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6327"/>
  </p:normalViewPr>
  <p:slideViewPr>
    <p:cSldViewPr snapToGrid="0">
      <p:cViewPr varScale="1">
        <p:scale>
          <a:sx n="106" d="100"/>
          <a:sy n="106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8B320-DD0E-D348-A874-8E55E5B793F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5E41A55-85F5-6D48-8B65-4625B0A8269A}">
      <dgm:prSet phldrT="[Text]"/>
      <dgm:spPr/>
      <dgm:t>
        <a:bodyPr/>
        <a:lstStyle/>
        <a:p>
          <a:r>
            <a:rPr lang="en-US" dirty="0"/>
            <a:t>AI</a:t>
          </a:r>
        </a:p>
      </dgm:t>
    </dgm:pt>
    <dgm:pt modelId="{FA785A87-10B0-0643-935F-03E790685621}" type="parTrans" cxnId="{50AF6BAD-EBBF-9844-85FC-871919CEA5BD}">
      <dgm:prSet/>
      <dgm:spPr/>
      <dgm:t>
        <a:bodyPr/>
        <a:lstStyle/>
        <a:p>
          <a:endParaRPr lang="en-US"/>
        </a:p>
      </dgm:t>
    </dgm:pt>
    <dgm:pt modelId="{E0FBD8C1-10CE-B446-8350-3249B577A2AD}" type="sibTrans" cxnId="{50AF6BAD-EBBF-9844-85FC-871919CEA5BD}">
      <dgm:prSet/>
      <dgm:spPr/>
      <dgm:t>
        <a:bodyPr/>
        <a:lstStyle/>
        <a:p>
          <a:endParaRPr lang="en-US"/>
        </a:p>
      </dgm:t>
    </dgm:pt>
    <dgm:pt modelId="{75A8B563-A1D1-0545-AE7D-797398EB9608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6346CEB2-E394-944C-9AD6-99E925930A2E}" type="parTrans" cxnId="{4BBB461E-E9E4-B64E-869B-B4B4F3C5DA78}">
      <dgm:prSet/>
      <dgm:spPr/>
      <dgm:t>
        <a:bodyPr/>
        <a:lstStyle/>
        <a:p>
          <a:endParaRPr lang="en-US"/>
        </a:p>
      </dgm:t>
    </dgm:pt>
    <dgm:pt modelId="{49AC1D8E-EACA-CD48-8843-EB02BE1B399A}" type="sibTrans" cxnId="{4BBB461E-E9E4-B64E-869B-B4B4F3C5DA78}">
      <dgm:prSet/>
      <dgm:spPr/>
      <dgm:t>
        <a:bodyPr/>
        <a:lstStyle/>
        <a:p>
          <a:endParaRPr lang="en-US"/>
        </a:p>
      </dgm:t>
    </dgm:pt>
    <dgm:pt modelId="{E285E383-FEC3-7F47-A11F-46F0AC96982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Deep Learning</a:t>
          </a:r>
        </a:p>
      </dgm:t>
    </dgm:pt>
    <dgm:pt modelId="{E0EA09BF-A48F-664F-ADF3-2D417F6F4029}" type="parTrans" cxnId="{FC3CA180-A204-7B43-9569-E8EF89BB0D5E}">
      <dgm:prSet/>
      <dgm:spPr/>
      <dgm:t>
        <a:bodyPr/>
        <a:lstStyle/>
        <a:p>
          <a:endParaRPr lang="en-US"/>
        </a:p>
      </dgm:t>
    </dgm:pt>
    <dgm:pt modelId="{B337347B-91F8-F942-853B-688B8F6ABC69}" type="sibTrans" cxnId="{FC3CA180-A204-7B43-9569-E8EF89BB0D5E}">
      <dgm:prSet/>
      <dgm:spPr/>
      <dgm:t>
        <a:bodyPr/>
        <a:lstStyle/>
        <a:p>
          <a:endParaRPr lang="en-US"/>
        </a:p>
      </dgm:t>
    </dgm:pt>
    <dgm:pt modelId="{F93E513A-859E-7746-9E18-06C50E822AF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Generative AI</a:t>
          </a:r>
        </a:p>
      </dgm:t>
    </dgm:pt>
    <dgm:pt modelId="{BB75D107-44A7-D743-A6E8-BF314867BB79}" type="parTrans" cxnId="{72B46015-48C9-8344-AC30-F87F77F232C5}">
      <dgm:prSet/>
      <dgm:spPr/>
      <dgm:t>
        <a:bodyPr/>
        <a:lstStyle/>
        <a:p>
          <a:endParaRPr lang="en-US"/>
        </a:p>
      </dgm:t>
    </dgm:pt>
    <dgm:pt modelId="{A44E75A1-3FC6-B745-A6FC-4D50A8FD5433}" type="sibTrans" cxnId="{72B46015-48C9-8344-AC30-F87F77F232C5}">
      <dgm:prSet/>
      <dgm:spPr/>
      <dgm:t>
        <a:bodyPr/>
        <a:lstStyle/>
        <a:p>
          <a:endParaRPr lang="en-US"/>
        </a:p>
      </dgm:t>
    </dgm:pt>
    <dgm:pt modelId="{C943A945-3529-9E4C-9E11-1B377B91C284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Large Language Models</a:t>
          </a:r>
        </a:p>
      </dgm:t>
    </dgm:pt>
    <dgm:pt modelId="{93CEBAAF-B304-514F-9F79-0C57FEC450DA}" type="parTrans" cxnId="{2C160A38-F921-CD4D-AA4B-EB006C010881}">
      <dgm:prSet/>
      <dgm:spPr/>
      <dgm:t>
        <a:bodyPr/>
        <a:lstStyle/>
        <a:p>
          <a:endParaRPr lang="en-US"/>
        </a:p>
      </dgm:t>
    </dgm:pt>
    <dgm:pt modelId="{965E2E30-933C-1948-8075-6732604A3927}" type="sibTrans" cxnId="{2C160A38-F921-CD4D-AA4B-EB006C010881}">
      <dgm:prSet/>
      <dgm:spPr/>
      <dgm:t>
        <a:bodyPr/>
        <a:lstStyle/>
        <a:p>
          <a:endParaRPr lang="en-US"/>
        </a:p>
      </dgm:t>
    </dgm:pt>
    <dgm:pt modelId="{1A9CB6BF-C125-0A46-8A10-C0CEBD5B9196}">
      <dgm:prSet/>
      <dgm:spPr/>
      <dgm:t>
        <a:bodyPr/>
        <a:lstStyle/>
        <a:p>
          <a:endParaRPr lang="en-US" dirty="0"/>
        </a:p>
      </dgm:t>
    </dgm:pt>
    <dgm:pt modelId="{F7BAAD36-92A6-9547-BB56-443014DD6E59}" type="parTrans" cxnId="{CA35E410-907A-4243-AC59-E9E8FA0034F0}">
      <dgm:prSet/>
      <dgm:spPr/>
      <dgm:t>
        <a:bodyPr/>
        <a:lstStyle/>
        <a:p>
          <a:endParaRPr lang="en-US"/>
        </a:p>
      </dgm:t>
    </dgm:pt>
    <dgm:pt modelId="{B1825134-DD43-184A-BFE0-32E8B19EA727}" type="sibTrans" cxnId="{CA35E410-907A-4243-AC59-E9E8FA0034F0}">
      <dgm:prSet/>
      <dgm:spPr/>
      <dgm:t>
        <a:bodyPr/>
        <a:lstStyle/>
        <a:p>
          <a:endParaRPr lang="en-US"/>
        </a:p>
      </dgm:t>
    </dgm:pt>
    <dgm:pt modelId="{555305C2-E62F-5F41-8B3C-6981589AD9B8}" type="pres">
      <dgm:prSet presAssocID="{2458B320-DD0E-D348-A874-8E55E5B793FE}" presName="outerComposite" presStyleCnt="0">
        <dgm:presLayoutVars>
          <dgm:chMax val="5"/>
          <dgm:dir/>
          <dgm:resizeHandles val="exact"/>
        </dgm:presLayoutVars>
      </dgm:prSet>
      <dgm:spPr/>
    </dgm:pt>
    <dgm:pt modelId="{A9832F4B-1F09-B944-BDD5-EBAD30EAF8EE}" type="pres">
      <dgm:prSet presAssocID="{2458B320-DD0E-D348-A874-8E55E5B793FE}" presName="dummyMaxCanvas" presStyleCnt="0">
        <dgm:presLayoutVars/>
      </dgm:prSet>
      <dgm:spPr/>
    </dgm:pt>
    <dgm:pt modelId="{6C5F9A9E-D561-7C49-AD04-4093768CC1AC}" type="pres">
      <dgm:prSet presAssocID="{2458B320-DD0E-D348-A874-8E55E5B793FE}" presName="FiveNodes_1" presStyleLbl="node1" presStyleIdx="0" presStyleCnt="5">
        <dgm:presLayoutVars>
          <dgm:bulletEnabled val="1"/>
        </dgm:presLayoutVars>
      </dgm:prSet>
      <dgm:spPr/>
    </dgm:pt>
    <dgm:pt modelId="{ACFB4A96-5CCE-D84D-A1F1-B9952101890F}" type="pres">
      <dgm:prSet presAssocID="{2458B320-DD0E-D348-A874-8E55E5B793FE}" presName="FiveNodes_2" presStyleLbl="node1" presStyleIdx="1" presStyleCnt="5">
        <dgm:presLayoutVars>
          <dgm:bulletEnabled val="1"/>
        </dgm:presLayoutVars>
      </dgm:prSet>
      <dgm:spPr/>
    </dgm:pt>
    <dgm:pt modelId="{19A1E5E5-A9B9-1248-9A39-7E4DBBBCB6E9}" type="pres">
      <dgm:prSet presAssocID="{2458B320-DD0E-D348-A874-8E55E5B793FE}" presName="FiveNodes_3" presStyleLbl="node1" presStyleIdx="2" presStyleCnt="5">
        <dgm:presLayoutVars>
          <dgm:bulletEnabled val="1"/>
        </dgm:presLayoutVars>
      </dgm:prSet>
      <dgm:spPr/>
    </dgm:pt>
    <dgm:pt modelId="{02F0BFF3-992C-184B-A521-F5BC0F90F6B6}" type="pres">
      <dgm:prSet presAssocID="{2458B320-DD0E-D348-A874-8E55E5B793FE}" presName="FiveNodes_4" presStyleLbl="node1" presStyleIdx="3" presStyleCnt="5">
        <dgm:presLayoutVars>
          <dgm:bulletEnabled val="1"/>
        </dgm:presLayoutVars>
      </dgm:prSet>
      <dgm:spPr/>
    </dgm:pt>
    <dgm:pt modelId="{F89031E5-41BE-7B45-AADA-F2D11A8AE571}" type="pres">
      <dgm:prSet presAssocID="{2458B320-DD0E-D348-A874-8E55E5B793FE}" presName="FiveNodes_5" presStyleLbl="node1" presStyleIdx="4" presStyleCnt="5">
        <dgm:presLayoutVars>
          <dgm:bulletEnabled val="1"/>
        </dgm:presLayoutVars>
      </dgm:prSet>
      <dgm:spPr/>
    </dgm:pt>
    <dgm:pt modelId="{A2C1A577-01D1-2442-A5DA-822F518DBEC0}" type="pres">
      <dgm:prSet presAssocID="{2458B320-DD0E-D348-A874-8E55E5B793FE}" presName="FiveConn_1-2" presStyleLbl="fgAccFollowNode1" presStyleIdx="0" presStyleCnt="4">
        <dgm:presLayoutVars>
          <dgm:bulletEnabled val="1"/>
        </dgm:presLayoutVars>
      </dgm:prSet>
      <dgm:spPr/>
    </dgm:pt>
    <dgm:pt modelId="{4FD39D7A-921F-2945-BFAA-5BFE9951D8B3}" type="pres">
      <dgm:prSet presAssocID="{2458B320-DD0E-D348-A874-8E55E5B793FE}" presName="FiveConn_2-3" presStyleLbl="fgAccFollowNode1" presStyleIdx="1" presStyleCnt="4">
        <dgm:presLayoutVars>
          <dgm:bulletEnabled val="1"/>
        </dgm:presLayoutVars>
      </dgm:prSet>
      <dgm:spPr/>
    </dgm:pt>
    <dgm:pt modelId="{3A4EEB00-2339-8C4C-9877-7DB89BD6753A}" type="pres">
      <dgm:prSet presAssocID="{2458B320-DD0E-D348-A874-8E55E5B793FE}" presName="FiveConn_3-4" presStyleLbl="fgAccFollowNode1" presStyleIdx="2" presStyleCnt="4">
        <dgm:presLayoutVars>
          <dgm:bulletEnabled val="1"/>
        </dgm:presLayoutVars>
      </dgm:prSet>
      <dgm:spPr/>
    </dgm:pt>
    <dgm:pt modelId="{EC53A3C7-EB95-6641-9128-F6A5FF14D448}" type="pres">
      <dgm:prSet presAssocID="{2458B320-DD0E-D348-A874-8E55E5B793FE}" presName="FiveConn_4-5" presStyleLbl="fgAccFollowNode1" presStyleIdx="3" presStyleCnt="4">
        <dgm:presLayoutVars>
          <dgm:bulletEnabled val="1"/>
        </dgm:presLayoutVars>
      </dgm:prSet>
      <dgm:spPr/>
    </dgm:pt>
    <dgm:pt modelId="{3D2E80FE-4361-7B43-9DA3-34C32E9136A2}" type="pres">
      <dgm:prSet presAssocID="{2458B320-DD0E-D348-A874-8E55E5B793FE}" presName="FiveNodes_1_text" presStyleLbl="node1" presStyleIdx="4" presStyleCnt="5">
        <dgm:presLayoutVars>
          <dgm:bulletEnabled val="1"/>
        </dgm:presLayoutVars>
      </dgm:prSet>
      <dgm:spPr/>
    </dgm:pt>
    <dgm:pt modelId="{0512C026-8146-B24C-87B8-0B84EE87A09E}" type="pres">
      <dgm:prSet presAssocID="{2458B320-DD0E-D348-A874-8E55E5B793FE}" presName="FiveNodes_2_text" presStyleLbl="node1" presStyleIdx="4" presStyleCnt="5">
        <dgm:presLayoutVars>
          <dgm:bulletEnabled val="1"/>
        </dgm:presLayoutVars>
      </dgm:prSet>
      <dgm:spPr/>
    </dgm:pt>
    <dgm:pt modelId="{EFA732B5-B10D-1444-9FB0-436640997F34}" type="pres">
      <dgm:prSet presAssocID="{2458B320-DD0E-D348-A874-8E55E5B793FE}" presName="FiveNodes_3_text" presStyleLbl="node1" presStyleIdx="4" presStyleCnt="5">
        <dgm:presLayoutVars>
          <dgm:bulletEnabled val="1"/>
        </dgm:presLayoutVars>
      </dgm:prSet>
      <dgm:spPr/>
    </dgm:pt>
    <dgm:pt modelId="{5E4C9D8A-7DC0-9349-B139-E74A6173D94F}" type="pres">
      <dgm:prSet presAssocID="{2458B320-DD0E-D348-A874-8E55E5B793FE}" presName="FiveNodes_4_text" presStyleLbl="node1" presStyleIdx="4" presStyleCnt="5">
        <dgm:presLayoutVars>
          <dgm:bulletEnabled val="1"/>
        </dgm:presLayoutVars>
      </dgm:prSet>
      <dgm:spPr/>
    </dgm:pt>
    <dgm:pt modelId="{1C191F9B-ACFE-5348-BEEC-9B2290C2A73D}" type="pres">
      <dgm:prSet presAssocID="{2458B320-DD0E-D348-A874-8E55E5B793F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3128701-3BDA-1245-B9CA-F98DD1753A42}" type="presOf" srcId="{B337347B-91F8-F942-853B-688B8F6ABC69}" destId="{3A4EEB00-2339-8C4C-9877-7DB89BD6753A}" srcOrd="0" destOrd="0" presId="urn:microsoft.com/office/officeart/2005/8/layout/vProcess5"/>
    <dgm:cxn modelId="{CA35E410-907A-4243-AC59-E9E8FA0034F0}" srcId="{2458B320-DD0E-D348-A874-8E55E5B793FE}" destId="{1A9CB6BF-C125-0A46-8A10-C0CEBD5B9196}" srcOrd="5" destOrd="0" parTransId="{F7BAAD36-92A6-9547-BB56-443014DD6E59}" sibTransId="{B1825134-DD43-184A-BFE0-32E8B19EA727}"/>
    <dgm:cxn modelId="{72B46015-48C9-8344-AC30-F87F77F232C5}" srcId="{2458B320-DD0E-D348-A874-8E55E5B793FE}" destId="{F93E513A-859E-7746-9E18-06C50E822AF9}" srcOrd="3" destOrd="0" parTransId="{BB75D107-44A7-D743-A6E8-BF314867BB79}" sibTransId="{A44E75A1-3FC6-B745-A6FC-4D50A8FD5433}"/>
    <dgm:cxn modelId="{4BBB461E-E9E4-B64E-869B-B4B4F3C5DA78}" srcId="{2458B320-DD0E-D348-A874-8E55E5B793FE}" destId="{75A8B563-A1D1-0545-AE7D-797398EB9608}" srcOrd="1" destOrd="0" parTransId="{6346CEB2-E394-944C-9AD6-99E925930A2E}" sibTransId="{49AC1D8E-EACA-CD48-8843-EB02BE1B399A}"/>
    <dgm:cxn modelId="{9D11F428-09E4-7E4A-A01B-ACC0A2337025}" type="presOf" srcId="{A44E75A1-3FC6-B745-A6FC-4D50A8FD5433}" destId="{EC53A3C7-EB95-6641-9128-F6A5FF14D448}" srcOrd="0" destOrd="0" presId="urn:microsoft.com/office/officeart/2005/8/layout/vProcess5"/>
    <dgm:cxn modelId="{2C160A38-F921-CD4D-AA4B-EB006C010881}" srcId="{2458B320-DD0E-D348-A874-8E55E5B793FE}" destId="{C943A945-3529-9E4C-9E11-1B377B91C284}" srcOrd="4" destOrd="0" parTransId="{93CEBAAF-B304-514F-9F79-0C57FEC450DA}" sibTransId="{965E2E30-933C-1948-8075-6732604A3927}"/>
    <dgm:cxn modelId="{5E41E457-ABEA-5546-9E35-A425FD7A52A2}" type="presOf" srcId="{E285E383-FEC3-7F47-A11F-46F0AC96982E}" destId="{EFA732B5-B10D-1444-9FB0-436640997F34}" srcOrd="1" destOrd="0" presId="urn:microsoft.com/office/officeart/2005/8/layout/vProcess5"/>
    <dgm:cxn modelId="{1400C060-4420-2F4B-9585-D45897DC2934}" type="presOf" srcId="{F93E513A-859E-7746-9E18-06C50E822AF9}" destId="{5E4C9D8A-7DC0-9349-B139-E74A6173D94F}" srcOrd="1" destOrd="0" presId="urn:microsoft.com/office/officeart/2005/8/layout/vProcess5"/>
    <dgm:cxn modelId="{191D2B78-2FE3-D048-B4E8-C2E821B0EF06}" type="presOf" srcId="{C943A945-3529-9E4C-9E11-1B377B91C284}" destId="{1C191F9B-ACFE-5348-BEEC-9B2290C2A73D}" srcOrd="1" destOrd="0" presId="urn:microsoft.com/office/officeart/2005/8/layout/vProcess5"/>
    <dgm:cxn modelId="{FC3CA180-A204-7B43-9569-E8EF89BB0D5E}" srcId="{2458B320-DD0E-D348-A874-8E55E5B793FE}" destId="{E285E383-FEC3-7F47-A11F-46F0AC96982E}" srcOrd="2" destOrd="0" parTransId="{E0EA09BF-A48F-664F-ADF3-2D417F6F4029}" sibTransId="{B337347B-91F8-F942-853B-688B8F6ABC69}"/>
    <dgm:cxn modelId="{1FA2A390-6EB0-8F4C-AF12-FFC5F64DCEFD}" type="presOf" srcId="{C943A945-3529-9E4C-9E11-1B377B91C284}" destId="{F89031E5-41BE-7B45-AADA-F2D11A8AE571}" srcOrd="0" destOrd="0" presId="urn:microsoft.com/office/officeart/2005/8/layout/vProcess5"/>
    <dgm:cxn modelId="{35507093-1C82-BB46-B70E-D13D89F91CAA}" type="presOf" srcId="{E5E41A55-85F5-6D48-8B65-4625B0A8269A}" destId="{3D2E80FE-4361-7B43-9DA3-34C32E9136A2}" srcOrd="1" destOrd="0" presId="urn:microsoft.com/office/officeart/2005/8/layout/vProcess5"/>
    <dgm:cxn modelId="{4FA03595-2553-9042-B375-A3E55C3D1FDE}" type="presOf" srcId="{75A8B563-A1D1-0545-AE7D-797398EB9608}" destId="{0512C026-8146-B24C-87B8-0B84EE87A09E}" srcOrd="1" destOrd="0" presId="urn:microsoft.com/office/officeart/2005/8/layout/vProcess5"/>
    <dgm:cxn modelId="{2D6D2D9B-E8D1-E449-8D26-9B7E93E78E41}" type="presOf" srcId="{2458B320-DD0E-D348-A874-8E55E5B793FE}" destId="{555305C2-E62F-5F41-8B3C-6981589AD9B8}" srcOrd="0" destOrd="0" presId="urn:microsoft.com/office/officeart/2005/8/layout/vProcess5"/>
    <dgm:cxn modelId="{277D209E-357B-8F41-A4CB-3F96BDA7469F}" type="presOf" srcId="{F93E513A-859E-7746-9E18-06C50E822AF9}" destId="{02F0BFF3-992C-184B-A521-F5BC0F90F6B6}" srcOrd="0" destOrd="0" presId="urn:microsoft.com/office/officeart/2005/8/layout/vProcess5"/>
    <dgm:cxn modelId="{50AF6BAD-EBBF-9844-85FC-871919CEA5BD}" srcId="{2458B320-DD0E-D348-A874-8E55E5B793FE}" destId="{E5E41A55-85F5-6D48-8B65-4625B0A8269A}" srcOrd="0" destOrd="0" parTransId="{FA785A87-10B0-0643-935F-03E790685621}" sibTransId="{E0FBD8C1-10CE-B446-8350-3249B577A2AD}"/>
    <dgm:cxn modelId="{BE3F2EBE-10D2-3747-B9C8-6CABC7951EF7}" type="presOf" srcId="{49AC1D8E-EACA-CD48-8843-EB02BE1B399A}" destId="{4FD39D7A-921F-2945-BFAA-5BFE9951D8B3}" srcOrd="0" destOrd="0" presId="urn:microsoft.com/office/officeart/2005/8/layout/vProcess5"/>
    <dgm:cxn modelId="{0ACEFEC0-D065-B84D-A0B1-9F7DC3D1FC83}" type="presOf" srcId="{75A8B563-A1D1-0545-AE7D-797398EB9608}" destId="{ACFB4A96-5CCE-D84D-A1F1-B9952101890F}" srcOrd="0" destOrd="0" presId="urn:microsoft.com/office/officeart/2005/8/layout/vProcess5"/>
    <dgm:cxn modelId="{605B1DC9-E66A-9C4F-923B-8361F05533CB}" type="presOf" srcId="{E285E383-FEC3-7F47-A11F-46F0AC96982E}" destId="{19A1E5E5-A9B9-1248-9A39-7E4DBBBCB6E9}" srcOrd="0" destOrd="0" presId="urn:microsoft.com/office/officeart/2005/8/layout/vProcess5"/>
    <dgm:cxn modelId="{FEC6D0E0-FBD4-DB42-8BFB-4B0965A596C3}" type="presOf" srcId="{E0FBD8C1-10CE-B446-8350-3249B577A2AD}" destId="{A2C1A577-01D1-2442-A5DA-822F518DBEC0}" srcOrd="0" destOrd="0" presId="urn:microsoft.com/office/officeart/2005/8/layout/vProcess5"/>
    <dgm:cxn modelId="{3BC426EC-79A6-734A-BB1A-98AD6B95EAA7}" type="presOf" srcId="{E5E41A55-85F5-6D48-8B65-4625B0A8269A}" destId="{6C5F9A9E-D561-7C49-AD04-4093768CC1AC}" srcOrd="0" destOrd="0" presId="urn:microsoft.com/office/officeart/2005/8/layout/vProcess5"/>
    <dgm:cxn modelId="{582B1913-9A43-E241-8C3B-3ED3EDCF84CD}" type="presParOf" srcId="{555305C2-E62F-5F41-8B3C-6981589AD9B8}" destId="{A9832F4B-1F09-B944-BDD5-EBAD30EAF8EE}" srcOrd="0" destOrd="0" presId="urn:microsoft.com/office/officeart/2005/8/layout/vProcess5"/>
    <dgm:cxn modelId="{BF71F4D3-F918-EC49-9114-4730B5D59F74}" type="presParOf" srcId="{555305C2-E62F-5F41-8B3C-6981589AD9B8}" destId="{6C5F9A9E-D561-7C49-AD04-4093768CC1AC}" srcOrd="1" destOrd="0" presId="urn:microsoft.com/office/officeart/2005/8/layout/vProcess5"/>
    <dgm:cxn modelId="{416F5114-85CC-184A-821D-B77CBCF0B4A4}" type="presParOf" srcId="{555305C2-E62F-5F41-8B3C-6981589AD9B8}" destId="{ACFB4A96-5CCE-D84D-A1F1-B9952101890F}" srcOrd="2" destOrd="0" presId="urn:microsoft.com/office/officeart/2005/8/layout/vProcess5"/>
    <dgm:cxn modelId="{E5AEDD3C-B352-5848-A53D-CABC6CA8815E}" type="presParOf" srcId="{555305C2-E62F-5F41-8B3C-6981589AD9B8}" destId="{19A1E5E5-A9B9-1248-9A39-7E4DBBBCB6E9}" srcOrd="3" destOrd="0" presId="urn:microsoft.com/office/officeart/2005/8/layout/vProcess5"/>
    <dgm:cxn modelId="{7FF859E2-1814-8E43-B84D-5FEA4E8D359C}" type="presParOf" srcId="{555305C2-E62F-5F41-8B3C-6981589AD9B8}" destId="{02F0BFF3-992C-184B-A521-F5BC0F90F6B6}" srcOrd="4" destOrd="0" presId="urn:microsoft.com/office/officeart/2005/8/layout/vProcess5"/>
    <dgm:cxn modelId="{DA09DE25-4179-4E42-85F6-69BA3CB9E517}" type="presParOf" srcId="{555305C2-E62F-5F41-8B3C-6981589AD9B8}" destId="{F89031E5-41BE-7B45-AADA-F2D11A8AE571}" srcOrd="5" destOrd="0" presId="urn:microsoft.com/office/officeart/2005/8/layout/vProcess5"/>
    <dgm:cxn modelId="{20FE29D2-57A2-2547-9C52-5496A7B4BF6A}" type="presParOf" srcId="{555305C2-E62F-5F41-8B3C-6981589AD9B8}" destId="{A2C1A577-01D1-2442-A5DA-822F518DBEC0}" srcOrd="6" destOrd="0" presId="urn:microsoft.com/office/officeart/2005/8/layout/vProcess5"/>
    <dgm:cxn modelId="{F1478B6A-62E8-5740-9197-29ACFC316F40}" type="presParOf" srcId="{555305C2-E62F-5F41-8B3C-6981589AD9B8}" destId="{4FD39D7A-921F-2945-BFAA-5BFE9951D8B3}" srcOrd="7" destOrd="0" presId="urn:microsoft.com/office/officeart/2005/8/layout/vProcess5"/>
    <dgm:cxn modelId="{F8A0B64D-C97B-274A-A5C0-0083A393F4AC}" type="presParOf" srcId="{555305C2-E62F-5F41-8B3C-6981589AD9B8}" destId="{3A4EEB00-2339-8C4C-9877-7DB89BD6753A}" srcOrd="8" destOrd="0" presId="urn:microsoft.com/office/officeart/2005/8/layout/vProcess5"/>
    <dgm:cxn modelId="{CB59C0AA-1D51-B848-A2CA-EE22E5FCE512}" type="presParOf" srcId="{555305C2-E62F-5F41-8B3C-6981589AD9B8}" destId="{EC53A3C7-EB95-6641-9128-F6A5FF14D448}" srcOrd="9" destOrd="0" presId="urn:microsoft.com/office/officeart/2005/8/layout/vProcess5"/>
    <dgm:cxn modelId="{153D5DDC-1313-2F41-BA85-CB542C83925B}" type="presParOf" srcId="{555305C2-E62F-5F41-8B3C-6981589AD9B8}" destId="{3D2E80FE-4361-7B43-9DA3-34C32E9136A2}" srcOrd="10" destOrd="0" presId="urn:microsoft.com/office/officeart/2005/8/layout/vProcess5"/>
    <dgm:cxn modelId="{5C958154-5AF2-DB48-8EF3-AE11D478B460}" type="presParOf" srcId="{555305C2-E62F-5F41-8B3C-6981589AD9B8}" destId="{0512C026-8146-B24C-87B8-0B84EE87A09E}" srcOrd="11" destOrd="0" presId="urn:microsoft.com/office/officeart/2005/8/layout/vProcess5"/>
    <dgm:cxn modelId="{4F778145-85BE-ED41-955D-AD3E642A9556}" type="presParOf" srcId="{555305C2-E62F-5F41-8B3C-6981589AD9B8}" destId="{EFA732B5-B10D-1444-9FB0-436640997F34}" srcOrd="12" destOrd="0" presId="urn:microsoft.com/office/officeart/2005/8/layout/vProcess5"/>
    <dgm:cxn modelId="{CF3F8875-5AB8-BF40-8C08-4EE56A105385}" type="presParOf" srcId="{555305C2-E62F-5F41-8B3C-6981589AD9B8}" destId="{5E4C9D8A-7DC0-9349-B139-E74A6173D94F}" srcOrd="13" destOrd="0" presId="urn:microsoft.com/office/officeart/2005/8/layout/vProcess5"/>
    <dgm:cxn modelId="{6630B89A-D30B-AE48-A3AF-7FCC0E8CD509}" type="presParOf" srcId="{555305C2-E62F-5F41-8B3C-6981589AD9B8}" destId="{1C191F9B-ACFE-5348-BEEC-9B2290C2A73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70A1BC-828D-D841-A55D-A7C95EE6F0DC}" type="doc">
      <dgm:prSet loTypeId="urn:microsoft.com/office/officeart/2005/8/layout/vList3" loCatId="" qsTypeId="urn:microsoft.com/office/officeart/2005/8/quickstyle/simple1" qsCatId="simple" csTypeId="urn:microsoft.com/office/officeart/2005/8/colors/colorful4" csCatId="colorful" phldr="1"/>
      <dgm:spPr/>
    </dgm:pt>
    <dgm:pt modelId="{1FB1D9AA-D237-6243-8EF9-9415542AFD6A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800" dirty="0">
              <a:latin typeface="+mn-lt"/>
              <a:ea typeface="+mn-ea"/>
              <a:cs typeface="+mn-cs"/>
            </a:rPr>
            <a:t>Fine tuning</a:t>
          </a:r>
          <a:endParaRPr lang="en-US" sz="2800" dirty="0"/>
        </a:p>
      </dgm:t>
    </dgm:pt>
    <dgm:pt modelId="{F9830AEC-C867-AA41-AFB1-D482EBC76A05}" type="parTrans" cxnId="{62F10C37-E2FE-4047-B574-C644EE539FA9}">
      <dgm:prSet/>
      <dgm:spPr/>
      <dgm:t>
        <a:bodyPr/>
        <a:lstStyle/>
        <a:p>
          <a:endParaRPr lang="en-US"/>
        </a:p>
      </dgm:t>
    </dgm:pt>
    <dgm:pt modelId="{CEFA1032-F7F4-544D-AE9E-4276294730BE}" type="sibTrans" cxnId="{62F10C37-E2FE-4047-B574-C644EE539FA9}">
      <dgm:prSet/>
      <dgm:spPr/>
      <dgm:t>
        <a:bodyPr/>
        <a:lstStyle/>
        <a:p>
          <a:endParaRPr lang="en-US"/>
        </a:p>
      </dgm:t>
    </dgm:pt>
    <dgm:pt modelId="{5B03D6FD-8AFA-094D-9D93-2882B8BCEF05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2800" dirty="0"/>
            <a:t>Zero Shot prompts</a:t>
          </a:r>
        </a:p>
      </dgm:t>
    </dgm:pt>
    <dgm:pt modelId="{706D1E45-6F4B-D945-89EC-C084AB16CCFF}" type="parTrans" cxnId="{553611B6-B9C0-E545-8E50-30F2E47714FA}">
      <dgm:prSet/>
      <dgm:spPr/>
      <dgm:t>
        <a:bodyPr/>
        <a:lstStyle/>
        <a:p>
          <a:endParaRPr lang="en-US"/>
        </a:p>
      </dgm:t>
    </dgm:pt>
    <dgm:pt modelId="{F6737762-459F-224B-96FC-6FE0C3B864DB}" type="sibTrans" cxnId="{553611B6-B9C0-E545-8E50-30F2E47714FA}">
      <dgm:prSet/>
      <dgm:spPr/>
      <dgm:t>
        <a:bodyPr/>
        <a:lstStyle/>
        <a:p>
          <a:endParaRPr lang="en-US"/>
        </a:p>
      </dgm:t>
    </dgm:pt>
    <dgm:pt modelId="{203375F8-DA10-6C4A-9B01-B25DA2F5CD60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800" dirty="0"/>
            <a:t>Few Shot prompts</a:t>
          </a:r>
        </a:p>
      </dgm:t>
    </dgm:pt>
    <dgm:pt modelId="{B3AAC54A-EDCD-504A-BFC1-32857B92815C}" type="parTrans" cxnId="{9D297FD2-38E5-654A-9C9A-E9E52CE9001A}">
      <dgm:prSet/>
      <dgm:spPr/>
      <dgm:t>
        <a:bodyPr/>
        <a:lstStyle/>
        <a:p>
          <a:endParaRPr lang="en-US"/>
        </a:p>
      </dgm:t>
    </dgm:pt>
    <dgm:pt modelId="{812B04DA-0599-0249-9C53-F4DA49B25995}" type="sibTrans" cxnId="{9D297FD2-38E5-654A-9C9A-E9E52CE9001A}">
      <dgm:prSet/>
      <dgm:spPr/>
      <dgm:t>
        <a:bodyPr/>
        <a:lstStyle/>
        <a:p>
          <a:endParaRPr lang="en-US"/>
        </a:p>
      </dgm:t>
    </dgm:pt>
    <dgm:pt modelId="{A9CCA5F4-3347-764E-9F89-6652340FB176}">
      <dgm:prSet custT="1"/>
      <dgm:spPr>
        <a:solidFill>
          <a:schemeClr val="accent6"/>
        </a:solidFill>
      </dgm:spPr>
      <dgm:t>
        <a:bodyPr/>
        <a:lstStyle/>
        <a:p>
          <a:r>
            <a:rPr lang="en-US" sz="2800" dirty="0">
              <a:latin typeface="+mn-lt"/>
              <a:ea typeface="+mn-ea"/>
              <a:cs typeface="+mn-cs"/>
            </a:rPr>
            <a:t>Prompt Engineering</a:t>
          </a:r>
          <a:endParaRPr lang="en-US" sz="2800" dirty="0"/>
        </a:p>
      </dgm:t>
    </dgm:pt>
    <dgm:pt modelId="{0B556EDA-84E2-A542-8EC0-BED1A3594282}" type="parTrans" cxnId="{8C77E2D7-63D3-E342-B54E-25A74656BE99}">
      <dgm:prSet/>
      <dgm:spPr/>
      <dgm:t>
        <a:bodyPr/>
        <a:lstStyle/>
        <a:p>
          <a:endParaRPr lang="en-US"/>
        </a:p>
      </dgm:t>
    </dgm:pt>
    <dgm:pt modelId="{2914533B-5F55-E64B-AB5A-B722706A4680}" type="sibTrans" cxnId="{8C77E2D7-63D3-E342-B54E-25A74656BE99}">
      <dgm:prSet/>
      <dgm:spPr/>
      <dgm:t>
        <a:bodyPr/>
        <a:lstStyle/>
        <a:p>
          <a:endParaRPr lang="en-US"/>
        </a:p>
      </dgm:t>
    </dgm:pt>
    <dgm:pt modelId="{26DDF166-3D7C-4C4C-95CC-147AFCDBDB41}">
      <dgm:prSet custT="1"/>
      <dgm:spPr>
        <a:solidFill>
          <a:srgbClr val="7030A0">
            <a:alpha val="78000"/>
          </a:srgbClr>
        </a:solidFill>
      </dgm:spPr>
      <dgm:t>
        <a:bodyPr/>
        <a:lstStyle/>
        <a:p>
          <a:r>
            <a:rPr lang="en-US" sz="2800" dirty="0"/>
            <a:t>Prompt tuning</a:t>
          </a:r>
        </a:p>
      </dgm:t>
    </dgm:pt>
    <dgm:pt modelId="{ECFCCA3E-241F-5548-B031-5D115097D7A6}" type="parTrans" cxnId="{367E3DA6-B056-5942-ABF7-19D1CFE4C2A5}">
      <dgm:prSet/>
      <dgm:spPr/>
      <dgm:t>
        <a:bodyPr/>
        <a:lstStyle/>
        <a:p>
          <a:endParaRPr lang="en-US"/>
        </a:p>
      </dgm:t>
    </dgm:pt>
    <dgm:pt modelId="{0BBAF7E6-C9B0-1E41-BEFA-7E180F095360}" type="sibTrans" cxnId="{367E3DA6-B056-5942-ABF7-19D1CFE4C2A5}">
      <dgm:prSet/>
      <dgm:spPr/>
      <dgm:t>
        <a:bodyPr/>
        <a:lstStyle/>
        <a:p>
          <a:endParaRPr lang="en-US"/>
        </a:p>
      </dgm:t>
    </dgm:pt>
    <dgm:pt modelId="{3961E450-0A0B-AE4B-B43D-3A829D78DA2B}" type="pres">
      <dgm:prSet presAssocID="{9C70A1BC-828D-D841-A55D-A7C95EE6F0DC}" presName="linearFlow" presStyleCnt="0">
        <dgm:presLayoutVars>
          <dgm:dir/>
          <dgm:resizeHandles val="exact"/>
        </dgm:presLayoutVars>
      </dgm:prSet>
      <dgm:spPr/>
    </dgm:pt>
    <dgm:pt modelId="{BFD4E34D-1B89-8F4B-BB96-8844E0097EBD}" type="pres">
      <dgm:prSet presAssocID="{1FB1D9AA-D237-6243-8EF9-9415542AFD6A}" presName="composite" presStyleCnt="0"/>
      <dgm:spPr/>
    </dgm:pt>
    <dgm:pt modelId="{9C744846-FFC1-904B-9176-F76312E19A89}" type="pres">
      <dgm:prSet presAssocID="{1FB1D9AA-D237-6243-8EF9-9415542AFD6A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D8273305-C9AB-8D42-810B-D1BE8DA25DCF}" type="pres">
      <dgm:prSet presAssocID="{1FB1D9AA-D237-6243-8EF9-9415542AFD6A}" presName="txShp" presStyleLbl="node1" presStyleIdx="0" presStyleCnt="5">
        <dgm:presLayoutVars>
          <dgm:bulletEnabled val="1"/>
        </dgm:presLayoutVars>
      </dgm:prSet>
      <dgm:spPr/>
    </dgm:pt>
    <dgm:pt modelId="{30B18E6B-20CA-614E-9F52-172D5A691661}" type="pres">
      <dgm:prSet presAssocID="{CEFA1032-F7F4-544D-AE9E-4276294730BE}" presName="spacing" presStyleCnt="0"/>
      <dgm:spPr/>
    </dgm:pt>
    <dgm:pt modelId="{236F0431-E761-F842-B003-3F63F6F526FF}" type="pres">
      <dgm:prSet presAssocID="{A9CCA5F4-3347-764E-9F89-6652340FB176}" presName="composite" presStyleCnt="0"/>
      <dgm:spPr/>
    </dgm:pt>
    <dgm:pt modelId="{660E1CA8-CDE7-4C44-A4EA-A233FEE00D9B}" type="pres">
      <dgm:prSet presAssocID="{A9CCA5F4-3347-764E-9F89-6652340FB176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015E26C-82A1-7547-9051-8ABDF46DA4AE}" type="pres">
      <dgm:prSet presAssocID="{A9CCA5F4-3347-764E-9F89-6652340FB176}" presName="txShp" presStyleLbl="node1" presStyleIdx="1" presStyleCnt="5">
        <dgm:presLayoutVars>
          <dgm:bulletEnabled val="1"/>
        </dgm:presLayoutVars>
      </dgm:prSet>
      <dgm:spPr/>
    </dgm:pt>
    <dgm:pt modelId="{B080F1B2-E921-3A41-B609-3F3D5FB2E5CE}" type="pres">
      <dgm:prSet presAssocID="{2914533B-5F55-E64B-AB5A-B722706A4680}" presName="spacing" presStyleCnt="0"/>
      <dgm:spPr/>
    </dgm:pt>
    <dgm:pt modelId="{DFD98085-3C55-0848-9313-A150D5416128}" type="pres">
      <dgm:prSet presAssocID="{5B03D6FD-8AFA-094D-9D93-2882B8BCEF05}" presName="composite" presStyleCnt="0"/>
      <dgm:spPr/>
    </dgm:pt>
    <dgm:pt modelId="{1C02C669-D6C9-1C42-9F17-C1F45795DE75}" type="pres">
      <dgm:prSet presAssocID="{5B03D6FD-8AFA-094D-9D93-2882B8BCEF05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BBC261D-9B5C-9E4A-A179-0759245DF48D}" type="pres">
      <dgm:prSet presAssocID="{5B03D6FD-8AFA-094D-9D93-2882B8BCEF05}" presName="txShp" presStyleLbl="node1" presStyleIdx="2" presStyleCnt="5">
        <dgm:presLayoutVars>
          <dgm:bulletEnabled val="1"/>
        </dgm:presLayoutVars>
      </dgm:prSet>
      <dgm:spPr/>
    </dgm:pt>
    <dgm:pt modelId="{7D04F4E6-6DA9-F748-B9CE-98238079098E}" type="pres">
      <dgm:prSet presAssocID="{F6737762-459F-224B-96FC-6FE0C3B864DB}" presName="spacing" presStyleCnt="0"/>
      <dgm:spPr/>
    </dgm:pt>
    <dgm:pt modelId="{ABFE7E3D-CAB0-1F4F-BEE5-8AD96C97E8B9}" type="pres">
      <dgm:prSet presAssocID="{203375F8-DA10-6C4A-9B01-B25DA2F5CD60}" presName="composite" presStyleCnt="0"/>
      <dgm:spPr/>
    </dgm:pt>
    <dgm:pt modelId="{2549903B-63D5-1642-AFE4-7625A1001763}" type="pres">
      <dgm:prSet presAssocID="{203375F8-DA10-6C4A-9B01-B25DA2F5CD60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2CA7A83-BD6F-3446-9608-4867C258D261}" type="pres">
      <dgm:prSet presAssocID="{203375F8-DA10-6C4A-9B01-B25DA2F5CD60}" presName="txShp" presStyleLbl="node1" presStyleIdx="3" presStyleCnt="5">
        <dgm:presLayoutVars>
          <dgm:bulletEnabled val="1"/>
        </dgm:presLayoutVars>
      </dgm:prSet>
      <dgm:spPr/>
    </dgm:pt>
    <dgm:pt modelId="{AC56ECB3-1557-344A-BB74-FB913F09FDEA}" type="pres">
      <dgm:prSet presAssocID="{812B04DA-0599-0249-9C53-F4DA49B25995}" presName="spacing" presStyleCnt="0"/>
      <dgm:spPr/>
    </dgm:pt>
    <dgm:pt modelId="{1FA7AACB-318F-5145-B9B3-370385A09254}" type="pres">
      <dgm:prSet presAssocID="{26DDF166-3D7C-4C4C-95CC-147AFCDBDB41}" presName="composite" presStyleCnt="0"/>
      <dgm:spPr/>
    </dgm:pt>
    <dgm:pt modelId="{D0E8C911-54EA-8147-B212-E78492E4D8A5}" type="pres">
      <dgm:prSet presAssocID="{26DDF166-3D7C-4C4C-95CC-147AFCDBDB41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12A0DB5-E7C1-8A4B-890D-7D5597DEF8D1}" type="pres">
      <dgm:prSet presAssocID="{26DDF166-3D7C-4C4C-95CC-147AFCDBDB41}" presName="txShp" presStyleLbl="node1" presStyleIdx="4" presStyleCnt="5">
        <dgm:presLayoutVars>
          <dgm:bulletEnabled val="1"/>
        </dgm:presLayoutVars>
      </dgm:prSet>
      <dgm:spPr/>
    </dgm:pt>
  </dgm:ptLst>
  <dgm:cxnLst>
    <dgm:cxn modelId="{AE753312-DAB1-2B49-B8DD-F3E5CE3A5B39}" type="presOf" srcId="{5B03D6FD-8AFA-094D-9D93-2882B8BCEF05}" destId="{9BBC261D-9B5C-9E4A-A179-0759245DF48D}" srcOrd="0" destOrd="0" presId="urn:microsoft.com/office/officeart/2005/8/layout/vList3"/>
    <dgm:cxn modelId="{3A1E951B-11A4-0648-900A-3D54128A2792}" type="presOf" srcId="{A9CCA5F4-3347-764E-9F89-6652340FB176}" destId="{1015E26C-82A1-7547-9051-8ABDF46DA4AE}" srcOrd="0" destOrd="0" presId="urn:microsoft.com/office/officeart/2005/8/layout/vList3"/>
    <dgm:cxn modelId="{62F10C37-E2FE-4047-B574-C644EE539FA9}" srcId="{9C70A1BC-828D-D841-A55D-A7C95EE6F0DC}" destId="{1FB1D9AA-D237-6243-8EF9-9415542AFD6A}" srcOrd="0" destOrd="0" parTransId="{F9830AEC-C867-AA41-AFB1-D482EBC76A05}" sibTransId="{CEFA1032-F7F4-544D-AE9E-4276294730BE}"/>
    <dgm:cxn modelId="{F6A0AD44-B07B-D44D-8FB8-A644CE98299E}" type="presOf" srcId="{1FB1D9AA-D237-6243-8EF9-9415542AFD6A}" destId="{D8273305-C9AB-8D42-810B-D1BE8DA25DCF}" srcOrd="0" destOrd="0" presId="urn:microsoft.com/office/officeart/2005/8/layout/vList3"/>
    <dgm:cxn modelId="{DE11AE80-A53A-3E4E-9DBF-3218B7389BA7}" type="presOf" srcId="{26DDF166-3D7C-4C4C-95CC-147AFCDBDB41}" destId="{212A0DB5-E7C1-8A4B-890D-7D5597DEF8D1}" srcOrd="0" destOrd="0" presId="urn:microsoft.com/office/officeart/2005/8/layout/vList3"/>
    <dgm:cxn modelId="{367E3DA6-B056-5942-ABF7-19D1CFE4C2A5}" srcId="{9C70A1BC-828D-D841-A55D-A7C95EE6F0DC}" destId="{26DDF166-3D7C-4C4C-95CC-147AFCDBDB41}" srcOrd="4" destOrd="0" parTransId="{ECFCCA3E-241F-5548-B031-5D115097D7A6}" sibTransId="{0BBAF7E6-C9B0-1E41-BEFA-7E180F095360}"/>
    <dgm:cxn modelId="{553611B6-B9C0-E545-8E50-30F2E47714FA}" srcId="{9C70A1BC-828D-D841-A55D-A7C95EE6F0DC}" destId="{5B03D6FD-8AFA-094D-9D93-2882B8BCEF05}" srcOrd="2" destOrd="0" parTransId="{706D1E45-6F4B-D945-89EC-C084AB16CCFF}" sibTransId="{F6737762-459F-224B-96FC-6FE0C3B864DB}"/>
    <dgm:cxn modelId="{694380CA-18BD-BF4C-8293-077ACECCB299}" type="presOf" srcId="{203375F8-DA10-6C4A-9B01-B25DA2F5CD60}" destId="{A2CA7A83-BD6F-3446-9608-4867C258D261}" srcOrd="0" destOrd="0" presId="urn:microsoft.com/office/officeart/2005/8/layout/vList3"/>
    <dgm:cxn modelId="{9D297FD2-38E5-654A-9C9A-E9E52CE9001A}" srcId="{9C70A1BC-828D-D841-A55D-A7C95EE6F0DC}" destId="{203375F8-DA10-6C4A-9B01-B25DA2F5CD60}" srcOrd="3" destOrd="0" parTransId="{B3AAC54A-EDCD-504A-BFC1-32857B92815C}" sibTransId="{812B04DA-0599-0249-9C53-F4DA49B25995}"/>
    <dgm:cxn modelId="{8C77E2D7-63D3-E342-B54E-25A74656BE99}" srcId="{9C70A1BC-828D-D841-A55D-A7C95EE6F0DC}" destId="{A9CCA5F4-3347-764E-9F89-6652340FB176}" srcOrd="1" destOrd="0" parTransId="{0B556EDA-84E2-A542-8EC0-BED1A3594282}" sibTransId="{2914533B-5F55-E64B-AB5A-B722706A4680}"/>
    <dgm:cxn modelId="{BC1AD1F4-B58E-AB42-BAA4-46C7D4A4D035}" type="presOf" srcId="{9C70A1BC-828D-D841-A55D-A7C95EE6F0DC}" destId="{3961E450-0A0B-AE4B-B43D-3A829D78DA2B}" srcOrd="0" destOrd="0" presId="urn:microsoft.com/office/officeart/2005/8/layout/vList3"/>
    <dgm:cxn modelId="{B1225EED-5BDA-BA40-865F-4262CE6A24B2}" type="presParOf" srcId="{3961E450-0A0B-AE4B-B43D-3A829D78DA2B}" destId="{BFD4E34D-1B89-8F4B-BB96-8844E0097EBD}" srcOrd="0" destOrd="0" presId="urn:microsoft.com/office/officeart/2005/8/layout/vList3"/>
    <dgm:cxn modelId="{6F59902C-C264-1741-BB80-89430C4069D1}" type="presParOf" srcId="{BFD4E34D-1B89-8F4B-BB96-8844E0097EBD}" destId="{9C744846-FFC1-904B-9176-F76312E19A89}" srcOrd="0" destOrd="0" presId="urn:microsoft.com/office/officeart/2005/8/layout/vList3"/>
    <dgm:cxn modelId="{85430938-0BC8-3B40-9639-D0DDB2260B06}" type="presParOf" srcId="{BFD4E34D-1B89-8F4B-BB96-8844E0097EBD}" destId="{D8273305-C9AB-8D42-810B-D1BE8DA25DCF}" srcOrd="1" destOrd="0" presId="urn:microsoft.com/office/officeart/2005/8/layout/vList3"/>
    <dgm:cxn modelId="{A6FD5684-B7B2-8E4B-A876-817227AEEB6E}" type="presParOf" srcId="{3961E450-0A0B-AE4B-B43D-3A829D78DA2B}" destId="{30B18E6B-20CA-614E-9F52-172D5A691661}" srcOrd="1" destOrd="0" presId="urn:microsoft.com/office/officeart/2005/8/layout/vList3"/>
    <dgm:cxn modelId="{A9CD9FC6-F972-2C4D-91E0-AC237A5C6A92}" type="presParOf" srcId="{3961E450-0A0B-AE4B-B43D-3A829D78DA2B}" destId="{236F0431-E761-F842-B003-3F63F6F526FF}" srcOrd="2" destOrd="0" presId="urn:microsoft.com/office/officeart/2005/8/layout/vList3"/>
    <dgm:cxn modelId="{CB8394D6-A301-5E48-8241-E1E0753C2DF3}" type="presParOf" srcId="{236F0431-E761-F842-B003-3F63F6F526FF}" destId="{660E1CA8-CDE7-4C44-A4EA-A233FEE00D9B}" srcOrd="0" destOrd="0" presId="urn:microsoft.com/office/officeart/2005/8/layout/vList3"/>
    <dgm:cxn modelId="{F8EB233D-A04D-FA4D-8576-0EB726C14558}" type="presParOf" srcId="{236F0431-E761-F842-B003-3F63F6F526FF}" destId="{1015E26C-82A1-7547-9051-8ABDF46DA4AE}" srcOrd="1" destOrd="0" presId="urn:microsoft.com/office/officeart/2005/8/layout/vList3"/>
    <dgm:cxn modelId="{EF721759-4EE2-CB4D-BCBE-6A392F6FA124}" type="presParOf" srcId="{3961E450-0A0B-AE4B-B43D-3A829D78DA2B}" destId="{B080F1B2-E921-3A41-B609-3F3D5FB2E5CE}" srcOrd="3" destOrd="0" presId="urn:microsoft.com/office/officeart/2005/8/layout/vList3"/>
    <dgm:cxn modelId="{F639EAA2-05BB-4A4C-A18E-A5ED9C90B851}" type="presParOf" srcId="{3961E450-0A0B-AE4B-B43D-3A829D78DA2B}" destId="{DFD98085-3C55-0848-9313-A150D5416128}" srcOrd="4" destOrd="0" presId="urn:microsoft.com/office/officeart/2005/8/layout/vList3"/>
    <dgm:cxn modelId="{11D154D9-4F6E-D240-8D7A-3F220A813579}" type="presParOf" srcId="{DFD98085-3C55-0848-9313-A150D5416128}" destId="{1C02C669-D6C9-1C42-9F17-C1F45795DE75}" srcOrd="0" destOrd="0" presId="urn:microsoft.com/office/officeart/2005/8/layout/vList3"/>
    <dgm:cxn modelId="{94C6C70C-61B8-3E43-A151-F1E9515825AA}" type="presParOf" srcId="{DFD98085-3C55-0848-9313-A150D5416128}" destId="{9BBC261D-9B5C-9E4A-A179-0759245DF48D}" srcOrd="1" destOrd="0" presId="urn:microsoft.com/office/officeart/2005/8/layout/vList3"/>
    <dgm:cxn modelId="{8105D0AC-FC74-D64C-8964-04915F89AC36}" type="presParOf" srcId="{3961E450-0A0B-AE4B-B43D-3A829D78DA2B}" destId="{7D04F4E6-6DA9-F748-B9CE-98238079098E}" srcOrd="5" destOrd="0" presId="urn:microsoft.com/office/officeart/2005/8/layout/vList3"/>
    <dgm:cxn modelId="{27368BC0-A7CC-2B4F-82B9-E8FF9F0B50D4}" type="presParOf" srcId="{3961E450-0A0B-AE4B-B43D-3A829D78DA2B}" destId="{ABFE7E3D-CAB0-1F4F-BEE5-8AD96C97E8B9}" srcOrd="6" destOrd="0" presId="urn:microsoft.com/office/officeart/2005/8/layout/vList3"/>
    <dgm:cxn modelId="{3BDC4196-CCB6-9B49-A02E-F79770131F8D}" type="presParOf" srcId="{ABFE7E3D-CAB0-1F4F-BEE5-8AD96C97E8B9}" destId="{2549903B-63D5-1642-AFE4-7625A1001763}" srcOrd="0" destOrd="0" presId="urn:microsoft.com/office/officeart/2005/8/layout/vList3"/>
    <dgm:cxn modelId="{31000FB4-0B6F-F445-9B8E-3751D3EBAB35}" type="presParOf" srcId="{ABFE7E3D-CAB0-1F4F-BEE5-8AD96C97E8B9}" destId="{A2CA7A83-BD6F-3446-9608-4867C258D261}" srcOrd="1" destOrd="0" presId="urn:microsoft.com/office/officeart/2005/8/layout/vList3"/>
    <dgm:cxn modelId="{7683EBB3-5141-E545-B6DF-C9E9D9B01514}" type="presParOf" srcId="{3961E450-0A0B-AE4B-B43D-3A829D78DA2B}" destId="{AC56ECB3-1557-344A-BB74-FB913F09FDEA}" srcOrd="7" destOrd="0" presId="urn:microsoft.com/office/officeart/2005/8/layout/vList3"/>
    <dgm:cxn modelId="{DEA37E9C-B159-C144-BC89-440508DDA195}" type="presParOf" srcId="{3961E450-0A0B-AE4B-B43D-3A829D78DA2B}" destId="{1FA7AACB-318F-5145-B9B3-370385A09254}" srcOrd="8" destOrd="0" presId="urn:microsoft.com/office/officeart/2005/8/layout/vList3"/>
    <dgm:cxn modelId="{766129A5-6F0B-E740-815B-1FE574EA572D}" type="presParOf" srcId="{1FA7AACB-318F-5145-B9B3-370385A09254}" destId="{D0E8C911-54EA-8147-B212-E78492E4D8A5}" srcOrd="0" destOrd="0" presId="urn:microsoft.com/office/officeart/2005/8/layout/vList3"/>
    <dgm:cxn modelId="{8575A73E-9F42-CE42-9657-FADA774C23B2}" type="presParOf" srcId="{1FA7AACB-318F-5145-B9B3-370385A09254}" destId="{212A0DB5-E7C1-8A4B-890D-7D5597DEF8D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F9A9E-D561-7C49-AD04-4093768CC1AC}">
      <dsp:nvSpPr>
        <dsp:cNvPr id="0" name=""/>
        <dsp:cNvSpPr/>
      </dsp:nvSpPr>
      <dsp:spPr>
        <a:xfrm>
          <a:off x="0" y="0"/>
          <a:ext cx="6070315" cy="753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AI</a:t>
          </a:r>
        </a:p>
      </dsp:txBody>
      <dsp:txXfrm>
        <a:off x="22072" y="22072"/>
        <a:ext cx="5168949" cy="709456"/>
      </dsp:txXfrm>
    </dsp:sp>
    <dsp:sp modelId="{ACFB4A96-5CCE-D84D-A1F1-B9952101890F}">
      <dsp:nvSpPr>
        <dsp:cNvPr id="0" name=""/>
        <dsp:cNvSpPr/>
      </dsp:nvSpPr>
      <dsp:spPr>
        <a:xfrm>
          <a:off x="453302" y="858267"/>
          <a:ext cx="6070315" cy="753600"/>
        </a:xfrm>
        <a:prstGeom prst="roundRect">
          <a:avLst>
            <a:gd name="adj" fmla="val 1000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Machine Learning</a:t>
          </a:r>
        </a:p>
      </dsp:txBody>
      <dsp:txXfrm>
        <a:off x="475374" y="880339"/>
        <a:ext cx="5083027" cy="709456"/>
      </dsp:txXfrm>
    </dsp:sp>
    <dsp:sp modelId="{19A1E5E5-A9B9-1248-9A39-7E4DBBBCB6E9}">
      <dsp:nvSpPr>
        <dsp:cNvPr id="0" name=""/>
        <dsp:cNvSpPr/>
      </dsp:nvSpPr>
      <dsp:spPr>
        <a:xfrm>
          <a:off x="906605" y="1716535"/>
          <a:ext cx="6070315" cy="7536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Deep Learning</a:t>
          </a:r>
        </a:p>
      </dsp:txBody>
      <dsp:txXfrm>
        <a:off x="928677" y="1738607"/>
        <a:ext cx="5083027" cy="709456"/>
      </dsp:txXfrm>
    </dsp:sp>
    <dsp:sp modelId="{02F0BFF3-992C-184B-A521-F5BC0F90F6B6}">
      <dsp:nvSpPr>
        <dsp:cNvPr id="0" name=""/>
        <dsp:cNvSpPr/>
      </dsp:nvSpPr>
      <dsp:spPr>
        <a:xfrm>
          <a:off x="1359908" y="2574803"/>
          <a:ext cx="6070315" cy="75360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Generative AI</a:t>
          </a:r>
        </a:p>
      </dsp:txBody>
      <dsp:txXfrm>
        <a:off x="1381980" y="2596875"/>
        <a:ext cx="5083027" cy="709456"/>
      </dsp:txXfrm>
    </dsp:sp>
    <dsp:sp modelId="{F89031E5-41BE-7B45-AADA-F2D11A8AE571}">
      <dsp:nvSpPr>
        <dsp:cNvPr id="0" name=""/>
        <dsp:cNvSpPr/>
      </dsp:nvSpPr>
      <dsp:spPr>
        <a:xfrm>
          <a:off x="1813210" y="3433071"/>
          <a:ext cx="6070315" cy="753600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Large Language Models</a:t>
          </a:r>
        </a:p>
      </dsp:txBody>
      <dsp:txXfrm>
        <a:off x="1835282" y="3455143"/>
        <a:ext cx="5083027" cy="709456"/>
      </dsp:txXfrm>
    </dsp:sp>
    <dsp:sp modelId="{A2C1A577-01D1-2442-A5DA-822F518DBEC0}">
      <dsp:nvSpPr>
        <dsp:cNvPr id="0" name=""/>
        <dsp:cNvSpPr/>
      </dsp:nvSpPr>
      <dsp:spPr>
        <a:xfrm>
          <a:off x="5580474" y="550547"/>
          <a:ext cx="489840" cy="4898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690688" y="550547"/>
        <a:ext cx="269412" cy="368605"/>
      </dsp:txXfrm>
    </dsp:sp>
    <dsp:sp modelId="{4FD39D7A-921F-2945-BFAA-5BFE9951D8B3}">
      <dsp:nvSpPr>
        <dsp:cNvPr id="0" name=""/>
        <dsp:cNvSpPr/>
      </dsp:nvSpPr>
      <dsp:spPr>
        <a:xfrm>
          <a:off x="6033777" y="1408815"/>
          <a:ext cx="489840" cy="4898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143991" y="1408815"/>
        <a:ext cx="269412" cy="368605"/>
      </dsp:txXfrm>
    </dsp:sp>
    <dsp:sp modelId="{3A4EEB00-2339-8C4C-9877-7DB89BD6753A}">
      <dsp:nvSpPr>
        <dsp:cNvPr id="0" name=""/>
        <dsp:cNvSpPr/>
      </dsp:nvSpPr>
      <dsp:spPr>
        <a:xfrm>
          <a:off x="6487079" y="2254522"/>
          <a:ext cx="489840" cy="4898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597293" y="2254522"/>
        <a:ext cx="269412" cy="368605"/>
      </dsp:txXfrm>
    </dsp:sp>
    <dsp:sp modelId="{EC53A3C7-EB95-6641-9128-F6A5FF14D448}">
      <dsp:nvSpPr>
        <dsp:cNvPr id="0" name=""/>
        <dsp:cNvSpPr/>
      </dsp:nvSpPr>
      <dsp:spPr>
        <a:xfrm>
          <a:off x="6940382" y="3121163"/>
          <a:ext cx="489840" cy="4898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050596" y="3121163"/>
        <a:ext cx="269412" cy="368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73305-C9AB-8D42-810B-D1BE8DA25DCF}">
      <dsp:nvSpPr>
        <dsp:cNvPr id="0" name=""/>
        <dsp:cNvSpPr/>
      </dsp:nvSpPr>
      <dsp:spPr>
        <a:xfrm rot="10800000">
          <a:off x="1791955" y="1037"/>
          <a:ext cx="6308788" cy="811597"/>
        </a:xfrm>
        <a:prstGeom prst="homePlate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892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  <a:ea typeface="+mn-ea"/>
              <a:cs typeface="+mn-cs"/>
            </a:rPr>
            <a:t>Fine tuning</a:t>
          </a:r>
          <a:endParaRPr lang="en-US" sz="2800" kern="1200" dirty="0"/>
        </a:p>
      </dsp:txBody>
      <dsp:txXfrm rot="10800000">
        <a:off x="1994854" y="1037"/>
        <a:ext cx="6105889" cy="811597"/>
      </dsp:txXfrm>
    </dsp:sp>
    <dsp:sp modelId="{9C744846-FFC1-904B-9176-F76312E19A89}">
      <dsp:nvSpPr>
        <dsp:cNvPr id="0" name=""/>
        <dsp:cNvSpPr/>
      </dsp:nvSpPr>
      <dsp:spPr>
        <a:xfrm>
          <a:off x="1386156" y="1037"/>
          <a:ext cx="811597" cy="8115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5E26C-82A1-7547-9051-8ABDF46DA4AE}">
      <dsp:nvSpPr>
        <dsp:cNvPr id="0" name=""/>
        <dsp:cNvSpPr/>
      </dsp:nvSpPr>
      <dsp:spPr>
        <a:xfrm rot="10800000">
          <a:off x="1791955" y="1054903"/>
          <a:ext cx="6308788" cy="811597"/>
        </a:xfrm>
        <a:prstGeom prst="homePlat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892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  <a:ea typeface="+mn-ea"/>
              <a:cs typeface="+mn-cs"/>
            </a:rPr>
            <a:t>Prompt Engineering</a:t>
          </a:r>
          <a:endParaRPr lang="en-US" sz="2800" kern="1200" dirty="0"/>
        </a:p>
      </dsp:txBody>
      <dsp:txXfrm rot="10800000">
        <a:off x="1994854" y="1054903"/>
        <a:ext cx="6105889" cy="811597"/>
      </dsp:txXfrm>
    </dsp:sp>
    <dsp:sp modelId="{660E1CA8-CDE7-4C44-A4EA-A233FEE00D9B}">
      <dsp:nvSpPr>
        <dsp:cNvPr id="0" name=""/>
        <dsp:cNvSpPr/>
      </dsp:nvSpPr>
      <dsp:spPr>
        <a:xfrm>
          <a:off x="1386156" y="1054903"/>
          <a:ext cx="811597" cy="81159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C261D-9B5C-9E4A-A179-0759245DF48D}">
      <dsp:nvSpPr>
        <dsp:cNvPr id="0" name=""/>
        <dsp:cNvSpPr/>
      </dsp:nvSpPr>
      <dsp:spPr>
        <a:xfrm rot="10800000">
          <a:off x="1791955" y="2108769"/>
          <a:ext cx="6308788" cy="811597"/>
        </a:xfrm>
        <a:prstGeom prst="homePlate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892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Zero Shot prompts</a:t>
          </a:r>
        </a:p>
      </dsp:txBody>
      <dsp:txXfrm rot="10800000">
        <a:off x="1994854" y="2108769"/>
        <a:ext cx="6105889" cy="811597"/>
      </dsp:txXfrm>
    </dsp:sp>
    <dsp:sp modelId="{1C02C669-D6C9-1C42-9F17-C1F45795DE75}">
      <dsp:nvSpPr>
        <dsp:cNvPr id="0" name=""/>
        <dsp:cNvSpPr/>
      </dsp:nvSpPr>
      <dsp:spPr>
        <a:xfrm>
          <a:off x="1386156" y="2108769"/>
          <a:ext cx="811597" cy="81159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A7A83-BD6F-3446-9608-4867C258D261}">
      <dsp:nvSpPr>
        <dsp:cNvPr id="0" name=""/>
        <dsp:cNvSpPr/>
      </dsp:nvSpPr>
      <dsp:spPr>
        <a:xfrm rot="10800000">
          <a:off x="1791955" y="3162635"/>
          <a:ext cx="6308788" cy="811597"/>
        </a:xfrm>
        <a:prstGeom prst="homePlat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892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Few Shot prompts</a:t>
          </a:r>
        </a:p>
      </dsp:txBody>
      <dsp:txXfrm rot="10800000">
        <a:off x="1994854" y="3162635"/>
        <a:ext cx="6105889" cy="811597"/>
      </dsp:txXfrm>
    </dsp:sp>
    <dsp:sp modelId="{2549903B-63D5-1642-AFE4-7625A1001763}">
      <dsp:nvSpPr>
        <dsp:cNvPr id="0" name=""/>
        <dsp:cNvSpPr/>
      </dsp:nvSpPr>
      <dsp:spPr>
        <a:xfrm>
          <a:off x="1386156" y="3162635"/>
          <a:ext cx="811597" cy="81159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A0DB5-E7C1-8A4B-890D-7D5597DEF8D1}">
      <dsp:nvSpPr>
        <dsp:cNvPr id="0" name=""/>
        <dsp:cNvSpPr/>
      </dsp:nvSpPr>
      <dsp:spPr>
        <a:xfrm rot="10800000">
          <a:off x="1791955" y="4216501"/>
          <a:ext cx="6308788" cy="811597"/>
        </a:xfrm>
        <a:prstGeom prst="homePlate">
          <a:avLst/>
        </a:prstGeom>
        <a:solidFill>
          <a:srgbClr val="7030A0">
            <a:alpha val="78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892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Prompt tuning</a:t>
          </a:r>
        </a:p>
      </dsp:txBody>
      <dsp:txXfrm rot="10800000">
        <a:off x="1994854" y="4216501"/>
        <a:ext cx="6105889" cy="811597"/>
      </dsp:txXfrm>
    </dsp:sp>
    <dsp:sp modelId="{D0E8C911-54EA-8147-B212-E78492E4D8A5}">
      <dsp:nvSpPr>
        <dsp:cNvPr id="0" name=""/>
        <dsp:cNvSpPr/>
      </dsp:nvSpPr>
      <dsp:spPr>
        <a:xfrm>
          <a:off x="1386156" y="4216501"/>
          <a:ext cx="811597" cy="81159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C0782EE-DFC6-E0E9-D6B5-54EBE063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430813"/>
            <a:ext cx="11700510" cy="114093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8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79BF-B369-03E6-24AC-4AA0E0A8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555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6FF8A-B0FC-2A9A-09B7-CC8007FBA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996057"/>
            <a:ext cx="10515600" cy="368515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5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9CC95-090D-4C2B-3C23-9A5431546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46692" y="1475231"/>
            <a:ext cx="2628900" cy="4518851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873AE-794F-D841-70E9-5E23975AA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" y="1475231"/>
            <a:ext cx="8903208" cy="45188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9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EB3C-9394-CD12-A11B-FDE9F2A7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453673"/>
            <a:ext cx="11700510" cy="114093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EC95-E8E6-3B00-142B-1D8186CCA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2823209"/>
            <a:ext cx="11700510" cy="379476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5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1157-8A29-31BD-CCCF-A8FDC9C0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61E9-42F3-FFC0-0466-D0BBC576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9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C7E0-3E9A-0E7A-DF30-EAAF6531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" y="1403667"/>
            <a:ext cx="11677650" cy="103441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1EE5-738C-CAB3-B43A-12AA5DEAC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8129" y="2506662"/>
            <a:ext cx="5570221" cy="41455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0B4AE-CA28-AC35-C954-A9AA2F251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3650" y="2506662"/>
            <a:ext cx="5612130" cy="414559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7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825D-FB97-FD8F-01C6-DA7C5B14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" y="1428116"/>
            <a:ext cx="11713702" cy="10848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6054F-014C-C612-A55C-9CE379A8E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130" y="2744153"/>
            <a:ext cx="5285723" cy="6743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FD7AA-A4F2-4812-2D05-A56E1FE85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8130" y="3568065"/>
            <a:ext cx="5285723" cy="301561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87A8F-C6F0-139A-CD82-9793D2BA4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8148" y="2744153"/>
            <a:ext cx="5363684" cy="6743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F5B7D-FE2D-5FD7-FB21-1250FFBD7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28148" y="3568065"/>
            <a:ext cx="5363684" cy="301561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7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29F8-F22D-EC78-CF1B-FFC783C4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462405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1D50A-4077-0A19-9CB3-3CD1F913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47AD66-D339-DB49-AF69-A0916D21F357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BD00A-CEAC-A708-BAF4-AA250AB2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2F76A-AC9D-9FCB-DE5A-2DE08065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1B827-F36D-A943-8F9F-87B7A8C0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6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F160-0E8F-9C9F-CF95-022895DD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20190"/>
            <a:ext cx="3932237" cy="9662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527C-3ED8-A406-ADFB-D12F8962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101022"/>
            <a:ext cx="6172200" cy="3240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302ED-5499-E0AC-460B-0A88FB244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08960"/>
            <a:ext cx="3932237" cy="3240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47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CDC6-66DB-2C89-5629-7E982F76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78" y="1469072"/>
            <a:ext cx="414369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07D8B-0E38-8220-E52E-A9A91C37D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45978" y="1469072"/>
            <a:ext cx="733266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AF1DA-86D6-2BD8-CB7C-631908A3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578" y="3257550"/>
            <a:ext cx="4143692" cy="30851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369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C4D4A-C1C8-C35C-B14A-6DA086D4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7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1B18B-335F-F439-385D-41048473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008249"/>
            <a:ext cx="10515600" cy="335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170569-DFFE-F5AD-EF9E-A3E0CABE0E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22666" y="3161"/>
            <a:ext cx="12146668" cy="169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cate.com/explore" TargetMode="External"/><Relationship Id="rId2" Type="http://schemas.openxmlformats.org/officeDocument/2006/relationships/hyperlink" Target="https://streamlit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s://about.fb.com/news/2023/07/llama-2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BDA7-A809-48BE-7200-8B17FD13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317" y="1664510"/>
            <a:ext cx="4538823" cy="10892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</a:rPr>
              <a:t>Agenda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FB77CE60-EA4B-BA56-BD2D-639CAED6F863}"/>
              </a:ext>
            </a:extLst>
          </p:cNvPr>
          <p:cNvSpPr txBox="1">
            <a:spLocks/>
          </p:cNvSpPr>
          <p:nvPr/>
        </p:nvSpPr>
        <p:spPr>
          <a:xfrm>
            <a:off x="473409" y="2255329"/>
            <a:ext cx="5469446" cy="3994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AI Core Concepts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Generative AI 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LLMs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Prompt Design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Workshop Logistics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Workshop Overview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Let us build something live!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Follow ups</a:t>
            </a:r>
          </a:p>
          <a:p>
            <a:pPr marL="114300">
              <a:spcAft>
                <a:spcPts val="600"/>
              </a:spcAft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BBC4C6-4748-F237-A303-A388AFA54A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1" b="461"/>
          <a:stretch/>
        </p:blipFill>
        <p:spPr>
          <a:xfrm>
            <a:off x="5826177" y="1461966"/>
            <a:ext cx="5234538" cy="5186267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B152028-2479-0E70-7D0E-581A0A16B065}"/>
              </a:ext>
            </a:extLst>
          </p:cNvPr>
          <p:cNvSpPr txBox="1">
            <a:spLocks/>
          </p:cNvSpPr>
          <p:nvPr/>
        </p:nvSpPr>
        <p:spPr>
          <a:xfrm>
            <a:off x="316992" y="2292096"/>
            <a:ext cx="11704320" cy="3779521"/>
          </a:xfrm>
          <a:prstGeom prst="rect">
            <a:avLst/>
          </a:prstGeom>
        </p:spPr>
        <p:txBody>
          <a:bodyPr vert="horz" lIns="91440" tIns="45720" rIns="91440" bIns="45720" numCol="2" spcCol="216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7972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0AC969-A03A-3931-A73A-D401AEFB0841}"/>
              </a:ext>
            </a:extLst>
          </p:cNvPr>
          <p:cNvSpPr txBox="1">
            <a:spLocks/>
          </p:cNvSpPr>
          <p:nvPr/>
        </p:nvSpPr>
        <p:spPr>
          <a:xfrm>
            <a:off x="316992" y="1368288"/>
            <a:ext cx="11704320" cy="76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  <a:cs typeface="Poppins" pitchFamily="2" charset="77"/>
              </a:rPr>
              <a:t>AI - Core Concepts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F13A2B5-514F-40B0-DF29-5001AF538F82}"/>
              </a:ext>
            </a:extLst>
          </p:cNvPr>
          <p:cNvSpPr txBox="1">
            <a:spLocks/>
          </p:cNvSpPr>
          <p:nvPr/>
        </p:nvSpPr>
        <p:spPr>
          <a:xfrm>
            <a:off x="316992" y="2292096"/>
            <a:ext cx="11704320" cy="3779521"/>
          </a:xfrm>
          <a:prstGeom prst="rect">
            <a:avLst/>
          </a:prstGeom>
        </p:spPr>
        <p:txBody>
          <a:bodyPr vert="horz" lIns="91440" tIns="45720" rIns="91440" bIns="45720" numCol="2" spcCol="216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Poppins" pitchFamily="2" charset="77"/>
              <a:cs typeface="Poppins" pitchFamily="2" charset="77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0392761-F248-FF4C-4BDB-322647AF64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2507888"/>
              </p:ext>
            </p:extLst>
          </p:nvPr>
        </p:nvGraphicFramePr>
        <p:xfrm>
          <a:off x="2154237" y="2292096"/>
          <a:ext cx="7883526" cy="418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213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D7CF57-FD45-72C7-EA2A-FBF63D380371}"/>
              </a:ext>
            </a:extLst>
          </p:cNvPr>
          <p:cNvSpPr txBox="1">
            <a:spLocks/>
          </p:cNvSpPr>
          <p:nvPr/>
        </p:nvSpPr>
        <p:spPr>
          <a:xfrm>
            <a:off x="876693" y="741391"/>
            <a:ext cx="3331525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</a:rPr>
              <a:t>Generative</a:t>
            </a:r>
            <a:r>
              <a:rPr lang="en-US" sz="3600" b="1" dirty="0">
                <a:latin typeface="Avenir Book" panose="02000503020000020003" pitchFamily="2" charset="0"/>
              </a:rPr>
              <a:t> 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</a:rPr>
              <a:t>AI</a:t>
            </a:r>
            <a:r>
              <a:rPr lang="en-US" sz="3600" b="1" dirty="0"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1F69F0-942C-F49A-5ADD-B944C281A98D}"/>
              </a:ext>
            </a:extLst>
          </p:cNvPr>
          <p:cNvSpPr txBox="1">
            <a:spLocks/>
          </p:cNvSpPr>
          <p:nvPr/>
        </p:nvSpPr>
        <p:spPr>
          <a:xfrm>
            <a:off x="722948" y="2465825"/>
            <a:ext cx="5131076" cy="3583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42900">
              <a:spcAft>
                <a:spcPts val="600"/>
              </a:spcAft>
              <a:buFont typeface="Wingdings" pitchFamily="2" charset="2"/>
              <a:buChar char="ü"/>
            </a:pPr>
            <a:endParaRPr lang="en-US" sz="2400" dirty="0">
              <a:latin typeface="+mn-lt"/>
              <a:ea typeface="+mn-ea"/>
              <a:cs typeface="+mn-cs"/>
            </a:endParaRPr>
          </a:p>
          <a:p>
            <a:pPr marL="5715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Poppins" pitchFamily="2" charset="77"/>
              </a:rPr>
              <a:t>Use of artificial neural networks</a:t>
            </a:r>
          </a:p>
          <a:p>
            <a:pPr marL="5715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Poppins" pitchFamily="2" charset="77"/>
              </a:rPr>
              <a:t>Semi Supervised learning</a:t>
            </a:r>
          </a:p>
          <a:p>
            <a:pPr marL="5715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Poppins" pitchFamily="2" charset="77"/>
              </a:rPr>
              <a:t>Subset of Deep Learning</a:t>
            </a:r>
          </a:p>
          <a:p>
            <a:pPr marL="5715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Poppins" pitchFamily="2" charset="77"/>
              </a:rPr>
              <a:t>Discriminative Models</a:t>
            </a:r>
          </a:p>
          <a:p>
            <a:pPr marL="5715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Poppins" pitchFamily="2" charset="77"/>
              </a:rPr>
              <a:t>Generative Models</a:t>
            </a:r>
          </a:p>
          <a:p>
            <a:pPr marL="5715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Poppins" pitchFamily="2" charset="77"/>
              </a:rPr>
              <a:t>Generates Natural Language, Image, Videos etc.</a:t>
            </a:r>
          </a:p>
          <a:p>
            <a:pPr marL="1143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8D1AEC-D27B-B01D-C72E-F12348EB3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26" r="3" b="3"/>
          <a:stretch/>
        </p:blipFill>
        <p:spPr>
          <a:xfrm>
            <a:off x="7545690" y="4257392"/>
            <a:ext cx="2411791" cy="2290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5D8326-5994-9F08-B5E3-908978E4B3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6" r="5736" b="1"/>
          <a:stretch/>
        </p:blipFill>
        <p:spPr>
          <a:xfrm>
            <a:off x="8903515" y="1844565"/>
            <a:ext cx="2411791" cy="2290021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0A0A18D-98B4-40E5-4078-A318C9554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102A9A7-35A0-25BE-8907-0AB62C454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728BDF14-9776-769C-B15E-E2D6BA4DC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F9F1B7F-91D3-4A92-1C37-B2A48A7AA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501" y="1987069"/>
            <a:ext cx="2840282" cy="20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2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B3F59054-3394-4D87-8BD0-A28DCD47F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5F6A84-5D04-B240-1742-C92E2DC0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95" b="11095"/>
          <a:stretch/>
        </p:blipFill>
        <p:spPr>
          <a:xfrm>
            <a:off x="4259004" y="3473985"/>
            <a:ext cx="4371582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2FE0ABA9-CAF1-4816-837D-5F28AAA08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BC8B9C14-70F0-4F42-85FF-0DD3D5A58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D7CF57-FD45-72C7-EA2A-FBF63D380371}"/>
              </a:ext>
            </a:extLst>
          </p:cNvPr>
          <p:cNvSpPr txBox="1">
            <a:spLocks/>
          </p:cNvSpPr>
          <p:nvPr/>
        </p:nvSpPr>
        <p:spPr>
          <a:xfrm>
            <a:off x="389842" y="369666"/>
            <a:ext cx="46211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</a:rPr>
              <a:t>Large</a:t>
            </a:r>
            <a:r>
              <a:rPr lang="en-US" sz="3600" b="1" kern="12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  <a:r>
              <a:rPr lang="en-US" sz="3600" b="1" kern="1200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</a:rPr>
              <a:t>Language</a:t>
            </a:r>
            <a:r>
              <a:rPr lang="en-US" sz="3600" b="1" kern="12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  <a:r>
              <a:rPr lang="en-US" sz="3600" b="1" kern="1200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</a:rPr>
              <a:t>Models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685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1F69F0-942C-F49A-5ADD-B944C281A98D}"/>
              </a:ext>
            </a:extLst>
          </p:cNvPr>
          <p:cNvSpPr txBox="1">
            <a:spLocks/>
          </p:cNvSpPr>
          <p:nvPr/>
        </p:nvSpPr>
        <p:spPr>
          <a:xfrm>
            <a:off x="-32529" y="1734963"/>
            <a:ext cx="5043487" cy="3922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342900">
              <a:spcAft>
                <a:spcPts val="600"/>
              </a:spcAft>
              <a:buFont typeface="Wingdings" pitchFamily="2" charset="2"/>
              <a:buChar char="ü"/>
            </a:pPr>
            <a:endParaRPr lang="en-US" sz="2400" dirty="0">
              <a:latin typeface="+mn-lt"/>
              <a:ea typeface="+mn-ea"/>
              <a:cs typeface="+mn-cs"/>
            </a:endParaRPr>
          </a:p>
          <a:p>
            <a:pPr marL="6858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Foundation Models</a:t>
            </a:r>
          </a:p>
          <a:p>
            <a:pPr marL="6858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Trained on massive datasets: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Large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Data +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Large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number of 	                             parameters</a:t>
            </a:r>
          </a:p>
          <a:p>
            <a:pPr marL="6858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Pre-trained for general purposes</a:t>
            </a:r>
          </a:p>
          <a:p>
            <a:pPr marL="6858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Fine tuned for specific use-cases</a:t>
            </a:r>
          </a:p>
          <a:p>
            <a:pPr marL="6858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Generates Natural Language, Image, Videos etc.</a:t>
            </a:r>
          </a:p>
          <a:p>
            <a:pPr marL="228600" indent="-342900">
              <a:spcAft>
                <a:spcPts val="600"/>
              </a:spcAft>
              <a:buFont typeface="Wingdings" pitchFamily="2" charset="2"/>
              <a:buChar char="ü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9B2C5C6A-B869-CAB8-03E6-E6A0BD4EBCB0}"/>
              </a:ext>
            </a:extLst>
          </p:cNvPr>
          <p:cNvSpPr/>
          <p:nvPr/>
        </p:nvSpPr>
        <p:spPr>
          <a:xfrm>
            <a:off x="8058016" y="3522917"/>
            <a:ext cx="3130442" cy="934774"/>
          </a:xfrm>
          <a:prstGeom prst="clou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Draw me a cat dancing on Mars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C8AC16-D34A-3802-1FA8-9C391318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30586" y="189623"/>
            <a:ext cx="3322369" cy="332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1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D7CF57-FD45-72C7-EA2A-FBF63D380371}"/>
              </a:ext>
            </a:extLst>
          </p:cNvPr>
          <p:cNvSpPr txBox="1">
            <a:spLocks/>
          </p:cNvSpPr>
          <p:nvPr/>
        </p:nvSpPr>
        <p:spPr>
          <a:xfrm>
            <a:off x="494514" y="622270"/>
            <a:ext cx="4491821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</a:rPr>
              <a:t>Prompt</a:t>
            </a:r>
            <a:r>
              <a:rPr lang="en-US" sz="3600" b="1" dirty="0">
                <a:latin typeface="Avenir Book" panose="02000503020000020003" pitchFamily="2" charset="0"/>
              </a:rPr>
              <a:t> 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</a:rPr>
              <a:t>Design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80AE63-ED4D-30C9-36AD-9B7EE024A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880721"/>
              </p:ext>
            </p:extLst>
          </p:nvPr>
        </p:nvGraphicFramePr>
        <p:xfrm>
          <a:off x="2740425" y="1430372"/>
          <a:ext cx="9486900" cy="50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03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D7CF57-FD45-72C7-EA2A-FBF63D380371}"/>
              </a:ext>
            </a:extLst>
          </p:cNvPr>
          <p:cNvSpPr txBox="1">
            <a:spLocks/>
          </p:cNvSpPr>
          <p:nvPr/>
        </p:nvSpPr>
        <p:spPr>
          <a:xfrm>
            <a:off x="4693515" y="509613"/>
            <a:ext cx="4360180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</a:rPr>
              <a:t>Workshop</a:t>
            </a:r>
            <a:r>
              <a:rPr lang="en-US" sz="3600" b="1" kern="12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  <a:r>
              <a:rPr lang="en-US" sz="3600" b="1" kern="1200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</a:rPr>
              <a:t>Logistics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1F69F0-942C-F49A-5ADD-B944C281A98D}"/>
              </a:ext>
            </a:extLst>
          </p:cNvPr>
          <p:cNvSpPr txBox="1">
            <a:spLocks/>
          </p:cNvSpPr>
          <p:nvPr/>
        </p:nvSpPr>
        <p:spPr>
          <a:xfrm>
            <a:off x="4093909" y="2125816"/>
            <a:ext cx="8377237" cy="4048139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+mn-lt"/>
              <a:ea typeface="+mn-ea"/>
              <a:cs typeface="+mn-cs"/>
            </a:endParaRPr>
          </a:p>
          <a:p>
            <a:pPr marL="6858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GitHub Repo 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git@github.com:coder-lgtm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llm-demo.git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685800" indent="-342900">
              <a:spcAft>
                <a:spcPts val="600"/>
              </a:spcAft>
              <a:buFont typeface="Wingdings" pitchFamily="2" charset="2"/>
              <a:buChar char="ü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6858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Prerequisites : Follow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README.md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for the pre-setup</a:t>
            </a:r>
          </a:p>
          <a:p>
            <a:pPr marL="685800" indent="-342900">
              <a:spcAft>
                <a:spcPts val="600"/>
              </a:spcAft>
              <a:buFont typeface="Wingdings" pitchFamily="2" charset="2"/>
              <a:buChar char="ü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6858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Software and tools used: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              - 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Streamlit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Python Library 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https://streamlit.io/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                 -  Replicate 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https://replicate.com/explore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                 -  Llama2 by Meta - 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               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https://about.fb.com/news/2023/07/llama-2/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1100" dirty="0">
              <a:latin typeface="+mn-lt"/>
              <a:ea typeface="+mn-ea"/>
              <a:cs typeface="+mn-cs"/>
            </a:endParaRPr>
          </a:p>
          <a:p>
            <a:pPr marL="800100" lvl="1"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  <a:p>
            <a:pPr marL="10287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0287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0287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0287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grpSp>
        <p:nvGrpSpPr>
          <p:cNvPr id="13" name="Group 9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33A9F9B-AD7B-E6BF-6352-CA5D19A4DC4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19477" y="2004185"/>
            <a:ext cx="3874235" cy="38742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583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D7CF57-FD45-72C7-EA2A-FBF63D380371}"/>
              </a:ext>
            </a:extLst>
          </p:cNvPr>
          <p:cNvSpPr txBox="1">
            <a:spLocks/>
          </p:cNvSpPr>
          <p:nvPr/>
        </p:nvSpPr>
        <p:spPr>
          <a:xfrm>
            <a:off x="540433" y="684085"/>
            <a:ext cx="4517342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</a:rPr>
              <a:t>Workshop</a:t>
            </a:r>
            <a:r>
              <a:rPr lang="en-US" sz="3600" b="1" kern="1200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  <a:r>
              <a:rPr lang="en-US" sz="3600" b="1" kern="1200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</a:rPr>
              <a:t>Overview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1F69F0-942C-F49A-5ADD-B944C281A98D}"/>
              </a:ext>
            </a:extLst>
          </p:cNvPr>
          <p:cNvSpPr txBox="1">
            <a:spLocks/>
          </p:cNvSpPr>
          <p:nvPr/>
        </p:nvSpPr>
        <p:spPr>
          <a:xfrm>
            <a:off x="397558" y="2422417"/>
            <a:ext cx="11651567" cy="3751498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6858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Build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Streamlit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based AI powered chat bot</a:t>
            </a:r>
          </a:p>
          <a:p>
            <a:pPr marL="6858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Accept User Input</a:t>
            </a:r>
          </a:p>
          <a:p>
            <a:pPr marL="6858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Integrate with Llama2 Model hosted in Replicate</a:t>
            </a:r>
          </a:p>
          <a:p>
            <a:pPr marL="6858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Explore fine-tuning of a model</a:t>
            </a:r>
          </a:p>
          <a:p>
            <a:pPr marL="6858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Build a new application using the fine-tuned model</a:t>
            </a:r>
          </a:p>
          <a:p>
            <a:pPr marL="6858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Evaluate the performance</a:t>
            </a:r>
          </a:p>
          <a:p>
            <a:pPr marL="6858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Understand the end-to-end workings of the application</a:t>
            </a:r>
          </a:p>
          <a:p>
            <a:pPr marL="800100" lvl="1"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  <a:p>
            <a:pPr marL="10287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0287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0287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0287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5910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D7CF57-FD45-72C7-EA2A-FBF63D380371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Lets Build!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36B70-EB40-52D4-D08F-FB0145044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06" y="1289261"/>
            <a:ext cx="5568739" cy="5568739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41F69F0-942C-F49A-5ADD-B944C281A98D}"/>
              </a:ext>
            </a:extLst>
          </p:cNvPr>
          <p:cNvSpPr txBox="1">
            <a:spLocks/>
          </p:cNvSpPr>
          <p:nvPr/>
        </p:nvSpPr>
        <p:spPr>
          <a:xfrm>
            <a:off x="540433" y="2300288"/>
            <a:ext cx="11651567" cy="3751498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+mn-lt"/>
              <a:ea typeface="+mn-ea"/>
              <a:cs typeface="+mn-cs"/>
            </a:endParaRPr>
          </a:p>
          <a:p>
            <a:pPr marL="10287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0287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0287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0287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571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D7CF57-FD45-72C7-EA2A-FBF63D380371}"/>
              </a:ext>
            </a:extLst>
          </p:cNvPr>
          <p:cNvSpPr txBox="1">
            <a:spLocks/>
          </p:cNvSpPr>
          <p:nvPr/>
        </p:nvSpPr>
        <p:spPr>
          <a:xfrm>
            <a:off x="540433" y="1323474"/>
            <a:ext cx="3443514" cy="794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</a:rPr>
              <a:t>Follow ups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1F69F0-942C-F49A-5ADD-B944C281A98D}"/>
              </a:ext>
            </a:extLst>
          </p:cNvPr>
          <p:cNvSpPr txBox="1">
            <a:spLocks/>
          </p:cNvSpPr>
          <p:nvPr/>
        </p:nvSpPr>
        <p:spPr>
          <a:xfrm>
            <a:off x="540433" y="2300288"/>
            <a:ext cx="11651567" cy="3751498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+mn-lt"/>
              <a:ea typeface="+mn-ea"/>
              <a:cs typeface="+mn-cs"/>
            </a:endParaRPr>
          </a:p>
          <a:p>
            <a:pPr marL="6858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Performance improvements</a:t>
            </a:r>
          </a:p>
          <a:p>
            <a:pPr marL="6858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Use Cases</a:t>
            </a:r>
          </a:p>
          <a:p>
            <a:pPr marL="6858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What’s next?</a:t>
            </a:r>
          </a:p>
          <a:p>
            <a:pPr marL="6858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Q &amp; A</a:t>
            </a:r>
          </a:p>
          <a:p>
            <a:pPr marL="800100" lvl="1"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  <a:p>
            <a:pPr marL="10287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0287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0287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0287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7016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253</Words>
  <Application>Microsoft Macintosh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Aharoni</vt:lpstr>
      <vt:lpstr>Arial</vt:lpstr>
      <vt:lpstr>Avenir Book</vt:lpstr>
      <vt:lpstr>Calibri</vt:lpstr>
      <vt:lpstr>Calibri Light</vt:lpstr>
      <vt:lpstr>Poppins</vt:lpstr>
      <vt:lpstr>Wingdings</vt:lpstr>
      <vt:lpstr>Office Theme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Rutuja Joshi</cp:lastModifiedBy>
  <cp:revision>34</cp:revision>
  <dcterms:created xsi:type="dcterms:W3CDTF">2023-03-14T09:43:03Z</dcterms:created>
  <dcterms:modified xsi:type="dcterms:W3CDTF">2023-09-24T20:27:57Z</dcterms:modified>
</cp:coreProperties>
</file>