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215" y="2053590"/>
            <a:ext cx="7539355" cy="272669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664325" y="3112770"/>
            <a:ext cx="1403985" cy="63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04025" y="3244850"/>
            <a:ext cx="2802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= w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 + w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 + w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 + w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Calibri</vt:lpstr>
      <vt:lpstr>Arial Rounded MT Bold</vt:lpstr>
      <vt:lpstr>微软雅黑</vt:lpstr>
      <vt:lpstr>Arial Unicode MS</vt:lpstr>
      <vt:lpstr>宋体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missle</cp:lastModifiedBy>
  <cp:revision>7</cp:revision>
  <dcterms:created xsi:type="dcterms:W3CDTF">2022-01-07T08:10:37Z</dcterms:created>
  <dcterms:modified xsi:type="dcterms:W3CDTF">2022-01-07T08:10:37Z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