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2" r:id="rId5"/>
    <p:sldId id="261" r:id="rId6"/>
    <p:sldId id="266" r:id="rId7"/>
    <p:sldId id="260" r:id="rId8"/>
    <p:sldId id="268" r:id="rId9"/>
    <p:sldId id="263" r:id="rId10"/>
    <p:sldId id="264" r:id="rId11"/>
    <p:sldId id="270" r:id="rId12"/>
    <p:sldId id="269" r:id="rId13"/>
    <p:sldId id="265" r:id="rId14"/>
    <p:sldId id="271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972FFAC-7F55-48F4-86F2-30FC0280CBAF}">
          <p14:sldIdLst>
            <p14:sldId id="256"/>
            <p14:sldId id="257"/>
            <p14:sldId id="259"/>
            <p14:sldId id="262"/>
            <p14:sldId id="261"/>
            <p14:sldId id="266"/>
            <p14:sldId id="260"/>
            <p14:sldId id="268"/>
            <p14:sldId id="263"/>
            <p14:sldId id="264"/>
            <p14:sldId id="270"/>
            <p14:sldId id="269"/>
            <p14:sldId id="265"/>
            <p14:sldId id="271"/>
            <p14:sldId id="267"/>
          </p14:sldIdLst>
        </p14:section>
        <p14:section name="Раздел без заголовка" id="{DABD7EB9-DAA8-41BD-AB7B-43D75C75B1C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6519"/>
    <a:srgbClr val="E69348"/>
    <a:srgbClr val="548DDA"/>
    <a:srgbClr val="F7A1F5"/>
    <a:srgbClr val="F4B183"/>
    <a:srgbClr val="4472C4"/>
    <a:srgbClr val="2B2B2B"/>
    <a:srgbClr val="6DCAFA"/>
    <a:srgbClr val="4A2262"/>
    <a:srgbClr val="8D6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16D71-C06B-46C6-A3C0-712855304E94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262B4-E11A-49F5-A232-9019F6A09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4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BF288-BC8D-DC34-DC34-173DB14C1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E3845A-52C2-C688-2642-C4560242E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B387EE-1EEC-D158-3ADA-D6FED5FA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AFDDBF-8752-2E73-0ADC-DFD255D8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C3A7A-629B-F30B-CC6D-1A972945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29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2C3E2-E8CB-391A-7860-158ED83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671F76-5B33-DB86-14D1-B33F8AF88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277C22-2269-46F4-D29E-62001C09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FD4AC3-0276-7110-084E-23399909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4EE29-2352-6A37-2CB7-2B724FA8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21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E78089-F7E1-F20B-4F93-251644305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4A0369-AA65-03F1-D235-04E5A975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3D0AEA-961F-D479-28F5-B8118F7B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AFFBA-6176-8971-3A16-4311371E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3F9D8-6F1C-498F-386F-480BEA5B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0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04F0D-AD77-3276-5A21-1B4E2611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3E92A-D763-F733-C758-87D56715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6A8BF2-5625-3D85-29B4-F58F3908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802620-067C-5F31-79C4-F687E347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F83642-57B9-A63C-93CD-D356D4C8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3F7A5-2125-245B-C426-8459AC15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5E986F-9469-0280-BF47-4BD7C47A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CC436E-3641-90E5-DDB9-08726768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04AC0-EA1D-5129-1CFF-6A28F390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DF2D4-5451-546B-A72F-FEBF4C5D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2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1387A-0EA5-AF80-5EEC-5E90DD75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D783B-92A9-9713-0680-CCA48AA25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8758B5-C5A9-5C3F-B2D6-15A50AD3E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E2D480-134B-7CDF-EE81-B99F1515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450AE-5DDD-8AB1-74C1-3764385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6AA037-39E3-9A56-E920-B56DB287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2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68A0-B40B-790F-04C1-A923743D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477D3E-C1D2-ED48-BEC4-41D19FAD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079394-9401-E7A2-E35A-F5BC9EF2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B356B9-FFD9-C3E4-8266-BB734C4D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EEFD23-CB9B-DA15-6FE1-C48EC5E0D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3CCF0A-8172-B7BF-4F1B-AFB8FE99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548D1F-25CA-A7E7-6877-1210B306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5978F1-AA4E-2952-48A9-4617A91E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3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12395-AC95-1982-0004-69798E33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ED724C-6BE0-F7F9-0579-70B8D6D9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1DA6C8-02C0-4021-9633-B0F31A22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2833A0-BF7C-AEE1-C944-28E02BB3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84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D28636-BEC8-F5CE-7412-A3EEB7BC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9F850B-053A-4235-A2B2-2211AC02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D28AA3-2C69-4CE3-B72A-600AC7A6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08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70B0B-6342-4DCE-F1CC-7B7BDAA9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A8B780-D955-6618-CAFA-B224C6A8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BC2E2-CCCA-2018-4560-49FA584F7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031097-B73C-C8E7-1710-D8AF7AC9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1A362E-98D4-05EB-3B9B-C79064B5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C43752-D976-E8F9-9747-63F63CD7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47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7462-2566-952D-67A2-EE9F921C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1FD30A-295D-03FD-40A5-E4491A72F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6BF761-8813-0542-9D24-6E7E7629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7A0E20-7D90-9035-1A15-8C01B6BB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3E-9CF0-4062-BEAA-F37B950CEF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62EA2D-9D02-E1A1-499B-977F6E20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546D38-5CEE-C9E2-68F6-49702971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9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E4775-02F6-85F7-1B14-F3C2BC2D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DF2DAE-8034-393C-C55C-4604586A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DD628B-F744-C12D-DBCF-444918CE5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643E-9CF0-4062-BEAA-F37B950CEF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A69D9-B2C3-F2AA-50D7-A423B0CAC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B4AEFF-10CB-D455-2C6E-461E64BA2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3958-113A-44D9-8F2C-137660E35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0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Qt6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webbrowser.html" TargetMode="External"/><Relationship Id="rId4" Type="http://schemas.openxmlformats.org/officeDocument/2006/relationships/hyperlink" Target="https://docs.python.org/3/library/stri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88511-B8DC-06FA-9CB1-B145A5305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3706" y="7313246"/>
            <a:ext cx="4225490" cy="2584040"/>
          </a:xfrm>
          <a:noFill/>
          <a:effectLst>
            <a:outerShdw dist="38100" dir="14100000" sx="61000" sy="61000" algn="bl" rotWithShape="0">
              <a:prstClr val="black">
                <a:alpha val="47000"/>
              </a:prstClr>
            </a:outerShdw>
          </a:effectLst>
        </p:spPr>
        <p:txBody>
          <a:bodyPr>
            <a:normAutofit/>
          </a:bodyPr>
          <a:lstStyle/>
          <a:p>
            <a:endParaRPr lang="ru-RU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FF4CE7-FE44-3EDC-916F-ED0C04CBB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02159">
            <a:off x="1343116" y="3383575"/>
            <a:ext cx="2477478" cy="1252769"/>
          </a:xfrm>
          <a:noFill/>
          <a:ln>
            <a:noFill/>
          </a:ln>
          <a:effectLst>
            <a:glow rad="63500">
              <a:srgbClr val="7030A0">
                <a:alpha val="40000"/>
              </a:srgbClr>
            </a:glow>
          </a:effectLst>
          <a:scene3d>
            <a:camera prst="perspectiveContrastingLeftFacing"/>
            <a:lightRig rig="threePt" dir="t"/>
          </a:scene3d>
        </p:spPr>
        <p:txBody>
          <a:bodyPr lIns="72000" tIns="36000">
            <a:normAutofit fontScale="85000" lnSpcReduction="10000"/>
          </a:bodyPr>
          <a:lstStyle/>
          <a:p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РАЗРАБОТЧИК</a:t>
            </a:r>
          </a:p>
          <a:p>
            <a:r>
              <a:rPr lang="ru-RU" b="1" i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Ильин Кирилл Русланович</a:t>
            </a:r>
          </a:p>
          <a:p>
            <a:endParaRPr lang="ru-RU" b="1" dirty="0">
              <a:solidFill>
                <a:srgbClr val="BA65F6"/>
              </a:solidFill>
              <a:effectLst>
                <a:outerShdw blurRad="38100" dist="101600" dir="4140000" sx="106000" sy="106000" algn="tl">
                  <a:srgbClr val="000000">
                    <a:alpha val="68000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D3DBA1-FE25-81DE-919C-281288E0C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11" y="-138793"/>
            <a:ext cx="3545254" cy="23635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F0EE4A-382A-9AE8-9505-114EFF607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66" r="12736"/>
          <a:stretch/>
        </p:blipFill>
        <p:spPr>
          <a:xfrm rot="686273">
            <a:off x="6736324" y="2765284"/>
            <a:ext cx="2623878" cy="1660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2D25BD-5399-1610-46F9-015C925C89B7}"/>
              </a:ext>
            </a:extLst>
          </p:cNvPr>
          <p:cNvSpPr/>
          <p:nvPr/>
        </p:nvSpPr>
        <p:spPr>
          <a:xfrm rot="896981">
            <a:off x="9228407" y="2945663"/>
            <a:ext cx="193982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3A94243-A971-0F3D-4303-C49148D764FF}"/>
              </a:ext>
            </a:extLst>
          </p:cNvPr>
          <p:cNvSpPr/>
          <p:nvPr/>
        </p:nvSpPr>
        <p:spPr>
          <a:xfrm rot="17022620">
            <a:off x="8468796" y="3885604"/>
            <a:ext cx="89840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DD83B01-EB2D-26D8-F90D-BDB841C4D249}"/>
              </a:ext>
            </a:extLst>
          </p:cNvPr>
          <p:cNvSpPr/>
          <p:nvPr/>
        </p:nvSpPr>
        <p:spPr>
          <a:xfrm rot="16910537">
            <a:off x="8128838" y="3831061"/>
            <a:ext cx="66319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286BFAB-0D9A-D9D9-23F5-7D4C24204C03}"/>
              </a:ext>
            </a:extLst>
          </p:cNvPr>
          <p:cNvSpPr/>
          <p:nvPr/>
        </p:nvSpPr>
        <p:spPr>
          <a:xfrm rot="16791264">
            <a:off x="8043712" y="1600153"/>
            <a:ext cx="236568" cy="2519766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DE59095-6160-DF2E-5B7B-FF41FA2C5707}"/>
              </a:ext>
            </a:extLst>
          </p:cNvPr>
          <p:cNvSpPr/>
          <p:nvPr/>
        </p:nvSpPr>
        <p:spPr>
          <a:xfrm rot="896981" flipH="1">
            <a:off x="6761998" y="2493126"/>
            <a:ext cx="45719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99B7508-7C65-B015-1315-2FCDE3232C5D}"/>
              </a:ext>
            </a:extLst>
          </p:cNvPr>
          <p:cNvSpPr/>
          <p:nvPr/>
        </p:nvSpPr>
        <p:spPr>
          <a:xfrm rot="797758">
            <a:off x="6626112" y="3180726"/>
            <a:ext cx="83334" cy="96187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E0C6716-5FC6-353E-7555-57E29201DC9B}"/>
              </a:ext>
            </a:extLst>
          </p:cNvPr>
          <p:cNvSpPr/>
          <p:nvPr/>
        </p:nvSpPr>
        <p:spPr>
          <a:xfrm rot="16887795" flipH="1">
            <a:off x="7107945" y="3588832"/>
            <a:ext cx="102033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0DE5353-738E-9655-3B7D-623455CE9D86}"/>
              </a:ext>
            </a:extLst>
          </p:cNvPr>
          <p:cNvSpPr/>
          <p:nvPr/>
        </p:nvSpPr>
        <p:spPr>
          <a:xfrm rot="16933379">
            <a:off x="7454939" y="2109380"/>
            <a:ext cx="193982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994FDD2-B941-CA03-84BB-CFBFB56CE6F8}"/>
              </a:ext>
            </a:extLst>
          </p:cNvPr>
          <p:cNvSpPr/>
          <p:nvPr/>
        </p:nvSpPr>
        <p:spPr>
          <a:xfrm rot="896981">
            <a:off x="9243462" y="2945662"/>
            <a:ext cx="193982" cy="127960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2B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6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26" y="344145"/>
            <a:ext cx="10948147" cy="1121135"/>
          </a:xfrm>
        </p:spPr>
        <p:txBody>
          <a:bodyPr>
            <a:noAutofit/>
          </a:bodyPr>
          <a:lstStyle/>
          <a:p>
            <a:pPr algn="ctr"/>
            <a:b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b="1" dirty="0">
                <a:solidFill>
                  <a:srgbClr val="F4B183"/>
                </a:solidFill>
                <a:latin typeface="Arial Black" panose="020B0A04020102020204" pitchFamily="34" charset="0"/>
              </a:rPr>
              <a:t>Объяснение реализации проекта в коде</a:t>
            </a:r>
            <a:br>
              <a:rPr lang="ru-RU" b="1" dirty="0">
                <a:solidFill>
                  <a:srgbClr val="F4B183"/>
                </a:solidFill>
                <a:latin typeface="Arial Black" panose="020B0A04020102020204" pitchFamily="34" charset="0"/>
              </a:rPr>
            </a:br>
            <a:r>
              <a:rPr lang="en-US" b="1" dirty="0" err="1">
                <a:solidFill>
                  <a:srgbClr val="F4B183"/>
                </a:solidFill>
                <a:latin typeface="Arial Black" panose="020B0A04020102020204" pitchFamily="34" charset="0"/>
              </a:rPr>
              <a:t>Descrypt_and_Encrypt</a:t>
            </a:r>
            <a:b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ru-RU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B23FC14-7BE2-BD4D-7FD9-A206B214C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519" y="1764658"/>
            <a:ext cx="43148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350791-AE4B-E6A9-B5A8-6D0906073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5" y="1781354"/>
            <a:ext cx="7286625" cy="3895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68CB8D0-B18F-8995-11F5-389B44BB7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59" y="3577721"/>
            <a:ext cx="3314700" cy="116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CDEA45F-027F-6E84-5C3B-2452F66CA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59" y="4819284"/>
            <a:ext cx="4476750" cy="866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84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26" y="344145"/>
            <a:ext cx="10948147" cy="1121135"/>
          </a:xfrm>
        </p:spPr>
        <p:txBody>
          <a:bodyPr>
            <a:noAutofit/>
          </a:bodyPr>
          <a:lstStyle/>
          <a:p>
            <a:pPr algn="ctr"/>
            <a:b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b="1" dirty="0">
                <a:solidFill>
                  <a:srgbClr val="F4B183"/>
                </a:solidFill>
                <a:latin typeface="Arial Black" panose="020B0A04020102020204" pitchFamily="34" charset="0"/>
              </a:rPr>
              <a:t>Объяснение реализации проекта в коде</a:t>
            </a:r>
            <a:br>
              <a:rPr lang="ru-RU" b="1" dirty="0">
                <a:solidFill>
                  <a:srgbClr val="F4B183"/>
                </a:solidFill>
                <a:latin typeface="Arial Black" panose="020B0A04020102020204" pitchFamily="34" charset="0"/>
              </a:rPr>
            </a:br>
            <a:r>
              <a:rPr lang="en-US" b="1" dirty="0" err="1">
                <a:solidFill>
                  <a:srgbClr val="F4B183"/>
                </a:solidFill>
                <a:latin typeface="Arial Black" panose="020B0A04020102020204" pitchFamily="34" charset="0"/>
              </a:rPr>
              <a:t>Menu_Autorezation</a:t>
            </a:r>
            <a:b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ru-RU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7C8AB4-EB42-D87D-0077-13604B84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40354-9049-BAEA-5F93-928064103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58" y="2743994"/>
            <a:ext cx="5526072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BE3C04-CCC5-23BA-E3BC-76EDAB8B5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099" y="1754450"/>
            <a:ext cx="5823257" cy="4657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759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26" y="344145"/>
            <a:ext cx="10948147" cy="1121135"/>
          </a:xfrm>
        </p:spPr>
        <p:txBody>
          <a:bodyPr>
            <a:noAutofit/>
          </a:bodyPr>
          <a:lstStyle/>
          <a:p>
            <a:pPr algn="ctr"/>
            <a:b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b="1" dirty="0">
                <a:solidFill>
                  <a:srgbClr val="F4B183"/>
                </a:solidFill>
                <a:latin typeface="Arial Black" panose="020B0A04020102020204" pitchFamily="34" charset="0"/>
              </a:rPr>
              <a:t>Объяснение реализации проекта в коде</a:t>
            </a:r>
            <a:br>
              <a:rPr lang="ru-RU" b="1" dirty="0">
                <a:solidFill>
                  <a:srgbClr val="F4B183"/>
                </a:solidFill>
                <a:latin typeface="Arial Black" panose="020B0A04020102020204" pitchFamily="34" charset="0"/>
              </a:rPr>
            </a:br>
            <a:r>
              <a:rPr lang="en-US" b="1" dirty="0" err="1">
                <a:solidFill>
                  <a:srgbClr val="F4B183"/>
                </a:solidFill>
                <a:latin typeface="Arial Black" panose="020B0A04020102020204" pitchFamily="34" charset="0"/>
              </a:rPr>
              <a:t>Menu_Autorezation</a:t>
            </a:r>
            <a:b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ru-RU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F829CE-53A2-59D5-6593-1970FE3D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55A556-7B25-3399-5F84-D40964F6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7" y="1825625"/>
            <a:ext cx="4723283" cy="4882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81EED6-326F-8C8B-177C-8F433C530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744" y="1825625"/>
            <a:ext cx="4308588" cy="4810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543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7" y="270343"/>
            <a:ext cx="10948147" cy="112113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F4B1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9DC6B1-F77B-6C08-3543-89B96F2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1622869"/>
            <a:ext cx="10515600" cy="49647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rgbClr val="E69348"/>
                </a:solidFill>
              </a:rPr>
              <a:t>Реализация проекта мне очень понравилась. Был счастлив, что снова вернулся к шифрованию файлов и ключам </a:t>
            </a:r>
            <a:r>
              <a:rPr lang="en-US" b="1" dirty="0">
                <a:solidFill>
                  <a:srgbClr val="E69348"/>
                </a:solidFill>
              </a:rPr>
              <a:t>API</a:t>
            </a:r>
            <a:r>
              <a:rPr lang="ru-RU" b="1" dirty="0">
                <a:solidFill>
                  <a:srgbClr val="E69348"/>
                </a:solidFill>
              </a:rPr>
              <a:t> которые создавали в прошлом для меня большую историю. Я создаю ключи в 50 символов, но если посмотреть в кодировку 1 биткоин, то он состоит из 32 символов (Биткоин – дорогая цифровая валюта)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B96519"/>
                </a:solidFill>
              </a:rPr>
              <a:t>Возможности развития моего проекта является создание хостинга с большой Базой Данных в котором будут сохраняться | записываться файлы или данные загруженным пользователем в мою программу. Так можно будет легко отследить пользователя, изменив кодировку и размер файла ключа в код. Код уже будет взаимодействовать от хостинга. </a:t>
            </a:r>
          </a:p>
        </p:txBody>
      </p:sp>
    </p:spTree>
    <p:extLst>
      <p:ext uri="{BB962C8B-B14F-4D97-AF65-F5344CB8AC3E}">
        <p14:creationId xmlns:p14="http://schemas.microsoft.com/office/powerpoint/2010/main" val="236546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7" y="270343"/>
            <a:ext cx="10948147" cy="112113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F4B1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9DC6B1-F77B-6C08-3543-89B96F2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1622869"/>
            <a:ext cx="10515600" cy="49647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rgbClr val="E69348"/>
                </a:solidFill>
              </a:rPr>
              <a:t>Так же, в будущем я планирую файл Авторизации подсоединить к своему основному файлу – </a:t>
            </a:r>
            <a:r>
              <a:rPr lang="en-US" b="1" dirty="0">
                <a:solidFill>
                  <a:srgbClr val="E69348"/>
                </a:solidFill>
              </a:rPr>
              <a:t>Decrypt And Encrypt </a:t>
            </a:r>
            <a:r>
              <a:rPr lang="ru-RU" b="1" dirty="0">
                <a:solidFill>
                  <a:srgbClr val="E69348"/>
                </a:solidFill>
              </a:rPr>
              <a:t>и всё сделать воплощение к подсоединению веб-сайта.</a:t>
            </a:r>
          </a:p>
          <a:p>
            <a:pPr marL="0" indent="0" algn="just">
              <a:buNone/>
            </a:pPr>
            <a:endParaRPr lang="ru-RU" b="1" dirty="0">
              <a:solidFill>
                <a:srgbClr val="E69348"/>
              </a:solidFill>
            </a:endParaRPr>
          </a:p>
          <a:p>
            <a:pPr marL="0" indent="0" algn="just">
              <a:buNone/>
            </a:pPr>
            <a:endParaRPr lang="ru-RU" b="1" dirty="0">
              <a:solidFill>
                <a:srgbClr val="E69348"/>
              </a:solidFill>
            </a:endParaRPr>
          </a:p>
          <a:p>
            <a:pPr marL="0" indent="0" algn="just">
              <a:buNone/>
            </a:pPr>
            <a:endParaRPr lang="ru-RU" b="1" dirty="0">
              <a:solidFill>
                <a:srgbClr val="E69348"/>
              </a:solidFill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rgbClr val="B96519"/>
                </a:solidFill>
              </a:rPr>
              <a:t>Самое основное, что в этом проекте – это можно заметить сравнение базы данных </a:t>
            </a:r>
            <a:r>
              <a:rPr lang="en-US" b="1" dirty="0">
                <a:solidFill>
                  <a:srgbClr val="B96519"/>
                </a:solidFill>
              </a:rPr>
              <a:t>SQL </a:t>
            </a:r>
            <a:r>
              <a:rPr lang="ru-RU" b="1" dirty="0">
                <a:solidFill>
                  <a:srgbClr val="B96519"/>
                </a:solidFill>
              </a:rPr>
              <a:t>и </a:t>
            </a:r>
            <a:r>
              <a:rPr lang="en-US" b="1" dirty="0">
                <a:solidFill>
                  <a:srgbClr val="B96519"/>
                </a:solidFill>
              </a:rPr>
              <a:t>MySQL (MariaDB)</a:t>
            </a:r>
            <a:r>
              <a:rPr lang="ru-RU" b="1" dirty="0">
                <a:solidFill>
                  <a:srgbClr val="B96519"/>
                </a:solidFill>
              </a:rPr>
              <a:t>. То, что </a:t>
            </a:r>
            <a:r>
              <a:rPr lang="en-US" b="1" dirty="0">
                <a:solidFill>
                  <a:srgbClr val="B96519"/>
                </a:solidFill>
              </a:rPr>
              <a:t>SQL </a:t>
            </a:r>
            <a:r>
              <a:rPr lang="ru-RU" b="1" dirty="0">
                <a:solidFill>
                  <a:srgbClr val="B96519"/>
                </a:solidFill>
              </a:rPr>
              <a:t>подходит для удобной работы, а </a:t>
            </a:r>
            <a:r>
              <a:rPr lang="en-US" b="1" dirty="0">
                <a:solidFill>
                  <a:srgbClr val="B96519"/>
                </a:solidFill>
              </a:rPr>
              <a:t>MySQL </a:t>
            </a:r>
            <a:r>
              <a:rPr lang="ru-RU" b="1" dirty="0">
                <a:solidFill>
                  <a:srgbClr val="B96519"/>
                </a:solidFill>
              </a:rPr>
              <a:t>подходит для продвинутой и углублённой работы с сетями, доменами, портами и прочем.</a:t>
            </a:r>
          </a:p>
        </p:txBody>
      </p:sp>
    </p:spTree>
    <p:extLst>
      <p:ext uri="{BB962C8B-B14F-4D97-AF65-F5344CB8AC3E}">
        <p14:creationId xmlns:p14="http://schemas.microsoft.com/office/powerpoint/2010/main" val="170147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998" y="0"/>
            <a:ext cx="4271002" cy="5467149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--------------------</a:t>
            </a:r>
            <a:b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СПАСИБО</a:t>
            </a:r>
            <a:b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ЗА</a:t>
            </a:r>
            <a:b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ВНИМАНИЕ</a:t>
            </a:r>
            <a:b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811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85" y="555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3B368-D937-BC3A-5BE3-E284717B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75" y="195109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/>
              </a:rPr>
              <a:t>Для чего создан этот проект?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 action="ppaction://hlinksldjump"/>
              </a:rPr>
              <a:t>Информация которая помогла мне.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 action="ppaction://hlinksldjump"/>
              </a:rPr>
              <a:t>Необычные технологии в проекте.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/>
              </a:rPr>
              <a:t>1. Объяснение реализации проекта в коде.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 action="ppaction://hlinksldjump"/>
              </a:rPr>
              <a:t>2. Объяснение реализации проекта в коде.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/>
              </a:rPr>
              <a:t>3. Объяснение реализации проекта в коде.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/>
              </a:rPr>
              <a:t>4. Объяснение реализации проекта в коде.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0" action="ppaction://hlinksldjump"/>
              </a:rPr>
              <a:t>Заключение.</a:t>
            </a:r>
            <a:endParaRPr lang="ru-RU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ru-RU" sz="3200" b="1" dirty="0">
              <a:solidFill>
                <a:srgbClr val="DD5F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05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75" y="309718"/>
            <a:ext cx="1093958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6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Для чего создан проект?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3B368-D937-BC3A-5BE3-E284717B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75" y="1828800"/>
            <a:ext cx="10939585" cy="4395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i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Мой проект был создан для того, чтобы зашифровывать и расшифровывать файлы по ключу </a:t>
            </a:r>
            <a:r>
              <a:rPr lang="en-US" sz="3200" i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API</a:t>
            </a:r>
            <a:r>
              <a:rPr lang="ru-RU" sz="3200" i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. </a:t>
            </a:r>
            <a:r>
              <a:rPr lang="ru-RU" sz="3200" i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Ваш файл никто и никогда не сможет расшифровать по битной системе и алгоритму Рафаэля Херцога, только вы носитель зашифрованного файла. </a:t>
            </a:r>
            <a:r>
              <a:rPr lang="ru-RU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Ключ – это единственный </a:t>
            </a:r>
            <a:r>
              <a:rPr lang="ru-RU" sz="32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расшифратор</a:t>
            </a:r>
            <a:r>
              <a:rPr lang="ru-RU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вашего файла, никакими методами вы больше файл не расшифруете. </a:t>
            </a:r>
            <a:r>
              <a:rPr lang="ru-RU" sz="32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Ключ </a:t>
            </a:r>
            <a:r>
              <a:rPr lang="en-US" sz="32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API </a:t>
            </a:r>
            <a:r>
              <a:rPr lang="ru-RU" sz="32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- уникален.</a:t>
            </a:r>
            <a:r>
              <a:rPr lang="ru-RU" sz="3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520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9" y="372692"/>
            <a:ext cx="11402436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6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5300" b="1" dirty="0">
                <a:solidFill>
                  <a:srgbClr val="F4B183"/>
                </a:solidFill>
                <a:latin typeface="Arial Black" panose="020B0A04020102020204" pitchFamily="34" charset="0"/>
              </a:rPr>
              <a:t>Информация которая помогла мне</a:t>
            </a:r>
            <a:br>
              <a:rPr lang="ru-RU" sz="6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ru-RU" sz="6600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879138-2A97-4BF9-BFC3-3D7EC0B4A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7323" y="1698255"/>
            <a:ext cx="10319994" cy="49552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webbrowser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sqlite3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itertools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cycle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PyQt6.QtCore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Qt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PyQt6.QtGui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QAction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QIcon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QPixmap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QFont</a:t>
            </a:r>
            <a:b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PyQt6.QtWidgets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QApplication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QDialog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QHBoxLayout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QFrame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QTabWidget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QLabel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\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QPushButton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lang="ru-RU" altLang="ru-RU" sz="1800" b="1" dirty="0">
                <a:solidFill>
                  <a:srgbClr val="CC7832"/>
                </a:solidFill>
                <a:latin typeface="JetBrains Mono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QLineEdit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QFileDialog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QMainWindow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QMessageBox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idget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800" b="1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800" b="1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hlinkClick r:id="rId3"/>
              </a:rPr>
              <a:t>https://pypi.org/project/PyQt6/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hlinkClick r:id="rId4"/>
              </a:rPr>
              <a:t>https://docs.python.org/3/library/string.html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hlinkClick r:id="rId5"/>
              </a:rPr>
              <a:t>https://docs.python.org/3/library/webbrowser.html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16" y="289288"/>
            <a:ext cx="10685754" cy="13255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Необычные технологии в проекте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38ADDA-0960-EFC9-6CBE-0E50D96B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6519"/>
            <a:ext cx="6038850" cy="147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D9F2457D-33CF-B06F-F54D-2A20FCD5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5" y="1853374"/>
            <a:ext cx="532820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Функция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alghorythm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 представляет нам как будет наш файл зашифровываться, по какому именно алгоритму</a:t>
            </a:r>
          </a:p>
          <a:p>
            <a:pPr marL="0" indent="0">
              <a:buNone/>
            </a:pPr>
            <a:endParaRPr lang="ru-R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Функция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generate_key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генерирует нам уникальный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API 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ключ с помощью функций библиотеки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Где входят маленькие англ., большие англ. буквы и прочее.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77F3F8E-EBBC-DC9A-448F-2E9FEC42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561" y="1930468"/>
            <a:ext cx="6047289" cy="11409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43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85" y="221617"/>
            <a:ext cx="11402436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6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5300" b="1" dirty="0">
                <a:solidFill>
                  <a:srgbClr val="F4B183"/>
                </a:solidFill>
                <a:latin typeface="Arial Black" panose="020B0A04020102020204" pitchFamily="34" charset="0"/>
              </a:rPr>
              <a:t>Объяснение реализации проекта в коде</a:t>
            </a:r>
            <a:br>
              <a:rPr lang="ru-RU" sz="6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ru-RU" sz="6600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Объект 25">
            <a:extLst>
              <a:ext uri="{FF2B5EF4-FFF2-40B4-BE49-F238E27FC236}">
                <a16:creationId xmlns:a16="http://schemas.microsoft.com/office/drawing/2014/main" id="{F6177B41-8950-5BB0-4374-98A1C3D3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5" y="2272317"/>
            <a:ext cx="10582523" cy="4364066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ОСНОВНЫЕ КЛАССЫ В КОДЕ</a:t>
            </a:r>
            <a:endParaRPr lang="ru-RU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ru-RU" sz="4400" b="1" dirty="0">
                <a:solidFill>
                  <a:schemeClr val="accent6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ЧТО ОНИ ИЗ СЕБЯ ПРЕДСТАВЛЯЮТ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400" b="1" dirty="0">
                <a:solidFill>
                  <a:schemeClr val="accent6">
                    <a:lumMod val="5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ВАЖНАЯ ЧАСТЬ КЛАССА </a:t>
            </a: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CRYPTOGRAPHER</a:t>
            </a:r>
            <a:endParaRPr lang="ru-RU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3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85" y="221617"/>
            <a:ext cx="11402436" cy="1325563"/>
          </a:xfrm>
        </p:spPr>
        <p:txBody>
          <a:bodyPr>
            <a:noAutofit/>
          </a:bodyPr>
          <a:lstStyle/>
          <a:p>
            <a:pPr algn="ctr"/>
            <a:b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b="1" dirty="0">
                <a:solidFill>
                  <a:srgbClr val="F4B183"/>
                </a:solidFill>
                <a:latin typeface="Arial Black" panose="020B0A04020102020204" pitchFamily="34" charset="0"/>
              </a:rPr>
              <a:t>Объяснение реализации проекта в коде</a:t>
            </a:r>
            <a:br>
              <a:rPr lang="ru-RU" b="1" dirty="0">
                <a:solidFill>
                  <a:srgbClr val="F4B183"/>
                </a:solidFill>
                <a:latin typeface="Arial Black" panose="020B0A04020102020204" pitchFamily="34" charset="0"/>
              </a:rPr>
            </a:br>
            <a:r>
              <a:rPr lang="en-US" b="1" dirty="0" err="1">
                <a:solidFill>
                  <a:srgbClr val="F4B183"/>
                </a:solidFill>
                <a:latin typeface="Arial Black" panose="020B0A04020102020204" pitchFamily="34" charset="0"/>
              </a:rPr>
              <a:t>Descrypt_and_Encrypt</a:t>
            </a:r>
            <a:b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ru-RU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Объект 25">
            <a:extLst>
              <a:ext uri="{FF2B5EF4-FFF2-40B4-BE49-F238E27FC236}">
                <a16:creationId xmlns:a16="http://schemas.microsoft.com/office/drawing/2014/main" id="{F6177B41-8950-5BB0-4374-98A1C3D3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5" y="1828799"/>
            <a:ext cx="10582523" cy="4364066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AboutDialog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наследуя от </a:t>
            </a:r>
            <a:r>
              <a:rPr lang="en-US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QDialog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запускает Окно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</a:t>
            </a:r>
            <a:r>
              <a:rPr lang="ru-R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ОБО МНЕ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r>
              <a:rPr lang="ru-R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В функции </a:t>
            </a:r>
            <a:r>
              <a:rPr lang="en-US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setupUi</a:t>
            </a:r>
            <a:r>
              <a:rPr lang="ru-R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прописан дизайн этого окна.</a:t>
            </a:r>
          </a:p>
          <a:p>
            <a:pPr algn="just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class Cryptographer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 Зашифровывает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Расшифровывает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файлы, а так же Загружает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Генерирует ключи.</a:t>
            </a:r>
          </a:p>
          <a:p>
            <a:pPr algn="just"/>
            <a:r>
              <a:rPr lang="en-US" sz="3200" b="1" dirty="0">
                <a:solidFill>
                  <a:schemeClr val="accent6"/>
                </a:solidFill>
              </a:rPr>
              <a:t>class Widget </a:t>
            </a:r>
            <a:r>
              <a:rPr lang="ru-RU" sz="3200" b="1" dirty="0">
                <a:solidFill>
                  <a:schemeClr val="accent6"/>
                </a:solidFill>
              </a:rPr>
              <a:t>наследуя от </a:t>
            </a:r>
            <a:r>
              <a:rPr lang="en-US" sz="3200" b="1" dirty="0" err="1">
                <a:solidFill>
                  <a:schemeClr val="accent6"/>
                </a:solidFill>
              </a:rPr>
              <a:t>QMainWindow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ru-RU" sz="3200" b="1" dirty="0">
                <a:solidFill>
                  <a:schemeClr val="accent6"/>
                </a:solidFill>
              </a:rPr>
              <a:t>открывает главное окно, где прописан так же дизайн и расстановка кнопок, название их и прочее.</a:t>
            </a:r>
          </a:p>
        </p:txBody>
      </p:sp>
    </p:spTree>
    <p:extLst>
      <p:ext uri="{BB962C8B-B14F-4D97-AF65-F5344CB8AC3E}">
        <p14:creationId xmlns:p14="http://schemas.microsoft.com/office/powerpoint/2010/main" val="76043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817" y="369284"/>
            <a:ext cx="10248432" cy="1061951"/>
          </a:xfrm>
        </p:spPr>
        <p:txBody>
          <a:bodyPr>
            <a:noAutofit/>
          </a:bodyPr>
          <a:lstStyle/>
          <a:p>
            <a:pPr algn="ctr"/>
            <a:b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b="1" dirty="0">
                <a:solidFill>
                  <a:srgbClr val="F4B183"/>
                </a:solidFill>
                <a:latin typeface="Arial Black" panose="020B0A04020102020204" pitchFamily="34" charset="0"/>
              </a:rPr>
              <a:t>Объяснение реализации проекта в коде</a:t>
            </a:r>
            <a:br>
              <a:rPr lang="ru-RU" b="1" dirty="0">
                <a:solidFill>
                  <a:srgbClr val="F4B183"/>
                </a:solidFill>
                <a:latin typeface="Arial Black" panose="020B0A04020102020204" pitchFamily="34" charset="0"/>
              </a:rPr>
            </a:br>
            <a:r>
              <a:rPr lang="en-US" b="1" dirty="0" err="1">
                <a:solidFill>
                  <a:srgbClr val="F4B183"/>
                </a:solidFill>
                <a:latin typeface="Arial Black" panose="020B0A04020102020204" pitchFamily="34" charset="0"/>
              </a:rPr>
              <a:t>Menu_Autorezation</a:t>
            </a:r>
            <a:b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ru-RU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Объект 25">
            <a:extLst>
              <a:ext uri="{FF2B5EF4-FFF2-40B4-BE49-F238E27FC236}">
                <a16:creationId xmlns:a16="http://schemas.microsoft.com/office/drawing/2014/main" id="{F6177B41-8950-5BB0-4374-98A1C3D3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5" y="1828799"/>
            <a:ext cx="10582523" cy="4364066"/>
          </a:xfrm>
          <a:noFill/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accent6"/>
                </a:solidFill>
              </a:rPr>
              <a:t>Файл </a:t>
            </a:r>
            <a:r>
              <a:rPr lang="en-US" sz="3200" b="1" dirty="0">
                <a:solidFill>
                  <a:schemeClr val="accent6"/>
                </a:solidFill>
              </a:rPr>
              <a:t>main.py</a:t>
            </a:r>
            <a:r>
              <a:rPr lang="ru-RU" sz="3200" b="1" dirty="0">
                <a:solidFill>
                  <a:schemeClr val="accent6"/>
                </a:solidFill>
              </a:rPr>
              <a:t> – это основной файл, росписи функций для кнопок </a:t>
            </a:r>
            <a:r>
              <a:rPr lang="en-US" sz="3200" b="1" dirty="0">
                <a:solidFill>
                  <a:schemeClr val="accent6"/>
                </a:solidFill>
              </a:rPr>
              <a:t>pushbutton </a:t>
            </a:r>
            <a:r>
              <a:rPr lang="ru-RU" sz="3200" b="1" dirty="0">
                <a:solidFill>
                  <a:schemeClr val="accent6"/>
                </a:solidFill>
              </a:rPr>
              <a:t>и прочего.</a:t>
            </a:r>
          </a:p>
          <a:p>
            <a:pPr algn="just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Файлы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RestoreWindow.py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NewContactWindow.py –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это файлы дизайна каждого окна, всего окон 6</a:t>
            </a:r>
          </a:p>
          <a:p>
            <a:pPr algn="just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Файл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config.py 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отвечает за подсоединение базы данных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MySQL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а именно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MariaDB</a:t>
            </a:r>
          </a:p>
        </p:txBody>
      </p:sp>
    </p:spTree>
    <p:extLst>
      <p:ext uri="{BB962C8B-B14F-4D97-AF65-F5344CB8AC3E}">
        <p14:creationId xmlns:p14="http://schemas.microsoft.com/office/powerpoint/2010/main" val="122909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806D-68AC-EE45-5042-9412C77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77" y="431995"/>
            <a:ext cx="10948147" cy="1121135"/>
          </a:xfrm>
        </p:spPr>
        <p:txBody>
          <a:bodyPr>
            <a:noAutofit/>
          </a:bodyPr>
          <a:lstStyle/>
          <a:p>
            <a:pPr algn="ctr"/>
            <a:br>
              <a:rPr lang="ru-RU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4800" b="1" dirty="0">
                <a:solidFill>
                  <a:srgbClr val="F4B183"/>
                </a:solidFill>
                <a:latin typeface="Arial Black" panose="020B0A04020102020204" pitchFamily="34" charset="0"/>
              </a:rPr>
              <a:t>Объяснение реализации проекта в коде</a:t>
            </a:r>
            <a:br>
              <a:rPr lang="ru-RU" sz="4800" b="1" dirty="0">
                <a:solidFill>
                  <a:srgbClr val="F4B183"/>
                </a:solidFill>
                <a:latin typeface="Arial Black" panose="020B0A04020102020204" pitchFamily="34" charset="0"/>
              </a:rPr>
            </a:br>
            <a:r>
              <a:rPr lang="en-US" sz="4800" b="1" dirty="0" err="1">
                <a:solidFill>
                  <a:srgbClr val="F4B183"/>
                </a:solidFill>
                <a:latin typeface="Arial Black" panose="020B0A04020102020204" pitchFamily="34" charset="0"/>
              </a:rPr>
              <a:t>Descrypt_and_Encrypt</a:t>
            </a:r>
            <a:br>
              <a:rPr lang="ru-RU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ru-RU" sz="4800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3B368-D937-BC3A-5BE3-E284717B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77" y="2411779"/>
            <a:ext cx="10515600" cy="4351338"/>
          </a:xfrm>
        </p:spPr>
        <p:txBody>
          <a:bodyPr>
            <a:normAutofit/>
          </a:bodyPr>
          <a:lstStyle/>
          <a:p>
            <a:endParaRPr lang="ru-RU" sz="3200" b="1" dirty="0">
              <a:solidFill>
                <a:srgbClr val="DD5FC3"/>
              </a:solidFill>
            </a:endParaRPr>
          </a:p>
        </p:txBody>
      </p:sp>
      <p:pic>
        <p:nvPicPr>
          <p:cNvPr id="6" name="Объект 6">
            <a:extLst>
              <a:ext uri="{FF2B5EF4-FFF2-40B4-BE49-F238E27FC236}">
                <a16:creationId xmlns:a16="http://schemas.microsoft.com/office/drawing/2014/main" id="{C3F07C1C-0F3E-7329-0D3B-C3145BF52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5" y="2004436"/>
            <a:ext cx="3577288" cy="479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60F798-212C-D4E2-EB0B-051BF96B4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816" y="1985814"/>
            <a:ext cx="5060268" cy="479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B09193-F8C4-D98D-10CF-0EE83BE2C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551" y="1967192"/>
            <a:ext cx="4035264" cy="4765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86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673</Words>
  <Application>Microsoft Office PowerPoint</Application>
  <PresentationFormat>Широкоэкранный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Berlin Sans FB Demi</vt:lpstr>
      <vt:lpstr>Calibri</vt:lpstr>
      <vt:lpstr>Calibri Light</vt:lpstr>
      <vt:lpstr>JetBrains Mono</vt:lpstr>
      <vt:lpstr>Тема Office</vt:lpstr>
      <vt:lpstr>Презентация PowerPoint</vt:lpstr>
      <vt:lpstr>Введение:</vt:lpstr>
      <vt:lpstr>Для чего создан проект?</vt:lpstr>
      <vt:lpstr> Информация которая помогла мне </vt:lpstr>
      <vt:lpstr>Необычные технологии в проекте</vt:lpstr>
      <vt:lpstr> Объяснение реализации проекта в коде </vt:lpstr>
      <vt:lpstr> Объяснение реализации проекта в коде Descrypt_and_Encrypt </vt:lpstr>
      <vt:lpstr> Объяснение реализации проекта в коде Menu_Autorezation </vt:lpstr>
      <vt:lpstr> Объяснение реализации проекта в коде Descrypt_and_Encrypt </vt:lpstr>
      <vt:lpstr> Объяснение реализации проекта в коде Descrypt_and_Encrypt </vt:lpstr>
      <vt:lpstr> Объяснение реализации проекта в коде Menu_Autorezation </vt:lpstr>
      <vt:lpstr> Объяснение реализации проекта в коде Menu_Autorezation </vt:lpstr>
      <vt:lpstr>Заключение</vt:lpstr>
      <vt:lpstr>Заключение</vt:lpstr>
      <vt:lpstr>-------------------- СПАСИБО ЗА ВНИМАНИЕ --------------------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Decrypt and Ecrypt</dc:title>
  <dc:creator>Кирилл Кириллов</dc:creator>
  <cp:lastModifiedBy>Кирилл Кириллов</cp:lastModifiedBy>
  <cp:revision>5</cp:revision>
  <dcterms:created xsi:type="dcterms:W3CDTF">2022-10-25T19:43:57Z</dcterms:created>
  <dcterms:modified xsi:type="dcterms:W3CDTF">2022-12-30T11:22:35Z</dcterms:modified>
</cp:coreProperties>
</file>