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Introduction to Images and 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Definition of images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Pixels: the building blocks of images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Brightness and Color representation (RGB, etc.)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Introduction to Images and Basic Concepts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Introduction to Images and Basic Concepts. Please insert an appropriate image here.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Definition and mathematical formulation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Role in image filtering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Convolution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Convolution. Please insert an appropriate image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Linear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Box filter: Smoothing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Gaussian filter: Noise reduction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Sobel filter: Edge detection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Template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Convolution and correlation techniques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Pattern recognition applications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High-pass filtering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Discrete Fourier Transform (DFT)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Gradients &amp; finite difference approximation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Laplacian-based edge detection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Canny Edge Detector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Edge Detection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Edge Detection. Please insert an appropriate image here.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Boundary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Contour extraction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Attracting contours to edges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Detecting lines and shapes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Hough Transform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Hough Transform. Please insert an appropriate image here.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SIFT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Detecting and describing key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SIFT Detector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SIFT Detector. Please insert an appropriate image here.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Image Stitching and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Importance of image stitching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Transformations for alignment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Image Stitching and Transforms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Image Stitching and Transforms. Please insert an appropriate image here.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RANSAC and Homography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RANSAC: Robust model fitting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Homography and perspective correction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RANSAC and Homography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RANSAC and Homography. Please insert an appropriate image 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Why is Computer Vision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Object detection and recognition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Image classification and segmentation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Autonomous vehicles and robotics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Medical imaging and diagnostics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Surveillance and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Why is Computer Vision Used?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Why is Computer Vision Used?. Please insert an appropriate image here.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Summary of key topics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Future trends in computer vision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Optical Illusions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Fraser's Spiral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Checker Shadow Illusion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Donguri Waves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Optical Illusions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Optical Illusions. Please insert an appropriate image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Image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Pinhole camera model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Lens camera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Perspective 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Image Formation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Image Formation. Please insert an appropriate image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Noises in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Types: Gaussian, Salt-and-Pepper, Poisson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Sources of noise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Noises in Images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Noises in Images. Please insert an appropriate image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Camera Response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Understanding camera sensor response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Gamma correction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Camera Response Function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Camera Response Function. Please insert an appropriate image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High Dynamic Range (HDR)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Concept of multiple exposures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Merging exposures for better contrast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High Dynamic Range (HDR) Imaging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High Dynamic Range (HDR) Imaging. Please insert an appropriate image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Binary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Definition and importance</a:t>
            </a: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Thresholding 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371600"/>
            <a:ext cx="3657600" cy="2743200"/>
          </a:xfrm>
          <a:prstGeom prst="rect">
            <a:avLst/>
          </a:prstGeom>
          <a:solidFill>
            <a:srgbClr val="C8C8C8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2400">
                <a:solidFill>
                  <a:srgbClr val="C8C8C8"/>
                </a:solidFill>
              </a:defRPr>
            </a:pPr>
            <a:r>
              <a:t>Insert image for Binary Images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C8C8C8"/>
                </a:solidFill>
              </a:defRPr>
            </a:pPr>
          </a:p>
          <a:p>
            <a:pPr algn="l">
              <a:defRPr sz="2400">
                <a:solidFill>
                  <a:srgbClr val="C8C8C8"/>
                </a:solidFill>
              </a:defRPr>
            </a:pPr>
            <a:r>
              <a:t>This image represents Binary Images. Please insert an appropriate image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C8C8C8"/>
                </a:solidFill>
              </a:defRPr>
            </a:pPr>
            <a:r>
              <a:t>Image Processing - LSIS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C8C8C8"/>
                </a:solidFill>
              </a:defRPr>
            </a:pPr>
            <a:r>
              <a:t>Importance of image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