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71" r:id="rId5"/>
    <p:sldId id="274" r:id="rId6"/>
    <p:sldId id="259" r:id="rId7"/>
    <p:sldId id="261" r:id="rId8"/>
    <p:sldId id="262" r:id="rId9"/>
    <p:sldId id="263" r:id="rId10"/>
    <p:sldId id="264" r:id="rId11"/>
    <p:sldId id="265" r:id="rId12"/>
    <p:sldId id="266" r:id="rId13"/>
    <p:sldId id="267" r:id="rId14"/>
    <p:sldId id="268" r:id="rId15"/>
    <p:sldId id="273" r:id="rId16"/>
    <p:sldId id="269" r:id="rId17"/>
    <p:sldId id="270"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6457" autoAdjust="0"/>
  </p:normalViewPr>
  <p:slideViewPr>
    <p:cSldViewPr>
      <p:cViewPr varScale="1">
        <p:scale>
          <a:sx n="85" d="100"/>
          <a:sy n="85" d="100"/>
        </p:scale>
        <p:origin x="-1464" y="-72"/>
      </p:cViewPr>
      <p:guideLst>
        <p:guide orient="horz" pos="2160"/>
        <p:guide pos="2880"/>
      </p:guideLst>
    </p:cSldViewPr>
  </p:slideViewPr>
  <p:outlineViewPr>
    <p:cViewPr>
      <p:scale>
        <a:sx n="20" d="100"/>
        <a:sy n="20" d="100"/>
      </p:scale>
      <p:origin x="29"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C7708-AE29-445C-B920-1242CE5D0858}" type="datetimeFigureOut">
              <a:rPr lang="en-IN" smtClean="0"/>
              <a:t>28-06-2020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7C826-E3B8-4C32-86FF-037129C07A58}" type="slidenum">
              <a:rPr lang="en-IN" smtClean="0"/>
              <a:t>‹#›</a:t>
            </a:fld>
            <a:endParaRPr lang="en-IN" dirty="0"/>
          </a:p>
        </p:txBody>
      </p:sp>
    </p:spTree>
    <p:extLst>
      <p:ext uri="{BB962C8B-B14F-4D97-AF65-F5344CB8AC3E}">
        <p14:creationId xmlns:p14="http://schemas.microsoft.com/office/powerpoint/2010/main" val="172003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6/28/2020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6/28/2020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6/28/2020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6/28/2020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774825"/>
          </a:xfrm>
          <a:blipFill>
            <a:blip r:embed="rId2"/>
            <a:tile tx="0" ty="0" sx="100000" sy="100000" flip="none" algn="tl"/>
          </a:blipFill>
        </p:spPr>
        <p:txBody>
          <a:bodyPr>
            <a:normAutofit/>
          </a:bodyPr>
          <a:lstStyle/>
          <a:p>
            <a:pPr algn="l"/>
            <a:r>
              <a:rPr lang="en-US" dirty="0" smtClean="0">
                <a:latin typeface="Arial Black" pitchFamily="34" charset="0"/>
              </a:rPr>
              <a:t>          News website</a:t>
            </a:r>
            <a:br>
              <a:rPr lang="en-US" dirty="0" smtClean="0">
                <a:latin typeface="Arial Black" pitchFamily="34" charset="0"/>
              </a:rPr>
            </a:br>
            <a:endParaRPr lang="en-IN" dirty="0">
              <a:latin typeface="Arial Black" pitchFamily="34" charset="0"/>
            </a:endParaRPr>
          </a:p>
        </p:txBody>
      </p:sp>
      <p:sp>
        <p:nvSpPr>
          <p:cNvPr id="3" name="Subtitle 2"/>
          <p:cNvSpPr>
            <a:spLocks noGrp="1"/>
          </p:cNvSpPr>
          <p:nvPr>
            <p:ph type="subTitle" idx="1"/>
          </p:nvPr>
        </p:nvSpPr>
        <p:spPr>
          <a:xfrm>
            <a:off x="2933700" y="1143000"/>
            <a:ext cx="2895599" cy="609600"/>
          </a:xfrm>
          <a:solidFill>
            <a:schemeClr val="tx1"/>
          </a:solidFill>
          <a:ln>
            <a:solidFill>
              <a:schemeClr val="bg1"/>
            </a:solidFill>
          </a:ln>
        </p:spPr>
        <p:txBody>
          <a:bodyPr>
            <a:normAutofit/>
          </a:bodyPr>
          <a:lstStyle/>
          <a:p>
            <a:pPr algn="l"/>
            <a:r>
              <a:rPr lang="en-US" sz="2800" b="1" dirty="0" smtClean="0">
                <a:solidFill>
                  <a:schemeClr val="bg1"/>
                </a:solidFill>
                <a:latin typeface="Castellar" pitchFamily="18" charset="0"/>
              </a:rPr>
              <a:t> </a:t>
            </a:r>
            <a:r>
              <a:rPr lang="en-US" sz="2800" b="1" smtClean="0">
                <a:solidFill>
                  <a:schemeClr val="bg1"/>
                </a:solidFill>
                <a:latin typeface="Castellar" pitchFamily="18" charset="0"/>
              </a:rPr>
              <a:t>News Prism</a:t>
            </a:r>
            <a:endParaRPr lang="en-US" sz="2800" b="1" dirty="0" smtClean="0">
              <a:solidFill>
                <a:schemeClr val="bg1"/>
              </a:solidFill>
              <a:latin typeface="Castellar" pitchFamily="18" charset="0"/>
            </a:endParaRPr>
          </a:p>
          <a:p>
            <a:pPr algn="l"/>
            <a:endParaRPr lang="en-US" sz="2800" b="1" dirty="0" smtClean="0">
              <a:solidFill>
                <a:schemeClr val="bg1"/>
              </a:solidFill>
              <a:latin typeface="Castellar" pitchFamily="18" charset="0"/>
            </a:endParaRPr>
          </a:p>
          <a:p>
            <a:pPr algn="l"/>
            <a:endParaRPr lang="en-US" sz="2800" b="1" dirty="0" smtClean="0">
              <a:solidFill>
                <a:schemeClr val="bg1"/>
              </a:solidFill>
              <a:latin typeface="Castellar" pitchFamily="18" charset="0"/>
            </a:endParaRPr>
          </a:p>
          <a:p>
            <a:pPr algn="l"/>
            <a:endParaRPr lang="en-IN" sz="2800" b="1" dirty="0">
              <a:solidFill>
                <a:schemeClr val="bg1"/>
              </a:solidFill>
              <a:latin typeface="Castellar" pitchFamily="18" charset="0"/>
            </a:endParaRPr>
          </a:p>
        </p:txBody>
      </p:sp>
      <p:sp>
        <p:nvSpPr>
          <p:cNvPr id="6" name="TextBox 5"/>
          <p:cNvSpPr txBox="1"/>
          <p:nvPr/>
        </p:nvSpPr>
        <p:spPr>
          <a:xfrm>
            <a:off x="1338952" y="3721310"/>
            <a:ext cx="6575914" cy="369332"/>
          </a:xfrm>
          <a:prstGeom prst="rect">
            <a:avLst/>
          </a:prstGeom>
          <a:solidFill>
            <a:schemeClr val="bg1"/>
          </a:solidFill>
          <a:ln w="3175">
            <a:solidFill>
              <a:schemeClr val="bg1"/>
            </a:solidFill>
          </a:ln>
        </p:spPr>
        <p:txBody>
          <a:bodyPr wrap="square" rtlCol="0">
            <a:spAutoFit/>
          </a:bodyPr>
          <a:lstStyle/>
          <a:p>
            <a:r>
              <a:rPr lang="en-US" dirty="0"/>
              <a:t>Techno India NJR Institute of </a:t>
            </a:r>
            <a:r>
              <a:rPr lang="en-US" dirty="0" smtClean="0"/>
              <a:t>Technology Udaipur </a:t>
            </a:r>
            <a:r>
              <a:rPr lang="en-US" dirty="0"/>
              <a:t>(Raj.) </a:t>
            </a:r>
            <a:r>
              <a:rPr lang="en-US" dirty="0" smtClean="0"/>
              <a:t> </a:t>
            </a:r>
            <a:endParaRPr lang="en-IN" dirty="0"/>
          </a:p>
        </p:txBody>
      </p:sp>
      <p:sp>
        <p:nvSpPr>
          <p:cNvPr id="7" name="TextBox 6"/>
          <p:cNvSpPr txBox="1"/>
          <p:nvPr/>
        </p:nvSpPr>
        <p:spPr>
          <a:xfrm>
            <a:off x="2743200" y="3527543"/>
            <a:ext cx="3352800" cy="314175"/>
          </a:xfrm>
          <a:prstGeom prst="rect">
            <a:avLst/>
          </a:prstGeom>
          <a:noFill/>
        </p:spPr>
        <p:txBody>
          <a:bodyPr wrap="square" rtlCol="0">
            <a:spAutoFit/>
          </a:bodyPr>
          <a:lstStyle/>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81200"/>
            <a:ext cx="1691787" cy="1265030"/>
          </a:xfrm>
          <a:prstGeom prst="rect">
            <a:avLst/>
          </a:prstGeom>
        </p:spPr>
      </p:pic>
      <p:sp>
        <p:nvSpPr>
          <p:cNvPr id="9" name="TextBox 8"/>
          <p:cNvSpPr txBox="1"/>
          <p:nvPr/>
        </p:nvSpPr>
        <p:spPr>
          <a:xfrm>
            <a:off x="3007659" y="3342877"/>
            <a:ext cx="3238500" cy="369332"/>
          </a:xfrm>
          <a:prstGeom prst="rect">
            <a:avLst/>
          </a:prstGeom>
          <a:noFill/>
        </p:spPr>
        <p:txBody>
          <a:bodyPr wrap="square" rtlCol="0">
            <a:spAutoFit/>
          </a:bodyPr>
          <a:lstStyle/>
          <a:p>
            <a:r>
              <a:rPr lang="en-IN" dirty="0"/>
              <a:t>Session </a:t>
            </a:r>
            <a:r>
              <a:rPr lang="en-IN" dirty="0" smtClean="0"/>
              <a:t>2020 </a:t>
            </a:r>
            <a:r>
              <a:rPr lang="en-IN" dirty="0"/>
              <a:t>-</a:t>
            </a:r>
            <a:r>
              <a:rPr lang="en-IN" dirty="0" smtClean="0"/>
              <a:t>2021</a:t>
            </a:r>
            <a:endParaRPr lang="en-IN" dirty="0"/>
          </a:p>
        </p:txBody>
      </p:sp>
      <p:sp>
        <p:nvSpPr>
          <p:cNvPr id="10" name="TextBox 9"/>
          <p:cNvSpPr txBox="1"/>
          <p:nvPr/>
        </p:nvSpPr>
        <p:spPr>
          <a:xfrm rot="10800000" flipV="1">
            <a:off x="2998694" y="4343400"/>
            <a:ext cx="2667000" cy="369332"/>
          </a:xfrm>
          <a:prstGeom prst="rect">
            <a:avLst/>
          </a:prstGeom>
          <a:solidFill>
            <a:schemeClr val="bg1"/>
          </a:solidFill>
          <a:ln>
            <a:solidFill>
              <a:schemeClr val="bg1"/>
            </a:solidFill>
          </a:ln>
        </p:spPr>
        <p:txBody>
          <a:bodyPr wrap="square" rtlCol="0">
            <a:spAutoFit/>
          </a:bodyPr>
          <a:lstStyle/>
          <a:p>
            <a:r>
              <a:rPr lang="en-IN" dirty="0"/>
              <a:t> Computer Science </a:t>
            </a:r>
          </a:p>
        </p:txBody>
      </p:sp>
    </p:spTree>
    <p:extLst>
      <p:ext uri="{BB962C8B-B14F-4D97-AF65-F5344CB8AC3E}">
        <p14:creationId xmlns:p14="http://schemas.microsoft.com/office/powerpoint/2010/main" val="42286288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r>
              <a:rPr lang="en-IN" sz="1800" dirty="0"/>
              <a:t>Sports News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831" b="9831"/>
          <a:stretch>
            <a:fillRect/>
          </a:stretch>
        </p:blipFill>
        <p:spPr>
          <a:xfrm>
            <a:off x="228600" y="762000"/>
            <a:ext cx="8153400" cy="4419600"/>
          </a:xfrm>
        </p:spPr>
      </p:pic>
      <p:sp>
        <p:nvSpPr>
          <p:cNvPr id="4" name="Title 3"/>
          <p:cNvSpPr>
            <a:spLocks noGrp="1"/>
          </p:cNvSpPr>
          <p:nvPr>
            <p:ph type="title"/>
          </p:nvPr>
        </p:nvSpPr>
        <p:spPr>
          <a:xfrm>
            <a:off x="0" y="0"/>
            <a:ext cx="1522232" cy="562672"/>
          </a:xfrm>
        </p:spPr>
        <p:txBody>
          <a:bodyPr/>
          <a:lstStyle/>
          <a:p>
            <a:r>
              <a:rPr lang="en-IN" dirty="0"/>
              <a:t> Sports </a:t>
            </a:r>
          </a:p>
        </p:txBody>
      </p:sp>
    </p:spTree>
    <p:extLst>
      <p:ext uri="{BB962C8B-B14F-4D97-AF65-F5344CB8AC3E}">
        <p14:creationId xmlns:p14="http://schemas.microsoft.com/office/powerpoint/2010/main" val="504741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6096000" y="5410200"/>
            <a:ext cx="2360432" cy="304800"/>
          </a:xfrm>
        </p:spPr>
        <p:txBody>
          <a:bodyPr>
            <a:noAutofit/>
          </a:bodyPr>
          <a:lstStyle/>
          <a:p>
            <a:r>
              <a:rPr lang="en-IN" sz="1800" dirty="0" smtClean="0"/>
              <a:t>Art News</a:t>
            </a:r>
            <a:endParaRPr lang="en-IN" sz="1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313" b="9313"/>
          <a:stretch>
            <a:fillRect/>
          </a:stretch>
        </p:blipFill>
        <p:spPr>
          <a:xfrm>
            <a:off x="152400" y="838200"/>
            <a:ext cx="8229600" cy="4389120"/>
          </a:xfrm>
        </p:spPr>
      </p:pic>
      <p:sp>
        <p:nvSpPr>
          <p:cNvPr id="4" name="Title 3"/>
          <p:cNvSpPr>
            <a:spLocks noGrp="1"/>
          </p:cNvSpPr>
          <p:nvPr>
            <p:ph type="title"/>
          </p:nvPr>
        </p:nvSpPr>
        <p:spPr>
          <a:xfrm>
            <a:off x="381000" y="152400"/>
            <a:ext cx="1141232" cy="562672"/>
          </a:xfrm>
        </p:spPr>
        <p:txBody>
          <a:bodyPr/>
          <a:lstStyle/>
          <a:p>
            <a:r>
              <a:rPr lang="en-IN" dirty="0" smtClean="0"/>
              <a:t>ART</a:t>
            </a:r>
            <a:endParaRPr lang="en-IN" dirty="0"/>
          </a:p>
        </p:txBody>
      </p:sp>
    </p:spTree>
    <p:extLst>
      <p:ext uri="{BB962C8B-B14F-4D97-AF65-F5344CB8AC3E}">
        <p14:creationId xmlns:p14="http://schemas.microsoft.com/office/powerpoint/2010/main" val="38280626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r>
              <a:rPr lang="en-IN" sz="1800" dirty="0"/>
              <a:t>Politics </a:t>
            </a:r>
            <a:r>
              <a:rPr lang="en-IN" sz="1800" dirty="0" smtClean="0"/>
              <a:t>News</a:t>
            </a:r>
            <a:endParaRPr lang="en-IN" sz="1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108" b="10108"/>
          <a:stretch>
            <a:fillRect/>
          </a:stretch>
        </p:blipFill>
        <p:spPr>
          <a:xfrm>
            <a:off x="304800" y="685800"/>
            <a:ext cx="8077200" cy="4572000"/>
          </a:xfrm>
        </p:spPr>
      </p:pic>
      <p:sp>
        <p:nvSpPr>
          <p:cNvPr id="4" name="Title 3"/>
          <p:cNvSpPr>
            <a:spLocks noGrp="1"/>
          </p:cNvSpPr>
          <p:nvPr>
            <p:ph type="title"/>
          </p:nvPr>
        </p:nvSpPr>
        <p:spPr>
          <a:xfrm>
            <a:off x="228600" y="76200"/>
            <a:ext cx="1674632" cy="562672"/>
          </a:xfrm>
        </p:spPr>
        <p:txBody>
          <a:bodyPr/>
          <a:lstStyle/>
          <a:p>
            <a:r>
              <a:rPr lang="en-IN" dirty="0"/>
              <a:t>Politics </a:t>
            </a:r>
          </a:p>
        </p:txBody>
      </p:sp>
    </p:spTree>
    <p:extLst>
      <p:ext uri="{BB962C8B-B14F-4D97-AF65-F5344CB8AC3E}">
        <p14:creationId xmlns:p14="http://schemas.microsoft.com/office/powerpoint/2010/main" val="1081526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r>
              <a:rPr lang="en-IN" sz="1800" dirty="0"/>
              <a:t>Travel News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784" b="7784"/>
          <a:stretch>
            <a:fillRect/>
          </a:stretch>
        </p:blipFill>
        <p:spPr>
          <a:xfrm>
            <a:off x="533400" y="762000"/>
            <a:ext cx="7696200" cy="4495800"/>
          </a:xfrm>
        </p:spPr>
      </p:pic>
      <p:sp>
        <p:nvSpPr>
          <p:cNvPr id="4" name="Title 3"/>
          <p:cNvSpPr>
            <a:spLocks noGrp="1"/>
          </p:cNvSpPr>
          <p:nvPr>
            <p:ph type="title"/>
          </p:nvPr>
        </p:nvSpPr>
        <p:spPr>
          <a:xfrm>
            <a:off x="381000" y="76200"/>
            <a:ext cx="1522232" cy="562672"/>
          </a:xfrm>
        </p:spPr>
        <p:txBody>
          <a:bodyPr/>
          <a:lstStyle/>
          <a:p>
            <a:r>
              <a:rPr lang="en-IN" dirty="0"/>
              <a:t> Travel </a:t>
            </a:r>
          </a:p>
        </p:txBody>
      </p:sp>
    </p:spTree>
    <p:extLst>
      <p:ext uri="{BB962C8B-B14F-4D97-AF65-F5344CB8AC3E}">
        <p14:creationId xmlns:p14="http://schemas.microsoft.com/office/powerpoint/2010/main" val="20272524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80945"/>
            <a:ext cx="4724400" cy="400110"/>
          </a:xfrm>
          <a:prstGeom prst="rect">
            <a:avLst/>
          </a:prstGeom>
          <a:noFill/>
        </p:spPr>
        <p:txBody>
          <a:bodyPr wrap="square" rtlCol="0">
            <a:spAutoFit/>
          </a:bodyPr>
          <a:lstStyle/>
          <a:p>
            <a:r>
              <a:rPr lang="en-IN" sz="2000" dirty="0"/>
              <a:t>Contact Us </a:t>
            </a:r>
          </a:p>
        </p:txBody>
      </p:sp>
      <p:sp>
        <p:nvSpPr>
          <p:cNvPr id="3" name="TextBox 2"/>
          <p:cNvSpPr txBox="1"/>
          <p:nvPr/>
        </p:nvSpPr>
        <p:spPr>
          <a:xfrm>
            <a:off x="1219200" y="4671059"/>
            <a:ext cx="6858000" cy="923330"/>
          </a:xfrm>
          <a:prstGeom prst="rect">
            <a:avLst/>
          </a:prstGeom>
          <a:noFill/>
        </p:spPr>
        <p:txBody>
          <a:bodyPr wrap="square" rtlCol="0">
            <a:spAutoFit/>
          </a:bodyPr>
          <a:lstStyle/>
          <a:p>
            <a:r>
              <a:rPr lang="en-US" dirty="0"/>
              <a:t> </a:t>
            </a:r>
            <a:r>
              <a:rPr lang="en-US" dirty="0" smtClean="0"/>
              <a:t>It </a:t>
            </a:r>
            <a:r>
              <a:rPr lang="en-US" dirty="0"/>
              <a:t>could be beneficial to let your visitor decide what’s useful for them. It’s also helping the visitor to contact the website </a:t>
            </a:r>
            <a:r>
              <a:rPr lang="en-US" dirty="0" smtClean="0"/>
              <a:t>owner.</a:t>
            </a:r>
            <a:endParaRPr lang="en-IN" dirty="0"/>
          </a:p>
        </p:txBody>
      </p:sp>
      <p:sp>
        <p:nvSpPr>
          <p:cNvPr id="4" name="Notched Right Arrow 3"/>
          <p:cNvSpPr/>
          <p:nvPr/>
        </p:nvSpPr>
        <p:spPr>
          <a:xfrm>
            <a:off x="685800" y="4728870"/>
            <a:ext cx="533400" cy="24023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806824"/>
            <a:ext cx="6095999" cy="3738879"/>
          </a:xfrm>
          <a:prstGeom prst="rect">
            <a:avLst/>
          </a:prstGeom>
        </p:spPr>
      </p:pic>
    </p:spTree>
    <p:extLst>
      <p:ext uri="{BB962C8B-B14F-4D97-AF65-F5344CB8AC3E}">
        <p14:creationId xmlns:p14="http://schemas.microsoft.com/office/powerpoint/2010/main" val="281580911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109728" indent="0">
              <a:buNone/>
            </a:pPr>
            <a:r>
              <a:rPr lang="en-IN" sz="2000" dirty="0"/>
              <a:t>Merits: </a:t>
            </a:r>
            <a:endParaRPr lang="en-IN" sz="2000" dirty="0" smtClean="0"/>
          </a:p>
          <a:p>
            <a:pPr marL="109728" indent="0">
              <a:buNone/>
            </a:pPr>
            <a:endParaRPr lang="en-IN" sz="2000" dirty="0"/>
          </a:p>
          <a:p>
            <a:pPr marL="109728" indent="0">
              <a:buNone/>
            </a:pPr>
            <a:r>
              <a:rPr lang="en-US" sz="2000" dirty="0"/>
              <a:t> Extremely fast news </a:t>
            </a:r>
            <a:endParaRPr lang="en-US" sz="2000" dirty="0" smtClean="0"/>
          </a:p>
          <a:p>
            <a:pPr marL="109728" indent="0">
              <a:buNone/>
            </a:pPr>
            <a:r>
              <a:rPr lang="en-US" sz="2000" dirty="0" smtClean="0"/>
              <a:t> </a:t>
            </a:r>
            <a:r>
              <a:rPr lang="en-US" sz="2000" dirty="0"/>
              <a:t>Completely free </a:t>
            </a:r>
            <a:endParaRPr lang="en-US" sz="2000" dirty="0" smtClean="0"/>
          </a:p>
          <a:p>
            <a:pPr marL="109728" indent="0">
              <a:buNone/>
            </a:pPr>
            <a:r>
              <a:rPr lang="en-US" sz="2000" dirty="0" smtClean="0"/>
              <a:t> </a:t>
            </a:r>
            <a:r>
              <a:rPr lang="en-US" sz="2000" dirty="0"/>
              <a:t>No personal information required </a:t>
            </a:r>
            <a:endParaRPr lang="en-US" sz="2000" dirty="0" smtClean="0"/>
          </a:p>
          <a:p>
            <a:pPr marL="109728" indent="0">
              <a:buNone/>
            </a:pPr>
            <a:r>
              <a:rPr lang="en-US" sz="2000" dirty="0" smtClean="0"/>
              <a:t> </a:t>
            </a:r>
            <a:r>
              <a:rPr lang="en-US" sz="2000" dirty="0"/>
              <a:t>Interactive </a:t>
            </a:r>
            <a:r>
              <a:rPr lang="en-US" sz="2000" dirty="0" smtClean="0"/>
              <a:t>news</a:t>
            </a:r>
          </a:p>
          <a:p>
            <a:pPr marL="109728" indent="0">
              <a:buNone/>
            </a:pPr>
            <a:r>
              <a:rPr lang="en-US" sz="2000" dirty="0" smtClean="0"/>
              <a:t> </a:t>
            </a:r>
            <a:r>
              <a:rPr lang="en-US" sz="2000" dirty="0"/>
              <a:t>Environmentally </a:t>
            </a:r>
            <a:r>
              <a:rPr lang="en-US" sz="2000" dirty="0" smtClean="0"/>
              <a:t>friendly</a:t>
            </a:r>
          </a:p>
          <a:p>
            <a:pPr marL="109728" indent="0">
              <a:buNone/>
            </a:pPr>
            <a:r>
              <a:rPr lang="en-US" sz="2000" dirty="0" smtClean="0"/>
              <a:t> </a:t>
            </a:r>
            <a:r>
              <a:rPr lang="en-US" sz="2000" dirty="0"/>
              <a:t>Quick and easy way to get </a:t>
            </a:r>
            <a:r>
              <a:rPr lang="en-US" sz="2000" dirty="0" smtClean="0"/>
              <a:t> the </a:t>
            </a:r>
            <a:r>
              <a:rPr lang="en-US" sz="2000" dirty="0"/>
              <a:t>news </a:t>
            </a:r>
            <a:endParaRPr lang="en-IN" sz="2000" dirty="0"/>
          </a:p>
        </p:txBody>
      </p:sp>
      <p:sp>
        <p:nvSpPr>
          <p:cNvPr id="3" name="Content Placeholder 2"/>
          <p:cNvSpPr>
            <a:spLocks noGrp="1"/>
          </p:cNvSpPr>
          <p:nvPr>
            <p:ph sz="half" idx="2"/>
          </p:nvPr>
        </p:nvSpPr>
        <p:spPr/>
        <p:txBody>
          <a:bodyPr>
            <a:normAutofit/>
          </a:bodyPr>
          <a:lstStyle/>
          <a:p>
            <a:pPr marL="109728" indent="0">
              <a:buNone/>
            </a:pPr>
            <a:r>
              <a:rPr lang="en-IN" sz="2000" dirty="0"/>
              <a:t>Demerits: </a:t>
            </a:r>
            <a:endParaRPr lang="en-IN" sz="2000" dirty="0" smtClean="0"/>
          </a:p>
          <a:p>
            <a:pPr marL="109728" indent="0">
              <a:buNone/>
            </a:pPr>
            <a:endParaRPr lang="en-IN" sz="2000" dirty="0" smtClean="0"/>
          </a:p>
          <a:p>
            <a:pPr marL="109728" indent="0">
              <a:buNone/>
            </a:pPr>
            <a:r>
              <a:rPr lang="en-US" sz="2000" dirty="0"/>
              <a:t> Not accessible in some part of the world. </a:t>
            </a:r>
            <a:endParaRPr lang="en-US" sz="2000" dirty="0" smtClean="0"/>
          </a:p>
          <a:p>
            <a:pPr marL="109728" indent="0">
              <a:buNone/>
            </a:pPr>
            <a:r>
              <a:rPr lang="en-US" sz="2000" dirty="0" smtClean="0"/>
              <a:t> </a:t>
            </a:r>
            <a:r>
              <a:rPr lang="en-US" sz="2000" dirty="0"/>
              <a:t>Difficult to navigate the internet. </a:t>
            </a:r>
            <a:endParaRPr lang="en-US" sz="2000" dirty="0" smtClean="0"/>
          </a:p>
          <a:p>
            <a:pPr marL="109728" indent="0">
              <a:buNone/>
            </a:pPr>
            <a:r>
              <a:rPr lang="en-US" sz="2000" dirty="0" smtClean="0"/>
              <a:t> </a:t>
            </a:r>
            <a:r>
              <a:rPr lang="en-US" sz="2000" dirty="0"/>
              <a:t>Only those person can use this website who know the basic computer knowledge </a:t>
            </a:r>
            <a:endParaRPr lang="en-IN" sz="2000" dirty="0"/>
          </a:p>
        </p:txBody>
      </p:sp>
      <p:sp>
        <p:nvSpPr>
          <p:cNvPr id="4" name="Title 3"/>
          <p:cNvSpPr>
            <a:spLocks noGrp="1"/>
          </p:cNvSpPr>
          <p:nvPr>
            <p:ph type="title"/>
          </p:nvPr>
        </p:nvSpPr>
        <p:spPr>
          <a:xfrm>
            <a:off x="304800" y="533400"/>
            <a:ext cx="8001000" cy="762000"/>
          </a:xfrm>
        </p:spPr>
        <p:txBody>
          <a:bodyPr>
            <a:normAutofit fontScale="90000"/>
          </a:bodyPr>
          <a:lstStyle/>
          <a:p>
            <a:r>
              <a:rPr lang="en-US" sz="3600" dirty="0"/>
              <a:t>Merit and Demerits of the project </a:t>
            </a:r>
            <a:r>
              <a:rPr lang="en-IN" sz="4400" dirty="0"/>
              <a:t/>
            </a:r>
            <a:br>
              <a:rPr lang="en-IN" sz="4400" dirty="0"/>
            </a:br>
            <a:endParaRPr lang="en-IN" dirty="0"/>
          </a:p>
        </p:txBody>
      </p:sp>
    </p:spTree>
    <p:extLst>
      <p:ext uri="{BB962C8B-B14F-4D97-AF65-F5344CB8AC3E}">
        <p14:creationId xmlns:p14="http://schemas.microsoft.com/office/powerpoint/2010/main" val="4187523413"/>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29" y="152400"/>
            <a:ext cx="5181600" cy="369332"/>
          </a:xfrm>
          <a:prstGeom prst="rect">
            <a:avLst/>
          </a:prstGeom>
          <a:noFill/>
        </p:spPr>
        <p:txBody>
          <a:bodyPr wrap="square" rtlCol="0">
            <a:spAutoFit/>
          </a:bodyPr>
          <a:lstStyle/>
          <a:p>
            <a:r>
              <a:rPr lang="en-IN" b="1" dirty="0"/>
              <a:t>CONCLUSION </a:t>
            </a:r>
          </a:p>
        </p:txBody>
      </p:sp>
      <p:sp>
        <p:nvSpPr>
          <p:cNvPr id="4" name="TextBox 3"/>
          <p:cNvSpPr txBox="1"/>
          <p:nvPr/>
        </p:nvSpPr>
        <p:spPr>
          <a:xfrm>
            <a:off x="457200" y="685800"/>
            <a:ext cx="8229600" cy="5909310"/>
          </a:xfrm>
          <a:prstGeom prst="rect">
            <a:avLst/>
          </a:prstGeom>
          <a:noFill/>
        </p:spPr>
        <p:txBody>
          <a:bodyPr wrap="square" rtlCol="0">
            <a:spAutoFit/>
          </a:bodyPr>
          <a:lstStyle/>
          <a:p>
            <a:pPr algn="ctr"/>
            <a:r>
              <a:rPr lang="en-US" sz="3600" b="1" dirty="0"/>
              <a:t></a:t>
            </a:r>
            <a:r>
              <a:rPr lang="en-US" dirty="0" smtClean="0"/>
              <a:t> To </a:t>
            </a:r>
            <a:r>
              <a:rPr lang="en-US" dirty="0"/>
              <a:t>get information about current world ages anytime, anywhere,  </a:t>
            </a:r>
            <a:r>
              <a:rPr lang="en-US" dirty="0" smtClean="0"/>
              <a:t> anyone </a:t>
            </a:r>
            <a:r>
              <a:rPr lang="en-US" dirty="0"/>
              <a:t>can access by internet at low cost. </a:t>
            </a:r>
            <a:endParaRPr lang="en-US" dirty="0" smtClean="0"/>
          </a:p>
          <a:p>
            <a:r>
              <a:rPr lang="en-US" sz="3600" dirty="0" smtClean="0"/>
              <a:t>  </a:t>
            </a:r>
            <a:r>
              <a:rPr lang="en-US" sz="3600" b="1" dirty="0" smtClean="0"/>
              <a:t>  </a:t>
            </a:r>
            <a:r>
              <a:rPr lang="en-US" dirty="0" smtClean="0"/>
              <a:t>Coverage </a:t>
            </a:r>
            <a:r>
              <a:rPr lang="en-US" dirty="0"/>
              <a:t>of distribution and faster dissemination of information in </a:t>
            </a:r>
            <a:r>
              <a:rPr lang="en-US" dirty="0" smtClean="0"/>
              <a:t>a </a:t>
            </a:r>
            <a:r>
              <a:rPr lang="en-US" dirty="0"/>
              <a:t>more timely manner. </a:t>
            </a:r>
            <a:endParaRPr lang="en-US" dirty="0" smtClean="0"/>
          </a:p>
          <a:p>
            <a:r>
              <a:rPr lang="en-US" sz="3600" b="1" dirty="0" smtClean="0"/>
              <a:t></a:t>
            </a:r>
            <a:r>
              <a:rPr lang="en-US" dirty="0" smtClean="0"/>
              <a:t> </a:t>
            </a:r>
            <a:r>
              <a:rPr lang="en-US" dirty="0"/>
              <a:t>To provides a wonderful user interface that attracts more and more user. </a:t>
            </a:r>
            <a:endParaRPr lang="en-US" dirty="0" smtClean="0"/>
          </a:p>
          <a:p>
            <a:r>
              <a:rPr lang="en-US" sz="3600" b="1" dirty="0" smtClean="0"/>
              <a:t></a:t>
            </a:r>
            <a:r>
              <a:rPr lang="en-US" dirty="0" smtClean="0"/>
              <a:t> </a:t>
            </a:r>
            <a:r>
              <a:rPr lang="en-US" dirty="0"/>
              <a:t>All new updated information that is more effective and useful for people. </a:t>
            </a:r>
            <a:endParaRPr lang="en-US" dirty="0" smtClean="0"/>
          </a:p>
          <a:p>
            <a:r>
              <a:rPr lang="en-US" sz="3600" b="1" dirty="0" smtClean="0"/>
              <a:t></a:t>
            </a:r>
            <a:r>
              <a:rPr lang="en-US" dirty="0" smtClean="0"/>
              <a:t> </a:t>
            </a:r>
            <a:r>
              <a:rPr lang="en-US" dirty="0"/>
              <a:t>In  our  project  work,  an  attempt  has  been  made  to  develop  a News or </a:t>
            </a:r>
            <a:r>
              <a:rPr lang="en-US" dirty="0" smtClean="0"/>
              <a:t>information based </a:t>
            </a:r>
            <a:r>
              <a:rPr lang="en-US" dirty="0"/>
              <a:t>website. We develop this project that helps the people and make them aware so that they can know any news.  To establish this website, we use various methodologies. To  develop  this  project,  we  have  faced  many  problems  but  we hardly  tried  to  develop  this  project.  Our training faculty helps us by giving his valuable opinion, decision and time. </a:t>
            </a:r>
          </a:p>
          <a:p>
            <a:r>
              <a:rPr lang="en-IN" dirty="0" smtClean="0"/>
              <a:t>  </a:t>
            </a:r>
            <a:endParaRPr lang="en-IN" dirty="0"/>
          </a:p>
        </p:txBody>
      </p:sp>
    </p:spTree>
    <p:extLst>
      <p:ext uri="{BB962C8B-B14F-4D97-AF65-F5344CB8AC3E}">
        <p14:creationId xmlns:p14="http://schemas.microsoft.com/office/powerpoint/2010/main" val="114905931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4876800" cy="369332"/>
          </a:xfrm>
          <a:prstGeom prst="rect">
            <a:avLst/>
          </a:prstGeom>
          <a:noFill/>
        </p:spPr>
        <p:txBody>
          <a:bodyPr wrap="square" rtlCol="0">
            <a:spAutoFit/>
          </a:bodyPr>
          <a:lstStyle/>
          <a:p>
            <a:r>
              <a:rPr lang="en-IN" b="1" dirty="0"/>
              <a:t>FUTURE SCOPE </a:t>
            </a:r>
            <a:endParaRPr lang="en-IN" dirty="0"/>
          </a:p>
        </p:txBody>
      </p:sp>
      <p:sp>
        <p:nvSpPr>
          <p:cNvPr id="5" name="TextBox 4"/>
          <p:cNvSpPr txBox="1"/>
          <p:nvPr/>
        </p:nvSpPr>
        <p:spPr>
          <a:xfrm>
            <a:off x="609600" y="990600"/>
            <a:ext cx="7772400" cy="2031325"/>
          </a:xfrm>
          <a:prstGeom prst="rect">
            <a:avLst/>
          </a:prstGeom>
          <a:noFill/>
        </p:spPr>
        <p:txBody>
          <a:bodyPr wrap="square" rtlCol="0">
            <a:spAutoFit/>
          </a:bodyPr>
          <a:lstStyle/>
          <a:p>
            <a:r>
              <a:rPr lang="en-US" dirty="0"/>
              <a:t> The future scope is our project is valuable. In future if we get chance we will develop this website for large volume. </a:t>
            </a:r>
            <a:endParaRPr lang="en-US" dirty="0" smtClean="0"/>
          </a:p>
          <a:p>
            <a:endParaRPr lang="en-US" dirty="0" smtClean="0"/>
          </a:p>
          <a:p>
            <a:r>
              <a:rPr lang="en-US" dirty="0" smtClean="0"/>
              <a:t> </a:t>
            </a:r>
            <a:r>
              <a:rPr lang="en-US" dirty="0"/>
              <a:t>As for other future developments, the </a:t>
            </a:r>
            <a:r>
              <a:rPr lang="en-US" dirty="0" smtClean="0"/>
              <a:t>  following </a:t>
            </a:r>
            <a:r>
              <a:rPr lang="en-US" dirty="0"/>
              <a:t>can be done : </a:t>
            </a:r>
            <a:endParaRPr lang="en-US" dirty="0" smtClean="0"/>
          </a:p>
          <a:p>
            <a:r>
              <a:rPr lang="en-US" dirty="0" smtClean="0"/>
              <a:t>    </a:t>
            </a:r>
          </a:p>
          <a:p>
            <a:r>
              <a:rPr lang="en-US" dirty="0" smtClean="0"/>
              <a:t>      </a:t>
            </a:r>
            <a:r>
              <a:rPr lang="en-US" dirty="0"/>
              <a:t>We update our database. </a:t>
            </a:r>
            <a:endParaRPr lang="en-US" dirty="0" smtClean="0"/>
          </a:p>
          <a:p>
            <a:r>
              <a:rPr lang="en-US" dirty="0" smtClean="0"/>
              <a:t>      </a:t>
            </a:r>
            <a:r>
              <a:rPr lang="en-US" dirty="0"/>
              <a:t>We can make searching system more flexible. </a:t>
            </a:r>
            <a:endParaRPr lang="en-IN" dirty="0"/>
          </a:p>
        </p:txBody>
      </p:sp>
    </p:spTree>
    <p:extLst>
      <p:ext uri="{BB962C8B-B14F-4D97-AF65-F5344CB8AC3E}">
        <p14:creationId xmlns:p14="http://schemas.microsoft.com/office/powerpoint/2010/main" val="2191617396"/>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895600"/>
            <a:ext cx="184731" cy="369332"/>
          </a:xfrm>
          <a:prstGeom prst="rect">
            <a:avLst/>
          </a:prstGeom>
          <a:noFill/>
        </p:spPr>
        <p:txBody>
          <a:bodyPr wrap="none" rtlCol="0">
            <a:spAutoFit/>
          </a:bodyPr>
          <a:lstStyle/>
          <a:p>
            <a:endParaRPr lang="en-IN" dirty="0"/>
          </a:p>
        </p:txBody>
      </p:sp>
      <p:sp>
        <p:nvSpPr>
          <p:cNvPr id="3" name="Rectangle 2"/>
          <p:cNvSpPr/>
          <p:nvPr/>
        </p:nvSpPr>
        <p:spPr>
          <a:xfrm>
            <a:off x="1260421" y="2295435"/>
            <a:ext cx="6431569" cy="144655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8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Stencil" pitchFamily="82" charset="0"/>
              </a:rPr>
              <a:t>Thank you</a:t>
            </a:r>
            <a:endParaRPr lang="en-US" sz="88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Stencil" pitchFamily="82" charset="0"/>
            </a:endParaRPr>
          </a:p>
        </p:txBody>
      </p:sp>
      <p:sp>
        <p:nvSpPr>
          <p:cNvPr id="4" name="TextBox 3"/>
          <p:cNvSpPr txBox="1"/>
          <p:nvPr/>
        </p:nvSpPr>
        <p:spPr>
          <a:xfrm>
            <a:off x="3733800" y="4343400"/>
            <a:ext cx="4191000" cy="369332"/>
          </a:xfrm>
          <a:prstGeom prst="rect">
            <a:avLst/>
          </a:prstGeom>
          <a:noFill/>
        </p:spPr>
        <p:txBody>
          <a:bodyPr wrap="square" rtlCol="0">
            <a:spAutoFit/>
          </a:bodyPr>
          <a:lstStyle/>
          <a:p>
            <a:endParaRPr lang="en-IN" dirty="0"/>
          </a:p>
        </p:txBody>
      </p:sp>
      <p:sp>
        <p:nvSpPr>
          <p:cNvPr id="5" name="TextBox 4"/>
          <p:cNvSpPr txBox="1"/>
          <p:nvPr/>
        </p:nvSpPr>
        <p:spPr>
          <a:xfrm>
            <a:off x="3124200" y="4343400"/>
            <a:ext cx="5105400" cy="1754326"/>
          </a:xfrm>
          <a:prstGeom prst="rect">
            <a:avLst/>
          </a:prstGeom>
          <a:noFill/>
        </p:spPr>
        <p:txBody>
          <a:bodyPr wrap="square" rtlCol="0">
            <a:spAutoFit/>
          </a:bodyPr>
          <a:lstStyle/>
          <a:p>
            <a:r>
              <a:rPr lang="en-IN" dirty="0"/>
              <a:t>Submitted by: </a:t>
            </a:r>
          </a:p>
          <a:p>
            <a:r>
              <a:rPr lang="en-IN" dirty="0"/>
              <a:t> </a:t>
            </a:r>
          </a:p>
          <a:p>
            <a:r>
              <a:rPr lang="en-IN" dirty="0" smtClean="0"/>
              <a:t> Naresh Mali     -   (19ETCCS204</a:t>
            </a:r>
            <a:r>
              <a:rPr lang="en-IN" dirty="0"/>
              <a:t>) </a:t>
            </a:r>
            <a:r>
              <a:rPr lang="en-IN" dirty="0" smtClean="0"/>
              <a:t> </a:t>
            </a:r>
          </a:p>
          <a:p>
            <a:r>
              <a:rPr lang="en-IN" dirty="0" smtClean="0"/>
              <a:t> Harshit </a:t>
            </a:r>
            <a:r>
              <a:rPr lang="en-IN" dirty="0"/>
              <a:t>Paneri  </a:t>
            </a:r>
            <a:r>
              <a:rPr lang="en-IN" dirty="0" smtClean="0"/>
              <a:t>-   (</a:t>
            </a:r>
            <a:r>
              <a:rPr lang="en-IN" dirty="0"/>
              <a:t>18ETCCS041</a:t>
            </a:r>
            <a:r>
              <a:rPr lang="en-IN" dirty="0" smtClean="0"/>
              <a:t>)</a:t>
            </a:r>
          </a:p>
          <a:p>
            <a:r>
              <a:rPr lang="en-IN" dirty="0" smtClean="0"/>
              <a:t> </a:t>
            </a:r>
            <a:r>
              <a:rPr lang="en-IN" dirty="0"/>
              <a:t>Ashish </a:t>
            </a:r>
            <a:r>
              <a:rPr lang="en-IN" dirty="0" smtClean="0"/>
              <a:t>Jain       -   (</a:t>
            </a:r>
            <a:r>
              <a:rPr lang="en-IN" dirty="0"/>
              <a:t>19ETCCS200) </a:t>
            </a:r>
            <a:endParaRPr lang="en-IN" dirty="0" smtClean="0"/>
          </a:p>
          <a:p>
            <a:r>
              <a:rPr lang="en-IN" dirty="0" smtClean="0"/>
              <a:t>  </a:t>
            </a:r>
            <a:endParaRPr lang="en-IN" dirty="0"/>
          </a:p>
        </p:txBody>
      </p:sp>
    </p:spTree>
    <p:extLst>
      <p:ext uri="{BB962C8B-B14F-4D97-AF65-F5344CB8AC3E}">
        <p14:creationId xmlns:p14="http://schemas.microsoft.com/office/powerpoint/2010/main" val="1040022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65532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bg1"/>
            </a:solidFill>
          </a:ln>
        </p:spPr>
        <p:txBody>
          <a:bodyPr wrap="squar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 INTRODUCTION</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TextBox 8"/>
          <p:cNvSpPr txBox="1"/>
          <p:nvPr/>
        </p:nvSpPr>
        <p:spPr>
          <a:xfrm>
            <a:off x="228600" y="1257300"/>
            <a:ext cx="8256494" cy="369332"/>
          </a:xfrm>
          <a:prstGeom prst="rect">
            <a:avLst/>
          </a:prstGeom>
          <a:noFill/>
        </p:spPr>
        <p:txBody>
          <a:bodyPr wrap="square" rtlCol="0">
            <a:spAutoFit/>
          </a:bodyPr>
          <a:lstStyle/>
          <a:p>
            <a:r>
              <a:rPr lang="en-IN" dirty="0"/>
              <a:t>About the project </a:t>
            </a:r>
            <a:r>
              <a:rPr lang="en-IN" dirty="0" smtClean="0"/>
              <a:t>:-</a:t>
            </a:r>
            <a:endParaRPr lang="en-IN" dirty="0"/>
          </a:p>
        </p:txBody>
      </p:sp>
      <p:sp>
        <p:nvSpPr>
          <p:cNvPr id="10" name="Rectangle 9"/>
          <p:cNvSpPr/>
          <p:nvPr/>
        </p:nvSpPr>
        <p:spPr>
          <a:xfrm>
            <a:off x="304800" y="1905000"/>
            <a:ext cx="7086600" cy="3970318"/>
          </a:xfrm>
          <a:prstGeom prst="rect">
            <a:avLst/>
          </a:prstGeom>
        </p:spPr>
        <p:txBody>
          <a:bodyPr wrap="square">
            <a:spAutoFit/>
          </a:bodyPr>
          <a:lstStyle/>
          <a:p>
            <a:pPr marL="342900" indent="-342900">
              <a:buAutoNum type="arabicParenBoth"/>
            </a:pPr>
            <a:r>
              <a:rPr lang="en-US" dirty="0" smtClean="0">
                <a:solidFill>
                  <a:schemeClr val="accent6">
                    <a:lumMod val="50000"/>
                  </a:schemeClr>
                </a:solidFill>
              </a:rPr>
              <a:t>This </a:t>
            </a:r>
            <a:r>
              <a:rPr lang="en-US" dirty="0">
                <a:solidFill>
                  <a:schemeClr val="accent6">
                    <a:lumMod val="50000"/>
                  </a:schemeClr>
                </a:solidFill>
              </a:rPr>
              <a:t>website is made for daily news update. </a:t>
            </a:r>
            <a:endParaRPr lang="en-US" dirty="0" smtClean="0">
              <a:solidFill>
                <a:schemeClr val="accent6">
                  <a:lumMod val="50000"/>
                </a:schemeClr>
              </a:solidFill>
            </a:endParaRPr>
          </a:p>
          <a:p>
            <a:pPr marL="342900" indent="-342900">
              <a:buAutoNum type="arabicParenBoth"/>
            </a:pPr>
            <a:r>
              <a:rPr lang="en-US" dirty="0" smtClean="0">
                <a:solidFill>
                  <a:schemeClr val="accent6">
                    <a:lumMod val="50000"/>
                  </a:schemeClr>
                </a:solidFill>
              </a:rPr>
              <a:t>This </a:t>
            </a:r>
            <a:r>
              <a:rPr lang="en-US" dirty="0">
                <a:solidFill>
                  <a:schemeClr val="accent6">
                    <a:lumMod val="50000"/>
                  </a:schemeClr>
                </a:solidFill>
              </a:rPr>
              <a:t>website will help to provide most important news based on their functionality. News website is basically an online portal for new channel. They offer latest updates and notification on your device. There is various news portals present now a days. </a:t>
            </a:r>
            <a:endParaRPr lang="en-US" dirty="0" smtClean="0">
              <a:solidFill>
                <a:schemeClr val="accent6">
                  <a:lumMod val="50000"/>
                </a:schemeClr>
              </a:solidFill>
            </a:endParaRPr>
          </a:p>
          <a:p>
            <a:pPr marL="342900" indent="-342900">
              <a:buAutoNum type="arabicParenBoth"/>
            </a:pPr>
            <a:r>
              <a:rPr lang="en-US" dirty="0" smtClean="0">
                <a:solidFill>
                  <a:schemeClr val="accent6">
                    <a:lumMod val="50000"/>
                  </a:schemeClr>
                </a:solidFill>
              </a:rPr>
              <a:t>Also </a:t>
            </a:r>
            <a:r>
              <a:rPr lang="en-US" dirty="0">
                <a:solidFill>
                  <a:schemeClr val="accent6">
                    <a:lumMod val="50000"/>
                  </a:schemeClr>
                </a:solidFill>
              </a:rPr>
              <a:t>presenting breaking news in a more timely manner</a:t>
            </a:r>
            <a:r>
              <a:rPr lang="en-US" dirty="0" smtClean="0">
                <a:solidFill>
                  <a:schemeClr val="accent6">
                    <a:lumMod val="50000"/>
                  </a:schemeClr>
                </a:solidFill>
              </a:rPr>
              <a:t>.</a:t>
            </a:r>
          </a:p>
          <a:p>
            <a:pPr marL="342900" indent="-342900">
              <a:buAutoNum type="arabicParenBoth"/>
            </a:pPr>
            <a:r>
              <a:rPr lang="en-US" dirty="0">
                <a:solidFill>
                  <a:schemeClr val="accent6">
                    <a:lumMod val="50000"/>
                  </a:schemeClr>
                </a:solidFill>
              </a:rPr>
              <a:t>Online news  system allows customers to read up to date news related to many fields like Magazine, Business, Sports, Art, Politics, Travel, Breaking news, etc. </a:t>
            </a:r>
            <a:endParaRPr lang="en-US" dirty="0" smtClean="0">
              <a:solidFill>
                <a:schemeClr val="accent6">
                  <a:lumMod val="50000"/>
                </a:schemeClr>
              </a:solidFill>
            </a:endParaRPr>
          </a:p>
          <a:p>
            <a:pPr marL="342900" indent="-342900">
              <a:buAutoNum type="arabicParenBoth"/>
            </a:pPr>
            <a:r>
              <a:rPr lang="en-US" dirty="0">
                <a:solidFill>
                  <a:schemeClr val="accent6">
                    <a:lumMod val="50000"/>
                  </a:schemeClr>
                </a:solidFill>
              </a:rPr>
              <a:t>Without any payment or login. He can also contact us to give suggestions and can also give us feedback related to our site. </a:t>
            </a:r>
            <a:endParaRPr lang="en-US" dirty="0" smtClean="0">
              <a:solidFill>
                <a:schemeClr val="accent6">
                  <a:lumMod val="50000"/>
                </a:schemeClr>
              </a:solidFill>
            </a:endParaRPr>
          </a:p>
          <a:p>
            <a:r>
              <a:rPr lang="en-US" dirty="0" smtClean="0"/>
              <a:t> </a:t>
            </a:r>
            <a:endParaRPr lang="en-IN" dirty="0"/>
          </a:p>
        </p:txBody>
      </p:sp>
    </p:spTree>
    <p:extLst>
      <p:ext uri="{BB962C8B-B14F-4D97-AF65-F5344CB8AC3E}">
        <p14:creationId xmlns:p14="http://schemas.microsoft.com/office/powerpoint/2010/main" val="18990935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28600" y="152400"/>
            <a:ext cx="7924800" cy="4602162"/>
          </a:xfrm>
        </p:spPr>
        <p:txBody>
          <a:bodyPr>
            <a:normAutofit/>
          </a:bodyPr>
          <a:lstStyle/>
          <a:p>
            <a:pPr rtl="0" eaLnBrk="1" latinLnBrk="0" hangingPunct="1"/>
            <a:r>
              <a:rPr lang="en-IN" sz="41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a:t>
            </a:r>
            <a:r>
              <a:rPr lang="en-IN" sz="36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Functionality :-</a:t>
            </a:r>
            <a:r>
              <a:rPr lang="en-IN" sz="41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a:r>
            <a:br>
              <a:rPr lang="en-IN" sz="41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endParaRPr lang="en-IN" dirty="0" smtClean="0">
              <a:effectLst/>
            </a:endParaRPr>
          </a:p>
          <a:p>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Magazine </a:t>
            </a:r>
            <a:b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Business </a:t>
            </a:r>
            <a:b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Sports</a:t>
            </a:r>
            <a:b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Art </a:t>
            </a:r>
            <a:b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Politics</a:t>
            </a:r>
            <a:b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br>
            <a:r>
              <a:rPr lang="en-IN" sz="2400" b="1" kern="1200" dirty="0" smtClean="0">
                <a:solidFill>
                  <a:srgbClr val="464646"/>
                </a:solidFill>
                <a:effectLst>
                  <a:outerShdw blurRad="31750" dist="25400" dir="5400000" algn="tl" rotWithShape="0">
                    <a:srgbClr val="000000">
                      <a:alpha val="25000"/>
                    </a:srgbClr>
                  </a:outerShdw>
                </a:effectLst>
                <a:latin typeface="Lucida Sans Unicode"/>
                <a:ea typeface="+mj-ea"/>
                <a:cs typeface="+mj-cs"/>
              </a:rPr>
              <a:t>· Travel </a:t>
            </a:r>
            <a:endParaRPr lang="en-IN" dirty="0"/>
          </a:p>
        </p:txBody>
      </p:sp>
    </p:spTree>
    <p:extLst>
      <p:ext uri="{BB962C8B-B14F-4D97-AF65-F5344CB8AC3E}">
        <p14:creationId xmlns:p14="http://schemas.microsoft.com/office/powerpoint/2010/main" val="39633960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4876800" cy="400110"/>
          </a:xfrm>
          <a:prstGeom prst="rect">
            <a:avLst/>
          </a:prstGeom>
          <a:noFill/>
        </p:spPr>
        <p:txBody>
          <a:bodyPr wrap="square" rtlCol="0">
            <a:spAutoFit/>
          </a:bodyPr>
          <a:lstStyle/>
          <a:p>
            <a:r>
              <a:rPr lang="en-US" sz="2000" b="1" dirty="0"/>
              <a:t>Why we need to make this website?</a:t>
            </a:r>
            <a:endParaRPr lang="en-IN" sz="2000" b="1" dirty="0"/>
          </a:p>
        </p:txBody>
      </p:sp>
      <p:sp>
        <p:nvSpPr>
          <p:cNvPr id="4" name="TextBox 3"/>
          <p:cNvSpPr txBox="1"/>
          <p:nvPr/>
        </p:nvSpPr>
        <p:spPr>
          <a:xfrm>
            <a:off x="533400" y="1295400"/>
            <a:ext cx="7620000" cy="4524315"/>
          </a:xfrm>
          <a:prstGeom prst="rect">
            <a:avLst/>
          </a:prstGeom>
          <a:noFill/>
        </p:spPr>
        <p:txBody>
          <a:bodyPr wrap="square" rtlCol="0">
            <a:spAutoFit/>
          </a:bodyPr>
          <a:lstStyle/>
          <a:p>
            <a:r>
              <a:rPr lang="en-US" dirty="0"/>
              <a:t> The main objective of this website is that to provide the all type of instant and important news related to Magazine, Business, Sports, Art, Politics, Travel, breaking news, etc</a:t>
            </a:r>
            <a:r>
              <a:rPr lang="en-US" dirty="0" smtClean="0"/>
              <a:t>.</a:t>
            </a:r>
          </a:p>
          <a:p>
            <a:r>
              <a:rPr lang="en-US" dirty="0" smtClean="0"/>
              <a:t> </a:t>
            </a:r>
          </a:p>
          <a:p>
            <a:r>
              <a:rPr lang="en-US" dirty="0" smtClean="0"/>
              <a:t> </a:t>
            </a:r>
            <a:r>
              <a:rPr lang="en-US" dirty="0"/>
              <a:t>Manage the information of Magazine, Business, Sports, Art, Politics, Travel, Breaking news</a:t>
            </a:r>
            <a:r>
              <a:rPr lang="en-US" dirty="0" smtClean="0"/>
              <a:t>.</a:t>
            </a:r>
          </a:p>
          <a:p>
            <a:r>
              <a:rPr lang="en-US" dirty="0" smtClean="0"/>
              <a:t> </a:t>
            </a:r>
          </a:p>
          <a:p>
            <a:r>
              <a:rPr lang="en-US" dirty="0" smtClean="0"/>
              <a:t> </a:t>
            </a:r>
            <a:r>
              <a:rPr lang="en-US" dirty="0"/>
              <a:t>Integration of all records of news. </a:t>
            </a:r>
            <a:endParaRPr lang="en-US" dirty="0" smtClean="0"/>
          </a:p>
          <a:p>
            <a:endParaRPr lang="en-US" dirty="0" smtClean="0"/>
          </a:p>
          <a:p>
            <a:r>
              <a:rPr lang="en-US" dirty="0" smtClean="0"/>
              <a:t> </a:t>
            </a:r>
            <a:r>
              <a:rPr lang="en-US" dirty="0"/>
              <a:t>Those people who don’t have time to read the news paper and always linked with internet can get more informative. </a:t>
            </a:r>
            <a:endParaRPr lang="en-US" dirty="0" smtClean="0"/>
          </a:p>
          <a:p>
            <a:endParaRPr lang="en-US" dirty="0" smtClean="0"/>
          </a:p>
          <a:p>
            <a:r>
              <a:rPr lang="en-US" dirty="0" smtClean="0"/>
              <a:t> </a:t>
            </a:r>
            <a:r>
              <a:rPr lang="en-US" dirty="0"/>
              <a:t>Publish news about local region, town and city, national and international. End user can upload news from anywhere at any time through web, mobile, tables, etc. with registered their login id and password.</a:t>
            </a:r>
            <a:endParaRPr lang="en-IN" dirty="0"/>
          </a:p>
        </p:txBody>
      </p:sp>
    </p:spTree>
    <p:extLst>
      <p:ext uri="{BB962C8B-B14F-4D97-AF65-F5344CB8AC3E}">
        <p14:creationId xmlns:p14="http://schemas.microsoft.com/office/powerpoint/2010/main" val="42526588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6334"/>
            <a:ext cx="3810000" cy="523220"/>
          </a:xfrm>
          <a:prstGeom prst="rect">
            <a:avLst/>
          </a:prstGeom>
          <a:solidFill>
            <a:schemeClr val="bg1"/>
          </a:solidFill>
        </p:spPr>
        <p:txBody>
          <a:bodyPr wrap="square" rtlCol="0">
            <a:spAutoFit/>
          </a:bodyPr>
          <a:lstStyle/>
          <a:p>
            <a:r>
              <a:rPr lang="en-IN" sz="2800" b="1" dirty="0"/>
              <a:t>Project </a:t>
            </a:r>
            <a:r>
              <a:rPr lang="en-IN" sz="2800" b="1" dirty="0" smtClean="0"/>
              <a:t>Design </a:t>
            </a:r>
            <a:r>
              <a:rPr lang="en-IN" sz="2800" dirty="0" smtClean="0"/>
              <a:t>: </a:t>
            </a:r>
            <a:endParaRPr lang="en-IN" sz="2800" dirty="0"/>
          </a:p>
        </p:txBody>
      </p:sp>
      <p:sp>
        <p:nvSpPr>
          <p:cNvPr id="3" name="TextBox 2"/>
          <p:cNvSpPr txBox="1"/>
          <p:nvPr/>
        </p:nvSpPr>
        <p:spPr>
          <a:xfrm>
            <a:off x="304800" y="763488"/>
            <a:ext cx="2393576" cy="338554"/>
          </a:xfrm>
          <a:prstGeom prst="rect">
            <a:avLst/>
          </a:prstGeom>
          <a:noFill/>
        </p:spPr>
        <p:txBody>
          <a:bodyPr wrap="square" rtlCol="0">
            <a:spAutoFit/>
          </a:bodyPr>
          <a:lstStyle/>
          <a:p>
            <a:r>
              <a:rPr lang="en-IN" sz="1600"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878541"/>
            <a:ext cx="6096000" cy="5396378"/>
          </a:xfrm>
          <a:prstGeom prst="rect">
            <a:avLst/>
          </a:prstGeom>
        </p:spPr>
      </p:pic>
    </p:spTree>
    <p:extLst>
      <p:ext uri="{BB962C8B-B14F-4D97-AF65-F5344CB8AC3E}">
        <p14:creationId xmlns:p14="http://schemas.microsoft.com/office/powerpoint/2010/main" val="29199618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615" y="215153"/>
            <a:ext cx="3458985" cy="533400"/>
          </a:xfrm>
          <a:solidFill>
            <a:schemeClr val="bg2"/>
          </a:solidFill>
        </p:spPr>
        <p:txBody>
          <a:bodyPr>
            <a:normAutofit/>
          </a:bodyPr>
          <a:lstStyle/>
          <a:p>
            <a:r>
              <a:rPr lang="en-IN" sz="2400" dirty="0" smtClean="0"/>
              <a:t> </a:t>
            </a:r>
            <a:r>
              <a:rPr lang="en-IN" sz="1800" dirty="0" smtClean="0">
                <a:solidFill>
                  <a:srgbClr val="002060"/>
                </a:solidFill>
                <a:latin typeface="+mn-lt"/>
              </a:rPr>
              <a:t>Entity-Relationship Diagram </a:t>
            </a:r>
            <a:endParaRPr lang="en-IN" sz="1800" dirty="0">
              <a:solidFill>
                <a:srgbClr val="00206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838200"/>
            <a:ext cx="5029200" cy="5562600"/>
          </a:xfrm>
          <a:prstGeom prst="rect">
            <a:avLst/>
          </a:prstGeom>
        </p:spPr>
      </p:pic>
    </p:spTree>
    <p:extLst>
      <p:ext uri="{BB962C8B-B14F-4D97-AF65-F5344CB8AC3E}">
        <p14:creationId xmlns:p14="http://schemas.microsoft.com/office/powerpoint/2010/main" val="24988302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solidFill>
            <a:schemeClr val="bg1"/>
          </a:solidFill>
          <a:ln>
            <a:solidFill>
              <a:schemeClr val="bg1"/>
            </a:solidFill>
          </a:ln>
        </p:spPr>
        <p:txBody>
          <a:bodyPr>
            <a:normAutofit/>
          </a:bodyPr>
          <a:lstStyle/>
          <a:p>
            <a:pPr algn="ctr"/>
            <a:r>
              <a:rPr lang="en-US" dirty="0" smtClean="0"/>
              <a:t>   (2)</a:t>
            </a:r>
            <a:r>
              <a:rPr lang="en-US" dirty="0" smtClean="0">
                <a:solidFill>
                  <a:schemeClr val="bg1"/>
                </a:solidFill>
              </a:rPr>
              <a:t>)   </a:t>
            </a:r>
            <a:r>
              <a:rPr lang="en-US" dirty="0" smtClean="0"/>
              <a:t>Visitor </a:t>
            </a:r>
            <a:r>
              <a:rPr lang="en-US" dirty="0"/>
              <a:t>navigating to a website from a search engine will see. </a:t>
            </a:r>
            <a:r>
              <a:rPr lang="en-US" dirty="0" smtClean="0"/>
              <a:t> </a:t>
            </a:r>
            <a:r>
              <a:rPr lang="en-US" dirty="0"/>
              <a:t>And it may also serve as a landing page to attract visitors</a:t>
            </a:r>
            <a:r>
              <a:rPr lang="en-US" dirty="0">
                <a:solidFill>
                  <a:schemeClr val="bg1"/>
                </a:solidFill>
              </a:rPr>
              <a:t>. </a:t>
            </a:r>
            <a:endParaRPr lang="en-IN" dirty="0">
              <a:solidFill>
                <a:schemeClr val="bg1"/>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8035" b="8035"/>
          <a:stretch>
            <a:fillRect/>
          </a:stretch>
        </p:blipFill>
        <p:spPr/>
      </p:pic>
      <p:sp>
        <p:nvSpPr>
          <p:cNvPr id="4" name="Title 3"/>
          <p:cNvSpPr>
            <a:spLocks noGrp="1"/>
          </p:cNvSpPr>
          <p:nvPr>
            <p:ph type="title"/>
          </p:nvPr>
        </p:nvSpPr>
        <p:spPr>
          <a:solidFill>
            <a:schemeClr val="bg1"/>
          </a:solidFill>
          <a:ln w="3175">
            <a:solidFill>
              <a:schemeClr val="bg1"/>
            </a:solidFill>
          </a:ln>
        </p:spPr>
        <p:txBody>
          <a:bodyPr>
            <a:normAutofit fontScale="90000"/>
          </a:bodyPr>
          <a:lstStyle/>
          <a:p>
            <a:pPr algn="ctr"/>
            <a:r>
              <a:rPr lang="en-US" sz="1600" dirty="0" smtClean="0">
                <a:solidFill>
                  <a:schemeClr val="tx1"/>
                </a:solidFill>
              </a:rPr>
              <a:t>(1</a:t>
            </a:r>
            <a:r>
              <a:rPr lang="en-US" sz="1800" dirty="0" smtClean="0">
                <a:solidFill>
                  <a:schemeClr val="tx1"/>
                </a:solidFill>
              </a:rPr>
              <a:t>) </a:t>
            </a:r>
            <a:r>
              <a:rPr lang="en-US" sz="1600" dirty="0" smtClean="0">
                <a:solidFill>
                  <a:schemeClr val="tx1"/>
                </a:solidFill>
              </a:rPr>
              <a:t>The home page is the name of the main page of a website where visitors can find  hyperlinks and functionality to find other pages.</a:t>
            </a:r>
            <a:r>
              <a:rPr lang="en-US" sz="1600" dirty="0" smtClean="0">
                <a:solidFill>
                  <a:schemeClr val="accent6">
                    <a:lumMod val="50000"/>
                  </a:schemeClr>
                </a:solidFill>
              </a:rPr>
              <a:t/>
            </a:r>
            <a:br>
              <a:rPr lang="en-US" sz="1600" dirty="0" smtClean="0">
                <a:solidFill>
                  <a:schemeClr val="accent6">
                    <a:lumMod val="50000"/>
                  </a:schemeClr>
                </a:solidFill>
              </a:rPr>
            </a:br>
            <a:endParaRPr lang="en-IN" sz="1600" dirty="0">
              <a:solidFill>
                <a:schemeClr val="accent6">
                  <a:lumMod val="50000"/>
                </a:schemeClr>
              </a:solidFill>
            </a:endParaRPr>
          </a:p>
        </p:txBody>
      </p:sp>
    </p:spTree>
    <p:extLst>
      <p:ext uri="{BB962C8B-B14F-4D97-AF65-F5344CB8AC3E}">
        <p14:creationId xmlns:p14="http://schemas.microsoft.com/office/powerpoint/2010/main" val="301963873"/>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410200" y="5334000"/>
            <a:ext cx="2895600" cy="1143000"/>
          </a:xfrm>
        </p:spPr>
        <p:txBody>
          <a:bodyPr>
            <a:normAutofit/>
          </a:bodyPr>
          <a:lstStyle/>
          <a:p>
            <a:r>
              <a:rPr lang="en-IN" sz="1800" dirty="0"/>
              <a:t>Magazine Views </a:t>
            </a:r>
          </a:p>
        </p:txBody>
      </p:sp>
      <p:sp>
        <p:nvSpPr>
          <p:cNvPr id="4" name="Title 3"/>
          <p:cNvSpPr>
            <a:spLocks noGrp="1"/>
          </p:cNvSpPr>
          <p:nvPr>
            <p:ph type="title"/>
          </p:nvPr>
        </p:nvSpPr>
        <p:spPr>
          <a:xfrm>
            <a:off x="13447" y="0"/>
            <a:ext cx="4038600" cy="609600"/>
          </a:xfrm>
          <a:solidFill>
            <a:schemeClr val="tx1">
              <a:lumMod val="50000"/>
            </a:schemeClr>
          </a:solidFill>
        </p:spPr>
        <p:txBody>
          <a:bodyPr>
            <a:normAutofit/>
          </a:bodyPr>
          <a:lstStyle/>
          <a:p>
            <a:pPr algn="l"/>
            <a:r>
              <a:rPr lang="en-IN" sz="2400" b="1" dirty="0">
                <a:solidFill>
                  <a:schemeClr val="tx1"/>
                </a:solidFill>
              </a:rPr>
              <a:t>User Specification </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8306" b="8306"/>
          <a:stretch>
            <a:fillRect/>
          </a:stretch>
        </p:blipFill>
        <p:spPr>
          <a:xfrm>
            <a:off x="152400" y="990600"/>
            <a:ext cx="8229600" cy="4267200"/>
          </a:xfrm>
        </p:spPr>
      </p:pic>
    </p:spTree>
    <p:extLst>
      <p:ext uri="{BB962C8B-B14F-4D97-AF65-F5344CB8AC3E}">
        <p14:creationId xmlns:p14="http://schemas.microsoft.com/office/powerpoint/2010/main" val="29391632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6705600" y="5410200"/>
            <a:ext cx="1752600" cy="605234"/>
          </a:xfrm>
        </p:spPr>
        <p:txBody>
          <a:bodyPr/>
          <a:lstStyle/>
          <a:p>
            <a:r>
              <a:rPr lang="en-IN" sz="1800" dirty="0"/>
              <a:t>Business</a:t>
            </a:r>
            <a:r>
              <a:rPr lang="en-IN" dirty="0"/>
              <a:t> News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588" b="10588"/>
          <a:stretch>
            <a:fillRect/>
          </a:stretch>
        </p:blipFill>
        <p:spPr>
          <a:xfrm>
            <a:off x="304800" y="762000"/>
            <a:ext cx="8077200" cy="4495800"/>
          </a:xfrm>
        </p:spPr>
      </p:pic>
      <p:sp>
        <p:nvSpPr>
          <p:cNvPr id="6" name="Title 5"/>
          <p:cNvSpPr>
            <a:spLocks noGrp="1"/>
          </p:cNvSpPr>
          <p:nvPr>
            <p:ph type="title"/>
          </p:nvPr>
        </p:nvSpPr>
        <p:spPr>
          <a:xfrm>
            <a:off x="0" y="8965"/>
            <a:ext cx="2055632" cy="779594"/>
          </a:xfrm>
        </p:spPr>
        <p:txBody>
          <a:bodyPr/>
          <a:lstStyle/>
          <a:p>
            <a:r>
              <a:rPr lang="en-IN" dirty="0"/>
              <a:t>Business </a:t>
            </a:r>
          </a:p>
        </p:txBody>
      </p:sp>
    </p:spTree>
    <p:extLst>
      <p:ext uri="{BB962C8B-B14F-4D97-AF65-F5344CB8AC3E}">
        <p14:creationId xmlns:p14="http://schemas.microsoft.com/office/powerpoint/2010/main" val="36352582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293</TotalTime>
  <Words>715</Words>
  <Application>Microsoft Office PowerPoint</Application>
  <PresentationFormat>On-screen Show (4:3)</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          News website </vt:lpstr>
      <vt:lpstr>PowerPoint Presentation</vt:lpstr>
      <vt:lpstr> Functionality :-  · Magazine  · Business  · Sports · Art  · Politics · Travel </vt:lpstr>
      <vt:lpstr>PowerPoint Presentation</vt:lpstr>
      <vt:lpstr>PowerPoint Presentation</vt:lpstr>
      <vt:lpstr> Entity-Relationship Diagram </vt:lpstr>
      <vt:lpstr>(1) The home page is the name of the main page of a website where visitors can find  hyperlinks and functionality to find other pages. </vt:lpstr>
      <vt:lpstr>User Specification </vt:lpstr>
      <vt:lpstr>Business </vt:lpstr>
      <vt:lpstr> Sports </vt:lpstr>
      <vt:lpstr>ART</vt:lpstr>
      <vt:lpstr>Politics </vt:lpstr>
      <vt:lpstr> Travel </vt:lpstr>
      <vt:lpstr>PowerPoint Presentation</vt:lpstr>
      <vt:lpstr>Merit and Demerits of the project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 Mali</dc:creator>
  <cp:lastModifiedBy>Dell</cp:lastModifiedBy>
  <cp:revision>33</cp:revision>
  <dcterms:created xsi:type="dcterms:W3CDTF">2006-08-16T00:00:00Z</dcterms:created>
  <dcterms:modified xsi:type="dcterms:W3CDTF">2020-06-28T17:09:40Z</dcterms:modified>
</cp:coreProperties>
</file>