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52" d="100"/>
          <a:sy n="252" d="100"/>
        </p:scale>
        <p:origin x="-95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115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facebook.com/ninechapter/" TargetMode="External"/><Relationship Id="rId5" Type="http://schemas.openxmlformats.org/officeDocument/2006/relationships/hyperlink" Target="http://www.weibo.com/ninechapter/" TargetMode="External"/><Relationship Id="rId6" Type="http://schemas.openxmlformats.org/officeDocument/2006/relationships/hyperlink" Target="http://page.renren.com/60171240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unique-paths/" TargetMode="External"/><Relationship Id="rId4" Type="http://schemas.openxmlformats.org/officeDocument/2006/relationships/hyperlink" Target="http://www.ninechapter.com/solutions/unique-path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unique-paths-ii/" TargetMode="External"/><Relationship Id="rId4" Type="http://schemas.openxmlformats.org/officeDocument/2006/relationships/hyperlink" Target="http://www.ninechapter.com/solutions/unique-paths-i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minimum-path-sum/" TargetMode="External"/><Relationship Id="rId4" Type="http://schemas.openxmlformats.org/officeDocument/2006/relationships/hyperlink" Target="http://www.ninechapter.com/solutions/minimum-path-su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climbing-stairs/" TargetMode="External"/><Relationship Id="rId4" Type="http://schemas.openxmlformats.org/officeDocument/2006/relationships/hyperlink" Target="http://www.ninechapter.com/solutions/climbing-stair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number-triangle/" TargetMode="External"/><Relationship Id="rId4" Type="http://schemas.openxmlformats.org/officeDocument/2006/relationships/hyperlink" Target="http://www.ninechapter.com/solutions/triangl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jump-game/" TargetMode="External"/><Relationship Id="rId4" Type="http://schemas.openxmlformats.org/officeDocument/2006/relationships/hyperlink" Target="http://www.ninechapter.com/solutions/jump-gam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jump-game-ii/" TargetMode="External"/><Relationship Id="rId4" Type="http://schemas.openxmlformats.org/officeDocument/2006/relationships/hyperlink" Target="http://www.ninechapter.com/solutions/jump-game-i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palindrome-partitioning-ii/" TargetMode="External"/><Relationship Id="rId4" Type="http://schemas.openxmlformats.org/officeDocument/2006/relationships/hyperlink" Target="http://www.ninechapter.com/solutions/palindrome-partitioning-i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word-segmentation/" TargetMode="External"/><Relationship Id="rId4" Type="http://schemas.openxmlformats.org/officeDocument/2006/relationships/hyperlink" Target="http://www.ninechapter.com/solutions/word-break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zh-cn/problem/longest-increasing-subsequence/" TargetMode="External"/><Relationship Id="rId4" Type="http://schemas.openxmlformats.org/officeDocument/2006/relationships/hyperlink" Target="http://www.ninechapter.com/solutions/longest-increasing-subsequenc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en/problem/longest-common-subsequence/" TargetMode="External"/><Relationship Id="rId4" Type="http://schemas.openxmlformats.org/officeDocument/2006/relationships/hyperlink" Target="http://www.ninechapter.com/solutions/longest-common-subsequenc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en/problem/longest-common-substring/" TargetMode="External"/><Relationship Id="rId4" Type="http://schemas.openxmlformats.org/officeDocument/2006/relationships/hyperlink" Target="http://www.ninechapter.com/solutions/longest-common-substrin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tcode.com/en/problem/edit-distance/" TargetMode="External"/><Relationship Id="rId4" Type="http://schemas.openxmlformats.org/officeDocument/2006/relationships/hyperlink" Target="http://www.ninechapter.com/solutions/edit-distanc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j.leetcode.com/problems/longest-consecutive-sequ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767809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课程尚未开始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请大家耐心等待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2054825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关注微信公共账号，获得最新面试题信息及解答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75" y="2789525"/>
            <a:ext cx="2001449" cy="20014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subTitle" idx="2"/>
          </p:nvPr>
        </p:nvSpPr>
        <p:spPr>
          <a:xfrm>
            <a:off x="3265625" y="2533650"/>
            <a:ext cx="5407500" cy="247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2000">
              <a:solidFill>
                <a:srgbClr val="DD7E6B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zh-CN" sz="2000"/>
              <a:t>Facebook:  </a:t>
            </a:r>
            <a:r>
              <a:rPr lang="zh-CN" sz="2000" u="sng">
                <a:solidFill>
                  <a:schemeClr val="hlink"/>
                </a:solidFill>
                <a:hlinkClick r:id="rId4"/>
              </a:rPr>
              <a:t>http://www.facebook.com/ninechapter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zh-CN" sz="2000"/>
              <a:t>Weibo: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zh-CN" sz="2000" u="sng">
                <a:solidFill>
                  <a:schemeClr val="hlink"/>
                </a:solidFill>
                <a:hlinkClick r:id="rId5"/>
              </a:rPr>
              <a:t>http://www.weibo.com/ninechapter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zh-CN" sz="2000"/>
              <a:t>Renren: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zh-CN" sz="2000" u="sng">
                <a:solidFill>
                  <a:schemeClr val="hlink"/>
                </a:solidFill>
                <a:hlinkClick r:id="rId6"/>
              </a:rPr>
              <a:t>http://page.renren.com/601712402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面试最常见的四种类型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1. Matrix DP (10%)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2. Sequence (40%)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3. Two Sequences DP (40%)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*4. Backpack (10%)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5 minutes break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1. Matrix DP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f[x][y] 表示我从起点走到</a:t>
            </a:r>
            <a:r>
              <a:rPr lang="zh-CN" b="1">
                <a:solidFill>
                  <a:srgbClr val="E06666"/>
                </a:solidFill>
              </a:rPr>
              <a:t>坐标</a:t>
            </a:r>
            <a:r>
              <a:rPr lang="zh-CN"/>
              <a:t>x,y……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研究最后一步怎么走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起点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answer: 终点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Unique Paths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http://www.lintcode.com/zh-cn/problem/unique-paths/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http://www.ninechapter.com/solutions/unique-paths/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Unique Paths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f[x][y]从起点到x,y的路径数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(研究倒数第一步)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f[x][y] = f[x - 1][y] + f[x][y - 1]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f[0][0] = 1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           // f[0][i] = 1, f[i][0] = 1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answer: f[n-1][m-1]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Unique Paths II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3"/>
              </a:rPr>
              <a:t>http://www.lintcode.com/zh-cn/problem/unique-paths-ii/</a:t>
            </a:r>
          </a:p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4"/>
              </a:rPr>
              <a:t>http://www.ninechapter.com/solutions/unique-paths-ii/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Minimum Path Sum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3"/>
              </a:rPr>
              <a:t>http://www.lintcode.com/zh-cn/problem/minimum-path-sum/</a:t>
            </a:r>
          </a:p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4"/>
              </a:rPr>
              <a:t>http://www.ninechapter.com/solutions/minimum-path-sum/</a:t>
            </a:r>
          </a:p>
          <a:p>
            <a:pPr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f[x][y]从起点走到x,y的最短路径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f[x][y] = min(f[x-1][y], f[x][y-1]) + cost[x][y]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f[0][0] = cost[0][0]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          // f[i][0] = sum(0,0 -&gt; i,0)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          // f[0][i] = sum(0,0 -&gt; 0,i)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answer: f[n-1][m-1]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Minimum Path Sum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2. Sequence Dp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state: f[i]表示</a:t>
            </a:r>
            <a:r>
              <a:rPr lang="zh-CN" sz="2400" b="1">
                <a:solidFill>
                  <a:srgbClr val="FFFFFF"/>
                </a:solidFill>
              </a:rPr>
              <a:t>“前i”</a:t>
            </a:r>
            <a:r>
              <a:rPr lang="zh-CN" sz="2400">
                <a:solidFill>
                  <a:srgbClr val="FFFFFF"/>
                </a:solidFill>
              </a:rPr>
              <a:t>个位置/数字/字母,(以第i个为)...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function: f[i] = f[j] … j 是i之前的一个位置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intialize: f[0]..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answer: f[n-1]..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Climbing Stairs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3"/>
              </a:rPr>
              <a:t>http://www.lintcode.com/zh-cn/problem/climbing-stairs/</a:t>
            </a:r>
          </a:p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4"/>
              </a:rPr>
              <a:t>http://www.ninechapter.com/solutions/climbing-stairs/</a:t>
            </a:r>
          </a:p>
          <a:p>
            <a:pPr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Number Triangle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http://www.lintcode.com/zh-cn/problem/number-triangle/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http://www.ninechapter.com/solutions/triangle/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Climbing Stairs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f[i]表示前i个位置，跳到第i个位置的方案总数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 = f[i-1] + f[i-2]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f[0] = 1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answer: f[n]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Jump Game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http://www.lintcode.com/zh-cn/problem/jump-game/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http://www.ninechapter.com/solutions/jump-game/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Jump game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f[i]代表我能否跳到第i个位置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 = OR(f[j], j &lt; i &amp;&amp; j能够跳到i)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initialize: f[0] = true;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answer: f[n-1]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Jump Game II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http://www.lintcode.com/zh-cn/problem/jump-game-ii/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http://www.ninechapter.com/solutions/jump-game-ii/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Jump game II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state: f[i]代表我跳到这个位置最少需要几步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function: f[i] = MIN(f[j]+1, j &lt; i &amp;&amp; j能够跳到i)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initialize: f[0] = 0;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answer: f[n-1]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Palindrome Partitioning II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http://www.lintcode.com/zh-cn/problem/palindrome-partitioning-ii/</a:t>
            </a:r>
          </a:p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4"/>
              </a:rPr>
              <a:t>http://www.ninechapter.com/solutions/palindrome-partitioning-ii/</a:t>
            </a:r>
          </a:p>
          <a:p>
            <a:pPr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Palindrome Partitioning ii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f[i]”前i”个字符组成的字符串需要最少几次cut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 = MIN(f[j]+1, j &lt; i &amp;&amp; j+1 ~ i这一段是一个回文串)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f[i] = i - 1 (f[0] = -1)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answer: f[s.length()]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Word Segmentation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3"/>
              </a:rPr>
              <a:t>http://www.lintcode.com/zh-cn/problem/word-segmentation/</a:t>
            </a:r>
          </a:p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4"/>
              </a:rPr>
              <a:t>http://www.ninechapter.com/solutions/word-break/</a:t>
            </a:r>
          </a:p>
          <a:p>
            <a:pPr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000" b="0">
                <a:solidFill>
                  <a:schemeClr val="lt1"/>
                </a:solidFill>
              </a:rPr>
              <a:t>Word Segmentation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f[i]表示前i个字符能否被完美切分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 = OR(f[j], j &lt; i, j+1 ~ i是一个词典中的单词)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f[0] = true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answer: f[s.length()]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zh-CN" sz="2400"/>
              <a:t>注意：切分位置的枚举-&gt;单词长度枚举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zh-CN" sz="2400"/>
              <a:t>O(NL), N: 字符串长度, L: 最长的单词的长度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3"/>
              </a:rPr>
              <a:t>http://www.lintcode.com/zh-cn/problem/longest-increasing-subsequence/</a:t>
            </a:r>
          </a:p>
          <a:p>
            <a:pPr rtl="0">
              <a:spcBef>
                <a:spcPts val="0"/>
              </a:spcBef>
              <a:buNone/>
            </a:pPr>
            <a:r>
              <a:rPr lang="zh-CN" b="1" u="sng">
                <a:solidFill>
                  <a:schemeClr val="hlink"/>
                </a:solidFill>
                <a:hlinkClick r:id="rId4"/>
              </a:rPr>
              <a:t>http://www.ninechapter.com/solutions/longest-increasing-subsequence/</a:t>
            </a:r>
          </a:p>
          <a:p>
            <a:pPr rtl="0"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  <a:p>
            <a:pPr>
              <a:spcBef>
                <a:spcPts val="0"/>
              </a:spcBef>
              <a:buNone/>
            </a:pPr>
            <a:endParaRPr b="1">
              <a:solidFill>
                <a:srgbClr val="ACB4C2"/>
              </a:solidFill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Longest Increasing Subsequence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DFS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2861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650" y="1200150"/>
            <a:ext cx="46291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zh-CN" b="0">
                <a:solidFill>
                  <a:srgbClr val="DD7E6B"/>
                </a:solidFill>
              </a:rPr>
              <a:t>L</a:t>
            </a:r>
            <a:r>
              <a:rPr lang="zh-CN" b="0">
                <a:solidFill>
                  <a:schemeClr val="lt1"/>
                </a:solidFill>
              </a:rPr>
              <a:t>ongest </a:t>
            </a:r>
            <a:r>
              <a:rPr lang="zh-CN" b="0">
                <a:solidFill>
                  <a:srgbClr val="DD7E6B"/>
                </a:solidFill>
              </a:rPr>
              <a:t>I</a:t>
            </a:r>
            <a:r>
              <a:rPr lang="zh-CN" b="0">
                <a:solidFill>
                  <a:schemeClr val="lt1"/>
                </a:solidFill>
              </a:rPr>
              <a:t>ncreasing </a:t>
            </a:r>
            <a:r>
              <a:rPr lang="zh-CN" b="0">
                <a:solidFill>
                  <a:srgbClr val="DD7E6B"/>
                </a:solidFill>
              </a:rPr>
              <a:t>S</a:t>
            </a:r>
            <a:r>
              <a:rPr lang="zh-CN" b="0">
                <a:solidFill>
                  <a:schemeClr val="lt1"/>
                </a:solidFill>
              </a:rPr>
              <a:t>ubsequence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CN" sz="2400"/>
              <a:t>错误的方法: f[i]表示前i个数字中最长的LIS的长度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CN" sz="2400"/>
              <a:t>正确的方法: f[i]表示前i个数字中</a:t>
            </a:r>
            <a:r>
              <a:rPr lang="zh-CN" sz="2400" b="1">
                <a:solidFill>
                  <a:srgbClr val="E06666"/>
                </a:solidFill>
              </a:rPr>
              <a:t>以第i个结尾的LIS的长度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 = MAX(f[j]+1, j &lt; i &amp;&amp; a[j] &lt;= a[i])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f[0..n-1] = 1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answer: max(f[0..n-1])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LIS 贪心反例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1 1000 2 3 4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10 11 12 1 2 3 4 13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3. Two Sequences Dp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f[i][j]代表了第一个sequence的前i个数字/字符 配上第二个sequence的前j个...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f[i][j] = 研究第i个和第j个的匹配关系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f[i][0] 和 f[0][i]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answer: f[s1.length()][s2.length()]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Longest Common Subsequence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http://www.lintcode.com/en/problem/longest-common-subsequence/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http://www.ninechapter.com/solutions/longest-common-subsequence/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b="0">
                <a:solidFill>
                  <a:srgbClr val="DD7E6B"/>
                </a:solidFill>
              </a:rPr>
              <a:t>L</a:t>
            </a:r>
            <a:r>
              <a:rPr lang="zh-CN" b="0">
                <a:solidFill>
                  <a:schemeClr val="lt1"/>
                </a:solidFill>
              </a:rPr>
              <a:t>ongest </a:t>
            </a:r>
            <a:r>
              <a:rPr lang="zh-CN" b="0">
                <a:solidFill>
                  <a:srgbClr val="DD7E6B"/>
                </a:solidFill>
              </a:rPr>
              <a:t>C</a:t>
            </a:r>
            <a:r>
              <a:rPr lang="zh-CN" b="0">
                <a:solidFill>
                  <a:schemeClr val="lt1"/>
                </a:solidFill>
              </a:rPr>
              <a:t>ommon </a:t>
            </a:r>
            <a:r>
              <a:rPr lang="zh-CN" b="0">
                <a:solidFill>
                  <a:srgbClr val="DD7E6B"/>
                </a:solidFill>
              </a:rPr>
              <a:t>S</a:t>
            </a:r>
            <a:r>
              <a:rPr lang="zh-CN" b="0">
                <a:solidFill>
                  <a:schemeClr val="lt1"/>
                </a:solidFill>
              </a:rPr>
              <a:t>ubsequence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2400"/>
              <a:t>state: f[i][j]表示前i个字符配上前j个字符的LCS的长度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function: f[i][j] = f[i-1][j-1] + 1 // a[i] == b[j]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	                  = MAX(f[i-1][j], f[i][j-1]) // a[i] != b[j]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intialize: f[i][0] = 0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              f[0][j] = 0</a:t>
            </a:r>
          </a:p>
          <a:p>
            <a:pPr>
              <a:spcBef>
                <a:spcPts val="0"/>
              </a:spcBef>
              <a:buNone/>
            </a:pPr>
            <a:r>
              <a:rPr lang="zh-CN" sz="2400"/>
              <a:t>answer: f[a.length()][b.length()]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Longest Common Substring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http://www.lintcode.com/en/problem/longest-common-substring/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http://www.ninechapter.com/solutions/longest-common-substring/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zh-CN" b="0">
                <a:solidFill>
                  <a:schemeClr val="lt1"/>
                </a:solidFill>
              </a:rPr>
              <a:t>Longest Common </a:t>
            </a:r>
            <a:r>
              <a:rPr lang="zh-CN" b="0">
                <a:solidFill>
                  <a:srgbClr val="DD7E6B"/>
                </a:solidFill>
              </a:rPr>
              <a:t>Substring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2400"/>
              <a:t>state: f[i][j]表示前i个字符配上前j个字符的LCS‘的长度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         (一定以第i个和第j个结尾的LCS’)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function: f[i][j] = f[i-1][j-1] + 1 // a[i] == b[j]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	                  = 0 // a[i] != b[j]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intialize: f[i][0] = 0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              f[0][j] = 0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answer: MAX(f[0..a.length()][0..b.length()])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Edit Distance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http://www.lintcode.com/en/problem/edit-distance/</a:t>
            </a:r>
          </a:p>
          <a:p>
            <a:pPr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http://www.ninechapter.com/solutions/edit-distance/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Edit Distance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f[i][j]a的前i个字符配上b的前j个字符最少要用几次编辑使得他们相等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f[i][j] = MIN(f[i-1][j-1], f[i-1][j]+1, f[i][j-1]+1) // a[i] == b[j]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         = MIN(f[i-1][j], f[i][j-1], f[i-1][j-1]) + 1 // a[i] != b[j]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intialize: f[i][0] = i, f[0][j] = j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answer: f[a.length()][b.length()]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其他题目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CN"/>
              <a:t>Distinct Subsequence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Interleaving String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DFS Optimization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51149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dirty="0"/>
              <a:t>4. Backpack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dirty="0"/>
              <a:t>题目：给n个正整数，一个数target，问能否从n个数中取出</a:t>
            </a:r>
            <a:r>
              <a:rPr lang="zh-CN" b="1" i="1" dirty="0"/>
              <a:t>若干</a:t>
            </a:r>
            <a:r>
              <a:rPr lang="zh-CN" dirty="0"/>
              <a:t>个数，他们的和为target。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/>
              <a:t>state: f[i][S] “前i”个数字，</a:t>
            </a:r>
            <a:r>
              <a:rPr lang="zh-CN" dirty="0">
                <a:solidFill>
                  <a:srgbClr val="FF0000"/>
                </a:solidFill>
              </a:rPr>
              <a:t>取出一些</a:t>
            </a:r>
            <a:r>
              <a:rPr lang="zh-CN" dirty="0"/>
              <a:t>能否组成和为S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/>
              <a:t>function: f[i][S] = f[i-1][S - a[i]] or f[i-1][S]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/>
              <a:t>intialize: f[X][0] = true; f[0][1..target] = false</a:t>
            </a:r>
          </a:p>
          <a:p>
            <a:pPr rtl="0">
              <a:spcBef>
                <a:spcPts val="0"/>
              </a:spcBef>
              <a:buNone/>
            </a:pPr>
            <a:r>
              <a:rPr lang="zh-CN" dirty="0"/>
              <a:t>answer: f[n][target]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k Sum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n个数，取k个数，组成和为target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state:  f[t[i][j]]前i个数取j个数出来能否和为t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f[i][j][t] = f[i - 1][j - 1][t - a[i]] or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                          f[i - 1][j][t]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zh-CN"/>
              <a:t>问是否可行 (DP)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zh-CN"/>
              <a:t>问方案总数 (DP)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zh-CN"/>
              <a:t>问所有方案 (递归/搜索)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最小调整代价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state: f[i][v] 前i个数，第i个数调整为v，满足相邻两数&lt;=target，所需要的最小代价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function: f[i][v] = min(f[i-1][v’] + |A[i]-v|, |v-v’| &lt;= target)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answer: f[n][a[n]-target~a[n]+target]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zh-CN"/>
              <a:t>O(n * A * 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Conclusion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DD7E6B"/>
                </a:solidFill>
              </a:rPr>
              <a:t>4</a:t>
            </a:r>
            <a:r>
              <a:rPr lang="zh-CN"/>
              <a:t> key points of DP: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DD7E6B"/>
                </a:solidFill>
              </a:rPr>
              <a:t>1. State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DD7E6B"/>
                </a:solidFill>
              </a:rPr>
              <a:t>2. Function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3. 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4. Answer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Recursive VS DP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递归是一种程序的实现方式：函数的自我调用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Function(x) {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   ...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Funciton(x-1);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    ...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}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动态规划是一种解决问题的思想：大规模问题的结果，是由小规模问题的结果运算得来的。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动态规划可以用递归来实现(Memorization Search)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记忆化搜索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ACB4C2"/>
                </a:solidFill>
              </a:rPr>
              <a:t>本质上：动态规划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ACB4C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ACB4C2"/>
                </a:solidFill>
              </a:rPr>
              <a:t>动态规划就是</a:t>
            </a:r>
            <a:r>
              <a:rPr lang="zh-CN" sz="2400">
                <a:solidFill>
                  <a:srgbClr val="E06666"/>
                </a:solidFill>
              </a:rPr>
              <a:t>解决了重复计算</a:t>
            </a:r>
            <a:r>
              <a:rPr lang="zh-CN" sz="2400" b="1">
                <a:solidFill>
                  <a:srgbClr val="ACB4C2"/>
                </a:solidFill>
              </a:rPr>
              <a:t>的搜索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ACB4C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ACB4C2"/>
                </a:solidFill>
              </a:rPr>
              <a:t>动态规划的实现方式：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ACB4C2"/>
                </a:solidFill>
              </a:rPr>
              <a:t>1. 记忆化搜索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 b="1">
                <a:solidFill>
                  <a:srgbClr val="ACB4C2"/>
                </a:solidFill>
              </a:rPr>
              <a:t>2. 循环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自底向上的动态规划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37"/>
            <a:ext cx="5181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自顶向下的动态规划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50196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动态规划的4点要素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2400" b="1">
                <a:solidFill>
                  <a:srgbClr val="E06666"/>
                </a:solidFill>
              </a:rPr>
              <a:t>1. 状态 State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CN" sz="2400"/>
              <a:t>灵感，创造力，存储小规模问题的结果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2. 方程 Function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CN" sz="2400"/>
              <a:t>状态之间的联系，怎么通过小的状态，来算大的状态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3. 初始化 Intialization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CN" sz="2400"/>
              <a:t>最极限的小状态是什么, 起点</a:t>
            </a:r>
          </a:p>
          <a:p>
            <a:pPr rtl="0">
              <a:spcBef>
                <a:spcPts val="0"/>
              </a:spcBef>
              <a:buNone/>
            </a:pPr>
            <a:r>
              <a:rPr lang="zh-CN" sz="2400"/>
              <a:t>4. 答案 Answer</a:t>
            </a:r>
          </a:p>
          <a:p>
            <a:pPr indent="457200">
              <a:spcBef>
                <a:spcPts val="0"/>
              </a:spcBef>
              <a:buNone/>
            </a:pPr>
            <a:r>
              <a:rPr lang="zh-CN" sz="2400"/>
              <a:t>最大的那个状态是什么，终点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1. One of the following three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zh-CN" sz="2400"/>
              <a:t>a) Maximum/Minimum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zh-CN" sz="2400"/>
              <a:t>b) Yes/No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zh-CN" sz="2400"/>
              <a:t>c) Count all possbile solutions</a:t>
            </a:r>
          </a:p>
          <a:p>
            <a:pPr indent="457200" rtl="0">
              <a:spcBef>
                <a:spcPts val="0"/>
              </a:spcBef>
              <a:buNone/>
            </a:pPr>
            <a:endParaRPr sz="2400"/>
          </a:p>
          <a:p>
            <a:pPr marL="0" indent="0" rtl="0">
              <a:spcBef>
                <a:spcPts val="0"/>
              </a:spcBef>
              <a:buNone/>
            </a:pPr>
            <a:r>
              <a:rPr lang="zh-CN"/>
              <a:t>2. Can not sort / swap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zh-CN" sz="1800" u="sng">
                <a:solidFill>
                  <a:schemeClr val="hlink"/>
                </a:solidFill>
                <a:hlinkClick r:id="rId3"/>
              </a:rPr>
              <a:t>https://oj.leetcode.com/problems/longest-consecutive-sequence/</a:t>
            </a:r>
          </a:p>
          <a:p>
            <a:pPr marL="0" indent="45720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zh-CN"/>
              <a:t>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如何想到使用DP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Microsoft Macintosh PowerPoint</Application>
  <PresentationFormat>全屏显示(16:9)</PresentationFormat>
  <Paragraphs>212</Paragraphs>
  <Slides>44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spotlight</vt:lpstr>
      <vt:lpstr>课程尚未开始 请大家耐心等待</vt:lpstr>
      <vt:lpstr>Number Triangle</vt:lpstr>
      <vt:lpstr>DFS</vt:lpstr>
      <vt:lpstr>DFS Optimization</vt:lpstr>
      <vt:lpstr>记忆化搜索</vt:lpstr>
      <vt:lpstr>自底向上的动态规划</vt:lpstr>
      <vt:lpstr>自顶向下的动态规划</vt:lpstr>
      <vt:lpstr>动态规划的4点要素</vt:lpstr>
      <vt:lpstr>如何想到使用DP</vt:lpstr>
      <vt:lpstr>面试最常见的四种类型</vt:lpstr>
      <vt:lpstr>5 minutes break</vt:lpstr>
      <vt:lpstr>1. Matrix DP</vt:lpstr>
      <vt:lpstr>Unique Paths</vt:lpstr>
      <vt:lpstr>Unique Paths</vt:lpstr>
      <vt:lpstr>Unique Paths II</vt:lpstr>
      <vt:lpstr>Minimum Path Sum</vt:lpstr>
      <vt:lpstr>Minimum Path Sum</vt:lpstr>
      <vt:lpstr>2. Sequence Dp</vt:lpstr>
      <vt:lpstr>Climbing Stairs</vt:lpstr>
      <vt:lpstr>Climbing Stairs</vt:lpstr>
      <vt:lpstr>Jump Game</vt:lpstr>
      <vt:lpstr>Jump game</vt:lpstr>
      <vt:lpstr>Jump Game II</vt:lpstr>
      <vt:lpstr>Jump game II</vt:lpstr>
      <vt:lpstr>Palindrome Partitioning II</vt:lpstr>
      <vt:lpstr>Palindrome Partitioning ii</vt:lpstr>
      <vt:lpstr>Word Segmentation</vt:lpstr>
      <vt:lpstr>Word Segmentation</vt:lpstr>
      <vt:lpstr>Longest Increasing Subsequence</vt:lpstr>
      <vt:lpstr>Longest Increasing Subsequence</vt:lpstr>
      <vt:lpstr>LIS 贪心反例</vt:lpstr>
      <vt:lpstr>3. Two Sequences Dp</vt:lpstr>
      <vt:lpstr>Longest Common Subsequence</vt:lpstr>
      <vt:lpstr>Longest Common Subsequence</vt:lpstr>
      <vt:lpstr>Longest Common Substring</vt:lpstr>
      <vt:lpstr>Longest Common Substring</vt:lpstr>
      <vt:lpstr>Edit Distance</vt:lpstr>
      <vt:lpstr>Edit Distance</vt:lpstr>
      <vt:lpstr>其他题目</vt:lpstr>
      <vt:lpstr>4. Backpack</vt:lpstr>
      <vt:lpstr>k Sum</vt:lpstr>
      <vt:lpstr>最小调整代价</vt:lpstr>
      <vt:lpstr>Conclusion</vt:lpstr>
      <vt:lpstr>Recursive VS 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课程尚未开始 请大家耐心等待</dc:title>
  <cp:lastModifiedBy>Zou Yun</cp:lastModifiedBy>
  <cp:revision>1</cp:revision>
  <dcterms:modified xsi:type="dcterms:W3CDTF">2019-01-27T02:29:47Z</dcterms:modified>
</cp:coreProperties>
</file>