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C26A58-6421-4377-852A-74E32F0774CF}" v="2" dt="2025-02-23T15:07:11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1782" y="4586365"/>
            <a:ext cx="1061593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                      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Vinoothinee N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M.O.P VASIHNAV COLLEGE FOR WOMEN, 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cs typeface="Arial"/>
              </a:rPr>
              <a:t>Msc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IT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algn="just">
              <a:lnSpc>
                <a:spcPct val="150000"/>
              </a:lnSpc>
            </a:pPr>
            <a:r>
              <a:rPr lang="en-US" b="1" dirty="0"/>
              <a:t>Integration with Strong Encryption: </a:t>
            </a:r>
            <a:r>
              <a:rPr lang="en-US" dirty="0"/>
              <a:t>Combining steganography with AES or RSA encryption for double-layer security.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/>
              <a:t>Adaptive Steganography: </a:t>
            </a:r>
            <a:r>
              <a:rPr lang="en-US" dirty="0"/>
              <a:t>Using AI to determine the best pixels for embedding to reduce detection risks.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/>
              <a:t>DCT-Based Steganography: </a:t>
            </a:r>
            <a:r>
              <a:rPr lang="en-US" dirty="0"/>
              <a:t>Instead of modifying pixel values directly, use Discrete Cosine Transform (DCT) to hide data in frequency domains, making detection harder.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/>
              <a:t>Steganalysis Resistance: </a:t>
            </a:r>
            <a:r>
              <a:rPr lang="en-US" dirty="0"/>
              <a:t>Implement countermeasures against steganalysis techniques that attempt to detect hidden data.</a:t>
            </a:r>
          </a:p>
          <a:p>
            <a:pPr marL="305435" indent="-305435" algn="just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/>
              <a:t>Cloud &amp; Mobile Application Support: </a:t>
            </a:r>
            <a:r>
              <a:rPr lang="en-US" dirty="0"/>
              <a:t>Developing a web-based or mobile application for easy access to secure image-based messaging.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rapid growth of digital communication has increased concerns about data security and privacy. Traditional encryption methods, while effective, can attract unwanted attention, making hidden communication a necessity. </a:t>
            </a:r>
            <a:r>
              <a:rPr lang="en-US" b="1" dirty="0"/>
              <a:t>Steganography</a:t>
            </a:r>
            <a:r>
              <a:rPr lang="en-US" dirty="0"/>
              <a:t> offers a solution by concealing information within images, ensuring discreet and undetectable data transmission. This project focuses on implementing an image-based steganographic technique using </a:t>
            </a:r>
            <a:r>
              <a:rPr lang="en-US" b="1" dirty="0"/>
              <a:t>Python</a:t>
            </a:r>
            <a:r>
              <a:rPr lang="en-US" dirty="0"/>
              <a:t> and </a:t>
            </a:r>
            <a:r>
              <a:rPr lang="en-US" b="1" dirty="0"/>
              <a:t>OpenCV</a:t>
            </a:r>
            <a:r>
              <a:rPr lang="en-US" dirty="0"/>
              <a:t> to embed secret messages securely. By integrating a passcode-based decryption system, it adds an extra layer of security, allowing only authorized users to retrieve the hidden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484671"/>
            <a:ext cx="11613485" cy="344129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Programming Language: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Python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Libraries &amp; Tools: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OpenCV – For image processing and manipulation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OS Module – To handle file operations and open images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String &amp; Dictionary Mapping – To encode and decode characters into pixel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7842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0F0F0F"/>
                </a:solidFill>
              </a:rPr>
              <a:t>Invisible Data Embedding: </a:t>
            </a:r>
            <a:r>
              <a:rPr lang="en-US" sz="1800" dirty="0">
                <a:solidFill>
                  <a:srgbClr val="0F0F0F"/>
                </a:solidFill>
              </a:rPr>
              <a:t>Secret messages are hidden in images without altering their appearance.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0F0F0F"/>
                </a:solidFill>
              </a:rPr>
              <a:t>Passcode Protection: </a:t>
            </a:r>
            <a:r>
              <a:rPr lang="en-US" sz="1800" dirty="0">
                <a:solidFill>
                  <a:srgbClr val="0F0F0F"/>
                </a:solidFill>
              </a:rPr>
              <a:t>Ensures only authorized users can extract the hidden message.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0F0F0F"/>
                </a:solidFill>
              </a:rPr>
              <a:t>Passcode Protection: </a:t>
            </a:r>
            <a:r>
              <a:rPr lang="en-US" sz="2000" dirty="0"/>
              <a:t>A </a:t>
            </a:r>
            <a:r>
              <a:rPr lang="en-US" sz="2000" b="1" dirty="0"/>
              <a:t>wrong passcode results in access denial</a:t>
            </a:r>
            <a:r>
              <a:rPr lang="en-US" sz="2000" dirty="0"/>
              <a:t>, protecting sensitive information from unintended access.</a:t>
            </a:r>
            <a:endParaRPr lang="en-US" sz="1800" dirty="0">
              <a:solidFill>
                <a:srgbClr val="0F0F0F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0F0F0F"/>
                </a:solidFill>
              </a:rPr>
              <a:t>Minimal Data Distortion: </a:t>
            </a:r>
            <a:r>
              <a:rPr lang="en-US" sz="1800" dirty="0">
                <a:solidFill>
                  <a:srgbClr val="0F0F0F"/>
                </a:solidFill>
              </a:rPr>
              <a:t>Uses LSB steganography to keep the image quality intact.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rgbClr val="0F0F0F"/>
                </a:solidFill>
              </a:rPr>
              <a:t> </a:t>
            </a:r>
            <a:r>
              <a:rPr lang="en-US" sz="18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1800" dirty="0">
                <a:solidFill>
                  <a:srgbClr val="0F0F0F"/>
                </a:solidFill>
              </a:rPr>
              <a:t>Works on both Windows and Linux/MacOS.</a:t>
            </a:r>
          </a:p>
          <a:p>
            <a:pPr algn="just">
              <a:lnSpc>
                <a:spcPct val="150000"/>
              </a:lnSpc>
            </a:pPr>
            <a:r>
              <a:rPr lang="en-IN" sz="2000" b="1" dirty="0"/>
              <a:t>Cross-Platform Compatibility: </a:t>
            </a:r>
            <a:r>
              <a:rPr lang="en-US" sz="2000" dirty="0"/>
              <a:t>Uses Python and OpenCV, which are </a:t>
            </a:r>
            <a:r>
              <a:rPr lang="en-US" sz="2000" b="1" dirty="0"/>
              <a:t>platform-independent</a:t>
            </a:r>
            <a:r>
              <a:rPr lang="en-US" sz="2000" dirty="0"/>
              <a:t> and widely supported across different operating systems.</a:t>
            </a:r>
            <a:endParaRPr lang="en-US" sz="1800" dirty="0">
              <a:solidFill>
                <a:srgbClr val="0F0F0F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800" b="1" dirty="0">
                <a:solidFill>
                  <a:srgbClr val="0F0F0F"/>
                </a:solidFill>
              </a:rPr>
              <a:t> Expandable for Encryption: </a:t>
            </a:r>
            <a:r>
              <a:rPr lang="en-US" sz="1800" dirty="0">
                <a:solidFill>
                  <a:srgbClr val="0F0F0F"/>
                </a:solidFill>
              </a:rPr>
              <a:t>Can integrate encryption methods like AES for enhanced security.</a:t>
            </a: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443660" cy="5157769"/>
          </a:xfrm>
        </p:spPr>
        <p:txBody>
          <a:bodyPr>
            <a:normAutofit/>
          </a:bodyPr>
          <a:lstStyle/>
          <a:p>
            <a:pPr algn="just"/>
            <a:r>
              <a:rPr lang="en-IN" b="1" dirty="0"/>
              <a:t>Cybersecurity &amp; Intelligence Agencies</a:t>
            </a:r>
          </a:p>
          <a:p>
            <a:pPr algn="just"/>
            <a:r>
              <a:rPr lang="en-IN" dirty="0"/>
              <a:t> Covert Communication: Intelligence agencies can use steganography for secure and undetectable data exchange.</a:t>
            </a:r>
          </a:p>
          <a:p>
            <a:pPr algn="just"/>
            <a:r>
              <a:rPr lang="en-US" b="1" dirty="0"/>
              <a:t>Corporate &amp; Enterprise Security </a:t>
            </a:r>
          </a:p>
          <a:p>
            <a:pPr algn="just"/>
            <a:r>
              <a:rPr lang="en-US" dirty="0"/>
              <a:t> Confidential Data Protection: Companies can safeguard sensitive documents, financial records, and trade secrets by embedding them in images.</a:t>
            </a:r>
          </a:p>
          <a:p>
            <a:pPr algn="just"/>
            <a:r>
              <a:rPr lang="en-US" dirty="0"/>
              <a:t> Internal Secure Messaging: Organizations can implement steganographic email or file transfers for classified information.</a:t>
            </a:r>
          </a:p>
          <a:p>
            <a:pPr algn="just"/>
            <a:r>
              <a:rPr lang="en-US" b="1" dirty="0"/>
              <a:t>Digital Forensics &amp; Law Enforcement </a:t>
            </a:r>
          </a:p>
          <a:p>
            <a:pPr algn="just"/>
            <a:r>
              <a:rPr lang="en-US" dirty="0"/>
              <a:t> Evidence Protection: Investigators can use steganography to hide critical digital evidence within images, ensuring data integrity.</a:t>
            </a:r>
          </a:p>
          <a:p>
            <a:pPr algn="just"/>
            <a:r>
              <a:rPr lang="en-US" dirty="0"/>
              <a:t> </a:t>
            </a:r>
            <a:r>
              <a:rPr lang="en-US" b="1" dirty="0"/>
              <a:t>Financial Sector &amp; Banking </a:t>
            </a:r>
          </a:p>
          <a:p>
            <a:pPr algn="just"/>
            <a:r>
              <a:rPr lang="en-US" dirty="0"/>
              <a:t> Fraud Prevention &amp; Secure Transactions: Banking institutions can use steganography for multi-layer authentication and securing transaction logs.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3C895E-4DF5-9BC7-05A9-C26133048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121" y="4476567"/>
            <a:ext cx="5083278" cy="201272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BB124D-951A-FDF8-573D-BF0E26181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32" y="4527225"/>
            <a:ext cx="5200175" cy="1887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5D6E3E-2AA3-79CD-AED8-302B4C2C2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20" y="1232452"/>
            <a:ext cx="5083279" cy="31625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94079A-034F-6D48-CD91-716C8881D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938" y="1140541"/>
            <a:ext cx="5367870" cy="325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27980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The Secure Data Hiding in Images Using Steganography project provides an innovative way to protect sensitive information. By embedding messages into images without noticeable distortion, it offers a stealthy and reliable alternative to traditional encryption. The implementation using Python and OpenCV showcases the potential of image-based secure communication. Future enhancements can further strengthen the system, making it suitable for real-world cybersecurity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739032"/>
          </a:xfrm>
        </p:spPr>
        <p:txBody>
          <a:bodyPr/>
          <a:lstStyle/>
          <a:p>
            <a:r>
              <a:rPr lang="en-IN" dirty="0"/>
              <a:t>https://github.com/coder-vino/cybersecurity.git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438</TotalTime>
  <Words>601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Vinoothinee N</cp:lastModifiedBy>
  <cp:revision>27</cp:revision>
  <dcterms:created xsi:type="dcterms:W3CDTF">2021-05-26T16:50:10Z</dcterms:created>
  <dcterms:modified xsi:type="dcterms:W3CDTF">2025-02-23T16:57:50Z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