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3"/>
    <p:sldMasterId id="2147483671" r:id="rId4"/>
    <p:sldMasterId id="2147483682" r:id="rId5"/>
    <p:sldMasterId id="2147483693" r:id="rId6"/>
  </p:sldMasterIdLst>
  <p:notesMasterIdLst>
    <p:notesMasterId r:id="rId8"/>
  </p:notesMasterIdLst>
  <p:sldIdLst>
    <p:sldId id="258" r:id="rId7"/>
    <p:sldId id="266" r:id="rId9"/>
    <p:sldId id="275" r:id="rId10"/>
    <p:sldId id="279" r:id="rId11"/>
    <p:sldId id="287" r:id="rId12"/>
    <p:sldId id="340" r:id="rId13"/>
    <p:sldId id="344" r:id="rId14"/>
    <p:sldId id="295" r:id="rId15"/>
    <p:sldId id="289" r:id="rId16"/>
    <p:sldId id="403" r:id="rId17"/>
    <p:sldId id="367" r:id="rId18"/>
    <p:sldId id="341" r:id="rId19"/>
    <p:sldId id="342" r:id="rId20"/>
    <p:sldId id="302" r:id="rId21"/>
    <p:sldId id="297" r:id="rId22"/>
    <p:sldId id="304" r:id="rId23"/>
    <p:sldId id="303" r:id="rId24"/>
    <p:sldId id="305" r:id="rId25"/>
    <p:sldId id="306" r:id="rId26"/>
    <p:sldId id="310" r:id="rId27"/>
    <p:sldId id="313" r:id="rId28"/>
    <p:sldId id="312" r:id="rId29"/>
    <p:sldId id="316" r:id="rId30"/>
    <p:sldId id="317" r:id="rId31"/>
    <p:sldId id="389" r:id="rId32"/>
    <p:sldId id="388" r:id="rId33"/>
    <p:sldId id="318" r:id="rId34"/>
    <p:sldId id="402" r:id="rId35"/>
    <p:sldId id="334" r:id="rId36"/>
    <p:sldId id="335" r:id="rId37"/>
    <p:sldId id="314" r:id="rId38"/>
    <p:sldId id="315" r:id="rId39"/>
    <p:sldId id="399" r:id="rId40"/>
    <p:sldId id="319" r:id="rId41"/>
    <p:sldId id="320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C2C35-C2FB-40B9-8607-5D26FF0CBDC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3C6C5-80BB-401A-8333-83C07B02CFE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A6807-8883-425D-8E98-FF7FADBBC0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3C6C5-80BB-401A-8333-83C07B02CFE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3C6C5-80BB-401A-8333-83C07B02CFE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3C6C5-80BB-401A-8333-83C07B02CFE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3C6C5-80BB-401A-8333-83C07B02CFE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3277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277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9pPr>
          </a:lstStyle>
          <a:p>
            <a:pPr algn="r" eaLnBrk="1" hangingPunct="1"/>
            <a:fld id="{CC149AD7-5313-4D5C-9734-5025F59D1DE4}" type="slidenum">
              <a:rPr lang="zh-CN" altLang="en-US" sz="1200">
                <a:ea typeface="宋体" pitchFamily="2" charset="-122"/>
              </a:rPr>
            </a:fld>
            <a:endParaRPr lang="en-US" sz="1200">
              <a:ea typeface="宋体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2625" y="1139825"/>
            <a:ext cx="5486400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/>
          <p:cNvSpPr txBox="1">
            <a:spLocks noGrp="1" noChangeArrowheads="1"/>
          </p:cNvSpPr>
          <p:nvPr/>
        </p:nvSpPr>
        <p:spPr bwMode="auto">
          <a:xfrm>
            <a:off x="3881438" y="8682038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/>
            <a:fld id="{643A9697-D9D4-46BF-B73E-82913FDC5C23}" type="slidenum">
              <a:rPr lang="zh-CN" altLang="en-US" sz="1200">
                <a:latin typeface="Calibri" pitchFamily="34" charset="0"/>
              </a:rPr>
            </a:fld>
            <a:endParaRPr lang="zh-CN" altLang="en-US" sz="1200">
              <a:latin typeface="Calibri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850" y="1122363"/>
            <a:ext cx="5772150" cy="2387600"/>
          </a:xfrm>
        </p:spPr>
        <p:txBody>
          <a:bodyPr anchor="b"/>
          <a:lstStyle>
            <a:lvl1pPr algn="l">
              <a:defRPr sz="6000">
                <a:solidFill>
                  <a:srgbClr val="FBFBFB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04850" y="3602038"/>
            <a:ext cx="577215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FBFBF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 userDrawn="1"/>
        </p:nvSpPr>
        <p:spPr>
          <a:xfrm>
            <a:off x="2711624" y="1561541"/>
            <a:ext cx="6446837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TextBox 7"/>
          <p:cNvSpPr txBox="1"/>
          <p:nvPr userDrawn="1"/>
        </p:nvSpPr>
        <p:spPr>
          <a:xfrm>
            <a:off x="3780183" y="1247775"/>
            <a:ext cx="4468468" cy="511175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586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80000" y="1249200"/>
            <a:ext cx="4467600" cy="511200"/>
          </a:xfrm>
        </p:spPr>
        <p:txBody>
          <a:bodyPr anchor="t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710800" y="1562400"/>
            <a:ext cx="6447600" cy="381600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1655954" y="900974"/>
            <a:ext cx="9052996" cy="4378928"/>
            <a:chOff x="1655954" y="900974"/>
            <a:chExt cx="9052996" cy="4378928"/>
          </a:xfrm>
        </p:grpSpPr>
        <p:sp>
          <p:nvSpPr>
            <p:cNvPr id="7" name="菱形 6"/>
            <p:cNvSpPr/>
            <p:nvPr userDrawn="1"/>
          </p:nvSpPr>
          <p:spPr>
            <a:xfrm>
              <a:off x="1849119" y="1689809"/>
              <a:ext cx="2801258" cy="280125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7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  <p:cxnSp>
          <p:nvCxnSpPr>
            <p:cNvPr id="8" name="直接连接符 7"/>
            <p:cNvCxnSpPr/>
            <p:nvPr userDrawn="1"/>
          </p:nvCxnSpPr>
          <p:spPr>
            <a:xfrm>
              <a:off x="2844673" y="900974"/>
              <a:ext cx="1356215" cy="135621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 flipH="1">
              <a:off x="1655954" y="1305560"/>
              <a:ext cx="1581548" cy="158154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 userDrawn="1"/>
          </p:nvCxnSpPr>
          <p:spPr>
            <a:xfrm flipV="1">
              <a:off x="2452334" y="2624773"/>
              <a:ext cx="2655129" cy="265512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平行四边形 10"/>
            <p:cNvSpPr/>
            <p:nvPr userDrawn="1"/>
          </p:nvSpPr>
          <p:spPr>
            <a:xfrm>
              <a:off x="3249748" y="3655060"/>
              <a:ext cx="7459202" cy="604520"/>
            </a:xfrm>
            <a:prstGeom prst="parallelogram">
              <a:avLst>
                <a:gd name="adj" fmla="val 9603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rgbClr val="FBFBFB"/>
                </a:solidFill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50800" y="3654000"/>
            <a:ext cx="7459200" cy="604800"/>
          </a:xfrm>
        </p:spPr>
        <p:txBody>
          <a:bodyPr anchor="ctr" anchorCtr="0">
            <a:no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1092521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TextBox 7"/>
          <p:cNvSpPr txBox="1"/>
          <p:nvPr userDrawn="1"/>
        </p:nvSpPr>
        <p:spPr>
          <a:xfrm>
            <a:off x="1441938" y="389013"/>
            <a:ext cx="9355016" cy="511175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endParaRPr lang="zh-CN" altLang="en-US" sz="2400" dirty="0">
              <a:solidFill>
                <a:srgbClr val="FBFBFB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0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678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圆角矩形 10"/>
          <p:cNvSpPr/>
          <p:nvPr userDrawn="1"/>
        </p:nvSpPr>
        <p:spPr>
          <a:xfrm>
            <a:off x="6332736" y="1561541"/>
            <a:ext cx="4755976" cy="3814762"/>
          </a:xfrm>
          <a:prstGeom prst="roundRect">
            <a:avLst>
              <a:gd name="adj" fmla="val 6395"/>
            </a:avLst>
          </a:prstGeom>
          <a:solidFill>
            <a:srgbClr val="FCFCFC"/>
          </a:solidFill>
          <a:ln w="1016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defRPr/>
            </a:pPr>
            <a:endParaRPr lang="zh-CN" altLang="en-US" dirty="0">
              <a:solidFill>
                <a:srgbClr val="1C1C1C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93" y="4842903"/>
            <a:ext cx="212566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41938" y="389013"/>
            <a:ext cx="9355016" cy="511176"/>
          </a:xfrm>
        </p:spPr>
        <p:txBody>
          <a:bodyPr anchor="ctr" anchorCtr="0">
            <a:normAutofit/>
          </a:bodyPr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166377" y="1561541"/>
            <a:ext cx="46035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78456" y="1561541"/>
            <a:ext cx="4679776" cy="381476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4pPr>
            <a:lvl5pPr marL="1828800" indent="0" algn="ctr">
              <a:buFont typeface="Arial" pitchFamily="34" charset="0"/>
              <a:buNone/>
              <a:defRPr sz="1800">
                <a:solidFill>
                  <a:schemeClr val="tx1"/>
                </a:solidFill>
              </a:defRPr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724678"/>
            <a:ext cx="579120" cy="5302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629920" y="724678"/>
            <a:ext cx="121920" cy="530255"/>
          </a:xfrm>
          <a:prstGeom prst="rect">
            <a:avLst/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05600" y="1123200"/>
            <a:ext cx="5770800" cy="2386800"/>
          </a:xfrm>
        </p:spPr>
        <p:txBody>
          <a:bodyPr anchor="b" anchorCtr="0">
            <a:noAutofit/>
          </a:bodyPr>
          <a:lstStyle>
            <a:lvl1pPr>
              <a:defRPr sz="8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9509760" y="471805"/>
            <a:ext cx="184404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71805"/>
            <a:ext cx="85344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582334" y="1797269"/>
            <a:ext cx="6980767" cy="1374557"/>
          </a:xfrm>
        </p:spPr>
        <p:txBody>
          <a:bodyPr/>
          <a:lstStyle>
            <a:lvl1pPr>
              <a:defRPr sz="4000">
                <a:solidFill>
                  <a:schemeClr val="bg1"/>
                </a:solidFill>
                <a:sym typeface="Arial" pitchFamily="34" charset="0"/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编辑标题</a:t>
            </a:r>
            <a:endParaRPr lang="zh-CN" alt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50827" y="3221038"/>
            <a:ext cx="2853559" cy="67304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00">
                <a:solidFill>
                  <a:schemeClr val="bg1"/>
                </a:solidFill>
                <a:sym typeface="Arial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编辑母版副标题样式</a:t>
            </a:r>
            <a:endParaRPr lang="zh-CN" altLang="zh-CN" noProof="0" dirty="0" smtClean="0">
              <a:sym typeface="Arial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1556" y="344488"/>
            <a:ext cx="10697633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zh-CN" dirty="0" smtClean="0">
                <a:sym typeface="Arial" pitchFamily="34" charset="0"/>
              </a:rPr>
              <a:t>单击此处编辑母版标题样式</a:t>
            </a:r>
            <a:endParaRPr lang="zh-CN" altLang="zh-CN" dirty="0" smtClean="0">
              <a:sym typeface="Arial" pitchFamily="34" charset="0"/>
            </a:endParaRP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59682" y="1703559"/>
            <a:ext cx="10699506" cy="42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t" anchorCtr="0" compatLnSpc="1"/>
          <a:lstStyle>
            <a:lvl1pPr marL="342900" indent="-342900">
              <a:buFont typeface="Arial" pitchFamily="34" charset="0"/>
              <a:buChar char="•"/>
              <a:defRPr/>
            </a:lvl1pPr>
            <a:lvl2pPr marL="800100" indent="-342900">
              <a:buFont typeface="Arial" pitchFamily="34" charset="0"/>
              <a:buChar char="•"/>
              <a:defRPr/>
            </a:lvl2pPr>
            <a:lvl3pPr marL="1200150" indent="-285750">
              <a:buFont typeface="Arial" pitchFamily="34" charset="0"/>
              <a:buChar char="•"/>
              <a:defRPr/>
            </a:lvl3pPr>
            <a:lvl4pPr marL="1657350" indent="-285750">
              <a:buFont typeface="Arial" pitchFamily="34" charset="0"/>
              <a:buChar char="•"/>
              <a:defRPr/>
            </a:lvl4pPr>
            <a:lvl5pPr marL="2114550" indent="-285750">
              <a:buFont typeface="Arial" pitchFamily="34" charset="0"/>
              <a:buChar char="•"/>
              <a:defRPr/>
            </a:lvl5pPr>
          </a:lstStyle>
          <a:p>
            <a:pPr lvl="0"/>
            <a:r>
              <a:rPr lang="zh-CN" altLang="zh-CN" dirty="0" smtClean="0">
                <a:sym typeface="Arial" pitchFamily="34" charset="0"/>
              </a:rPr>
              <a:t>单击此处编辑母版文本样式</a:t>
            </a:r>
            <a:endParaRPr lang="zh-CN" altLang="zh-CN" dirty="0" smtClean="0">
              <a:sym typeface="Arial" pitchFamily="34" charset="0"/>
            </a:endParaRPr>
          </a:p>
          <a:p>
            <a:pPr lvl="1"/>
            <a:r>
              <a:rPr lang="zh-CN" altLang="zh-CN" dirty="0" smtClean="0">
                <a:sym typeface="Arial" pitchFamily="34" charset="0"/>
              </a:rPr>
              <a:t>第二级</a:t>
            </a:r>
            <a:endParaRPr lang="zh-CN" altLang="zh-CN" dirty="0" smtClean="0">
              <a:sym typeface="Arial" pitchFamily="34" charset="0"/>
            </a:endParaRPr>
          </a:p>
          <a:p>
            <a:pPr lvl="2"/>
            <a:r>
              <a:rPr lang="zh-CN" altLang="zh-CN" dirty="0" smtClean="0">
                <a:sym typeface="Arial" pitchFamily="34" charset="0"/>
              </a:rPr>
              <a:t>第三级</a:t>
            </a:r>
            <a:endParaRPr lang="zh-CN" altLang="zh-CN" dirty="0" smtClean="0">
              <a:sym typeface="Arial" pitchFamily="34" charset="0"/>
            </a:endParaRPr>
          </a:p>
          <a:p>
            <a:pPr lvl="3"/>
            <a:r>
              <a:rPr lang="zh-CN" altLang="zh-CN" dirty="0" smtClean="0">
                <a:sym typeface="Arial" pitchFamily="34" charset="0"/>
              </a:rPr>
              <a:t>第四级</a:t>
            </a:r>
            <a:endParaRPr lang="zh-CN" altLang="zh-CN" dirty="0" smtClean="0">
              <a:sym typeface="Arial" pitchFamily="34" charset="0"/>
            </a:endParaRPr>
          </a:p>
          <a:p>
            <a:pPr lvl="4"/>
            <a:r>
              <a:rPr lang="zh-CN" altLang="zh-CN" dirty="0" smtClean="0">
                <a:sym typeface="Arial" pitchFamily="34" charset="0"/>
              </a:rPr>
              <a:t>第五级</a:t>
            </a:r>
            <a:endParaRPr lang="zh-CN" altLang="zh-CN" dirty="0" smtClean="0">
              <a:sym typeface="Arial" pitchFamily="34" charset="0"/>
            </a:endParaRP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892789" y="1054100"/>
            <a:ext cx="10566400" cy="0"/>
          </a:xfrm>
          <a:prstGeom prst="line">
            <a:avLst/>
          </a:prstGeom>
          <a:noFill/>
          <a:ln w="28575" cap="flat" cmpd="sng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904060" y="1054100"/>
            <a:ext cx="2059857" cy="0"/>
          </a:xfrm>
          <a:prstGeom prst="line">
            <a:avLst/>
          </a:prstGeom>
          <a:noFill/>
          <a:ln w="28575" cap="flat" cmpd="sng">
            <a:solidFill>
              <a:srgbClr val="16BC9A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2"/>
          <p:cNvSpPr>
            <a:spLocks noChangeArrowheads="1"/>
          </p:cNvSpPr>
          <p:nvPr/>
        </p:nvSpPr>
        <p:spPr bwMode="auto">
          <a:xfrm rot="2160000">
            <a:off x="5197476" y="1440211"/>
            <a:ext cx="1797049" cy="1796400"/>
          </a:xfrm>
          <a:prstGeom prst="ellipse">
            <a:avLst/>
          </a:prstGeom>
          <a:solidFill>
            <a:srgbClr val="FF9934"/>
          </a:solidFill>
          <a:ln>
            <a:noFill/>
          </a:ln>
          <a:effectLst>
            <a:outerShdw dist="35921" dir="2700000" algn="ctr" rotWithShape="0">
              <a:srgbClr val="FF9934">
                <a:gamma/>
                <a:shade val="60000"/>
                <a:invGamma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 sz="180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906185" y="3687764"/>
            <a:ext cx="6802260" cy="74234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>
                <a:solidFill>
                  <a:srgbClr val="4D4D4D"/>
                </a:solidFill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单击此处编辑母版标题样式</a:t>
            </a:r>
            <a:endParaRPr lang="zh-CN" altLang="zh-CN" noProof="0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972799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903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505075"/>
            <a:ext cx="5389034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19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199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0000" y="2617200"/>
            <a:ext cx="7459200" cy="1015200"/>
          </a:xfrm>
        </p:spPr>
        <p:txBody>
          <a:bodyPr>
            <a:normAutofit/>
          </a:bodyPr>
          <a:lstStyle>
            <a:lvl1pPr algn="ctr">
              <a:defRPr sz="2800">
                <a:solidFill>
                  <a:srgbClr val="4D4D4D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155200" y="5796639"/>
            <a:ext cx="7876800" cy="6004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800">
                <a:solidFill>
                  <a:srgbClr val="4D4D4D"/>
                </a:solidFill>
                <a:sym typeface="Arial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编辑副标题</a:t>
            </a:r>
            <a:endParaRPr lang="zh-CN" altLang="zh-CN" noProof="0" dirty="0" smtClean="0">
              <a:sym typeface="Arial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558846"/>
            <a:ext cx="2844800" cy="241653"/>
          </a:xfrm>
        </p:spPr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558846"/>
            <a:ext cx="3860800" cy="24165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558846"/>
            <a:ext cx="2844800" cy="241653"/>
          </a:xfrm>
        </p:spPr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95240" y="1404396"/>
            <a:ext cx="4142617" cy="50651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76041" y="1404395"/>
            <a:ext cx="6153372" cy="5065169"/>
          </a:xfrm>
          <a:solidFill>
            <a:schemeClr val="tx2"/>
          </a:solidFill>
        </p:spPr>
        <p:txBody>
          <a:bodyPr anchor="ctr" anchorCtr="0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3818" y="346075"/>
            <a:ext cx="10598149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/>
          <a:lstStyle>
            <a:lvl1pPr algn="l">
              <a:defRPr>
                <a:solidFill>
                  <a:srgbClr val="DD634F"/>
                </a:solidFill>
              </a:defRPr>
            </a:lvl1pPr>
          </a:lstStyle>
          <a:p>
            <a:pPr lvl="0"/>
            <a:r>
              <a:rPr lang="zh-CN" altLang="zh-CN" dirty="0" smtClean="0">
                <a:sym typeface="Arial" pitchFamily="34" charset="0"/>
              </a:rPr>
              <a:t>单击此处编辑母版标题样式</a:t>
            </a:r>
            <a:endParaRPr lang="zh-CN" altLang="zh-CN" dirty="0" smtClean="0">
              <a:sym typeface="Arial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895273" y="1101398"/>
            <a:ext cx="10598400" cy="0"/>
          </a:xfrm>
          <a:prstGeom prst="line">
            <a:avLst/>
          </a:prstGeom>
          <a:noFill/>
          <a:ln w="28575" cap="flat" cmpd="sng">
            <a:solidFill>
              <a:schemeClr val="bg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916223" y="1101398"/>
            <a:ext cx="1533063" cy="0"/>
          </a:xfrm>
          <a:prstGeom prst="line">
            <a:avLst/>
          </a:prstGeom>
          <a:noFill/>
          <a:ln w="28575" cap="flat" cmpd="sng">
            <a:solidFill>
              <a:srgbClr val="DD634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42070" y="274639"/>
            <a:ext cx="1540329" cy="585152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9220200" cy="5851525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609600" y="412955"/>
            <a:ext cx="109728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3665893" y="681990"/>
            <a:ext cx="4860214" cy="4860214"/>
          </a:xfrm>
          <a:prstGeom prst="ellipse">
            <a:avLst/>
          </a:prstGeom>
          <a:solidFill>
            <a:srgbClr val="009999">
              <a:alpha val="59999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042674" y="1544419"/>
            <a:ext cx="4113239" cy="1757362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单击此处编辑标题</a:t>
            </a:r>
            <a:endParaRPr lang="zh-CN" alt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301782"/>
            <a:ext cx="4114800" cy="133032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170" tIns="46990" rIns="90170" bIns="46990"/>
          <a:lstStyle>
            <a:lvl1pPr marL="0" indent="0" algn="ctr">
              <a:spcBef>
                <a:spcPct val="0"/>
              </a:spcBef>
              <a:buFont typeface="Arial" pitchFamily="34" charset="0"/>
              <a:buNone/>
              <a:defRPr sz="1800">
                <a:solidFill>
                  <a:schemeClr val="bg1"/>
                </a:solidFill>
                <a:sym typeface="Arial" pitchFamily="34" charset="0"/>
              </a:defRPr>
            </a:lvl1pPr>
          </a:lstStyle>
          <a:p>
            <a:pPr lvl="0"/>
            <a:r>
              <a:rPr lang="zh-CN" altLang="zh-CN" noProof="0" dirty="0" smtClean="0">
                <a:sym typeface="Arial" pitchFamily="34" charset="0"/>
              </a:rPr>
              <a:t>单击此处编辑母版副标题样式</a:t>
            </a:r>
            <a:endParaRPr lang="zh-CN" altLang="zh-CN" noProof="0" dirty="0" smtClean="0">
              <a:sym typeface="Arial" pitchFamily="34" charset="0"/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4770256" y="3300194"/>
            <a:ext cx="2887388" cy="0"/>
          </a:xfrm>
          <a:prstGeom prst="line">
            <a:avLst/>
          </a:prstGeom>
          <a:noFill/>
          <a:ln w="19050" cap="flat" cmpd="sng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6" y="252497"/>
            <a:ext cx="1939295" cy="19392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 descr="#wm#_68_08_*Z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526594"/>
            <a:ext cx="12189883" cy="1731962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l"/>
            <a:endParaRPr lang="zh-CN" altLang="zh-CN" sz="18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4038601" y="2774731"/>
            <a:ext cx="7028792" cy="656069"/>
          </a:xfrm>
        </p:spPr>
        <p:txBody>
          <a:bodyPr anchor="t" anchorCtr="0"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4038601" y="3480864"/>
            <a:ext cx="7028792" cy="57087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7733" y="354075"/>
            <a:ext cx="8746067" cy="852649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600201"/>
            <a:ext cx="5156200" cy="452596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156200" cy="4525963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766" y="252497"/>
            <a:ext cx="1939295" cy="19392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7"/>
            <a:ext cx="10515600" cy="115887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90688"/>
            <a:ext cx="5158316" cy="814387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90688"/>
            <a:ext cx="5183717" cy="814387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 descr="#wm#_68_31_*Z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1" y="2547938"/>
            <a:ext cx="12189883" cy="1731962"/>
          </a:xfrm>
          <a:prstGeom prst="rect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endParaRPr lang="zh-CN" altLang="zh-CN" sz="18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038600" y="3466800"/>
            <a:ext cx="4755000" cy="521876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 smtClean="0"/>
              <a:t>单击此处编辑文本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2" name="图片占位符 2"/>
          <p:cNvSpPr>
            <a:spLocks noGrp="1"/>
          </p:cNvSpPr>
          <p:nvPr>
            <p:ph type="pic" idx="1"/>
          </p:nvPr>
        </p:nvSpPr>
        <p:spPr>
          <a:xfrm>
            <a:off x="5183717" y="457200"/>
            <a:ext cx="61722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797142" y="271463"/>
            <a:ext cx="1556657" cy="5854700"/>
          </a:xfrm>
        </p:spPr>
        <p:txBody>
          <a:bodyPr vert="eaVert"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1463"/>
            <a:ext cx="8795656" cy="5854700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E0C49-52FF-4FE3-843E-11BA386BE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D5D3D-D66D-4BEC-B4BD-52CF8A51615A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412955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15" y="3902328"/>
            <a:ext cx="5571370" cy="24426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2449"/>
            <a:ext cx="9144000" cy="1447801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78088"/>
            <a:ext cx="9144000" cy="665162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rgbClr val="80857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42812" y="2193271"/>
            <a:ext cx="7706376" cy="2064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924801" y="3657600"/>
            <a:ext cx="4267200" cy="3200400"/>
            <a:chOff x="5756242" y="4333826"/>
            <a:chExt cx="3365565" cy="25241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3030" y="5705475"/>
              <a:ext cx="2374770" cy="1041171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756242" y="4333826"/>
              <a:ext cx="3365565" cy="2524174"/>
            </a:xfrm>
            <a:prstGeom prst="rect">
              <a:avLst/>
            </a:prstGeom>
            <a:solidFill>
              <a:srgbClr val="F7F4E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9550" y="2709863"/>
            <a:ext cx="6324600" cy="1438275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3202" y="4148139"/>
            <a:ext cx="6330948" cy="124391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MH_Others_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1" y="920750"/>
            <a:ext cx="31751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62149"/>
            <a:ext cx="5181600" cy="42148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62149"/>
            <a:ext cx="5181600" cy="42148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60F58-3108-4415-857A-6D0360DF62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0" y="2381251"/>
            <a:ext cx="12192000" cy="15621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7D7D7D"/>
              </a:buClr>
              <a:buSzPct val="60000"/>
              <a:buFont typeface="Wingdings" pitchFamily="2" charset="2"/>
              <a:buChar char="n"/>
              <a:defRPr sz="2000">
                <a:solidFill>
                  <a:srgbClr val="D07505"/>
                </a:solidFill>
                <a:latin typeface="Arial" pitchFamily="34" charset="0"/>
                <a:ea typeface="黑体" pitchFamily="49" charset="-122"/>
              </a:defRPr>
            </a:lvl1pPr>
            <a:lvl2pPr marL="742950" indent="-742950" algn="just" defTabSz="0">
              <a:lnSpc>
                <a:spcPct val="130000"/>
              </a:lnSpc>
              <a:spcAft>
                <a:spcPts val="600"/>
              </a:spcAft>
              <a:buClr>
                <a:srgbClr val="BDA499"/>
              </a:buClr>
              <a:buFont typeface="幼圆" pitchFamily="49" charset="-122"/>
              <a:buChar char=" "/>
              <a:tabLst>
                <a:tab pos="356870" algn="l"/>
              </a:tabLst>
              <a:defRPr sz="1600">
                <a:solidFill>
                  <a:srgbClr val="7D7D7D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Char char="•"/>
              <a:tabLst>
                <a:tab pos="35687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Char char="•"/>
              <a:tabLst>
                <a:tab pos="356870" algn="l"/>
              </a:tabLs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Char char="•"/>
              <a:tabLst>
                <a:tab pos="356870" algn="l"/>
              </a:tabLs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5pPr>
            <a:lvl6pPr marL="2514600" indent="-228600" defTabSz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6870" algn="l"/>
              </a:tabLs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6pPr>
            <a:lvl7pPr marL="2971800" indent="-228600" defTabSz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6870" algn="l"/>
              </a:tabLs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7pPr>
            <a:lvl8pPr marL="3429000" indent="-228600" defTabSz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6870" algn="l"/>
              </a:tabLs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8pPr>
            <a:lvl9pPr marL="3886200" indent="-228600" defTabSz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6870" algn="l"/>
              </a:tabLs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zh-CN" sz="1400">
              <a:solidFill>
                <a:srgbClr val="FFFFFF"/>
              </a:solidFill>
            </a:endParaRPr>
          </a:p>
        </p:txBody>
      </p:sp>
      <p:sp>
        <p:nvSpPr>
          <p:cNvPr id="10" name="椭圆形标注 3"/>
          <p:cNvSpPr>
            <a:spLocks noChangeArrowheads="1"/>
          </p:cNvSpPr>
          <p:nvPr/>
        </p:nvSpPr>
        <p:spPr bwMode="auto">
          <a:xfrm rot="437392">
            <a:off x="6942182" y="667083"/>
            <a:ext cx="2343150" cy="2193449"/>
          </a:xfrm>
          <a:prstGeom prst="wedgeEllipseCallout">
            <a:avLst>
              <a:gd name="adj1" fmla="val -40199"/>
              <a:gd name="adj2" fmla="val 53991"/>
            </a:avLst>
          </a:prstGeom>
          <a:solidFill>
            <a:schemeClr val="accent2"/>
          </a:solidFill>
          <a:ln w="28575" cmpd="sng">
            <a:solidFill>
              <a:srgbClr val="FFFFFF"/>
            </a:solidFill>
            <a:miter lim="800000"/>
          </a:ln>
        </p:spPr>
        <p:txBody>
          <a:bodyPr wrap="square" anchor="ctr">
            <a:normAutofit/>
          </a:bodyPr>
          <a:lstStyle>
            <a:lvl1pPr algn="just">
              <a:lnSpc>
                <a:spcPct val="110000"/>
              </a:lnSpc>
              <a:spcBef>
                <a:spcPts val="1800"/>
              </a:spcBef>
              <a:buClr>
                <a:srgbClr val="7D7D7D"/>
              </a:buClr>
              <a:buSzPct val="60000"/>
              <a:buFont typeface="Wingdings" pitchFamily="2" charset="2"/>
              <a:buChar char="n"/>
              <a:defRPr sz="2000">
                <a:solidFill>
                  <a:srgbClr val="D07505"/>
                </a:solidFill>
                <a:latin typeface="Arial" pitchFamily="34" charset="0"/>
                <a:ea typeface="黑体" pitchFamily="49" charset="-122"/>
              </a:defRPr>
            </a:lvl1pPr>
            <a:lvl2pPr marL="742950" indent="-742950" algn="just" defTabSz="0">
              <a:lnSpc>
                <a:spcPct val="130000"/>
              </a:lnSpc>
              <a:spcAft>
                <a:spcPts val="600"/>
              </a:spcAft>
              <a:buClr>
                <a:srgbClr val="BDA499"/>
              </a:buClr>
              <a:buFont typeface="幼圆" pitchFamily="49" charset="-122"/>
              <a:buChar char=" "/>
              <a:tabLst>
                <a:tab pos="356870" algn="l"/>
              </a:tabLst>
              <a:defRPr sz="1600">
                <a:solidFill>
                  <a:srgbClr val="7D7D7D"/>
                </a:solidFill>
                <a:latin typeface="Arial" pitchFamily="34" charset="0"/>
                <a:ea typeface="黑体" pitchFamily="49" charset="-122"/>
              </a:defRPr>
            </a:lvl2pPr>
            <a:lvl3pPr marL="1143000" indent="-228600" defTabSz="0">
              <a:lnSpc>
                <a:spcPct val="90000"/>
              </a:lnSpc>
              <a:spcBef>
                <a:spcPts val="500"/>
              </a:spcBef>
              <a:buChar char="•"/>
              <a:tabLst>
                <a:tab pos="35687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3pPr>
            <a:lvl4pPr marL="1600200" indent="-228600" defTabSz="0">
              <a:lnSpc>
                <a:spcPct val="90000"/>
              </a:lnSpc>
              <a:spcBef>
                <a:spcPts val="500"/>
              </a:spcBef>
              <a:buChar char="•"/>
              <a:tabLst>
                <a:tab pos="356870" algn="l"/>
              </a:tabLs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4pPr>
            <a:lvl5pPr marL="2057400" indent="-228600" defTabSz="0">
              <a:lnSpc>
                <a:spcPct val="90000"/>
              </a:lnSpc>
              <a:spcBef>
                <a:spcPts val="500"/>
              </a:spcBef>
              <a:buChar char="•"/>
              <a:tabLst>
                <a:tab pos="356870" algn="l"/>
              </a:tabLs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5pPr>
            <a:lvl6pPr marL="2514600" indent="-228600" defTabSz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6870" algn="l"/>
              </a:tabLs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6pPr>
            <a:lvl7pPr marL="2971800" indent="-228600" defTabSz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6870" algn="l"/>
              </a:tabLs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7pPr>
            <a:lvl8pPr marL="3429000" indent="-228600" defTabSz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6870" algn="l"/>
              </a:tabLs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8pPr>
            <a:lvl9pPr marL="3886200" indent="-228600" defTabSz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tabLst>
                <a:tab pos="356870" algn="l"/>
              </a:tabLst>
              <a:defRPr>
                <a:solidFill>
                  <a:schemeClr val="tx1"/>
                </a:solidFill>
                <a:latin typeface="Calibri" pitchFamily="34" charset="0"/>
                <a:ea typeface="幼圆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zh-CN" sz="14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0900" y="2381252"/>
            <a:ext cx="3421589" cy="1562099"/>
          </a:xfrm>
        </p:spPr>
        <p:txBody>
          <a:bodyPr>
            <a:noAutofit/>
          </a:bodyPr>
          <a:lstStyle>
            <a:lvl1pPr>
              <a:defRPr sz="115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标题</a:t>
            </a:r>
            <a:endParaRPr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6972300" y="666750"/>
            <a:ext cx="2247900" cy="21907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457200"/>
            <a:ext cx="10514012" cy="1112838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62650" y="2065338"/>
            <a:ext cx="5392738" cy="38036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65338"/>
            <a:ext cx="4799012" cy="38036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838200" y="571501"/>
            <a:ext cx="10515601" cy="564991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image" Target="../media/image4.jpeg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.xml"/><Relationship Id="rId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.xml"/><Relationship Id="rId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.xml"/><Relationship Id="rId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5" Type="http://schemas.openxmlformats.org/officeDocument/2006/relationships/theme" Target="../theme/theme5.xml"/><Relationship Id="rId14" Type="http://schemas.openxmlformats.org/officeDocument/2006/relationships/image" Target="../media/image13.png"/><Relationship Id="rId13" Type="http://schemas.openxmlformats.org/officeDocument/2006/relationships/tags" Target="../tags/tag4.xml"/><Relationship Id="rId12" Type="http://schemas.openxmlformats.org/officeDocument/2006/relationships/tags" Target="../tags/tag3.xml"/><Relationship Id="rId11" Type="http://schemas.openxmlformats.org/officeDocument/2006/relationships/image" Target="../media/image10.png"/><Relationship Id="rId1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1141C-C3AC-4E26-8E0A-3A317DFB1F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3055B-5BEA-4B5F-A012-D630FB90DD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30629"/>
            <a:ext cx="10972800" cy="85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单击此处编辑母版标题样式</a:t>
            </a:r>
            <a:endParaRPr lang="zh-CN" altLang="zh-CN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20586"/>
            <a:ext cx="10972800" cy="488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513690"/>
            <a:ext cx="2844800" cy="28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>
              <a:defRPr sz="1400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EDBA1342-364E-4549-96CC-DC942EDBCF24}" type="datetime1">
              <a:rPr lang="zh-CN" altLang="en-US" smtClean="0"/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13690"/>
            <a:ext cx="3860800" cy="28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ctr">
              <a:defRPr sz="1400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13690"/>
            <a:ext cx="2844800" cy="286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r">
              <a:defRPr sz="1400">
                <a:latin typeface="Arial" pitchFamily="34" charset="0"/>
                <a:ea typeface="黑体" pitchFamily="49" charset="-122"/>
                <a:sym typeface="Arial" pitchFamily="34" charset="0"/>
              </a:defRPr>
            </a:lvl1pPr>
          </a:lstStyle>
          <a:p>
            <a:fld id="{B754B6B3-C4ED-437D-B277-A507BB1FC1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ea"/>
          <a:ea typeface="+mj-ea"/>
          <a:cs typeface="+mj-cs"/>
          <a:sym typeface="Arial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ea"/>
          <a:ea typeface="+mn-ea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  <a:sym typeface="Arial" pitchFamily="3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07733" y="204558"/>
            <a:ext cx="8746067" cy="101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/>
          <a:p>
            <a:pPr lvl="0"/>
            <a:r>
              <a:rPr lang="zh-CN" altLang="zh-CN" dirty="0" smtClean="0">
                <a:sym typeface="Arial" pitchFamily="34" charset="0"/>
              </a:rPr>
              <a:t>单击此处编辑母版标题样式</a:t>
            </a:r>
            <a:endParaRPr lang="zh-CN" altLang="zh-CN" dirty="0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1"/>
            <a:ext cx="10515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zh-CN" dirty="0" smtClean="0"/>
              <a:t>单击此处编辑母版文本样式</a:t>
            </a:r>
            <a:endParaRPr lang="zh-CN" altLang="zh-CN" dirty="0" smtClean="0"/>
          </a:p>
          <a:p>
            <a:pPr lvl="1"/>
            <a:r>
              <a:rPr lang="zh-CN" altLang="zh-CN" dirty="0" smtClean="0"/>
              <a:t>第二级</a:t>
            </a:r>
            <a:endParaRPr lang="zh-CN" altLang="zh-CN" dirty="0" smtClean="0"/>
          </a:p>
          <a:p>
            <a:pPr lvl="2"/>
            <a:r>
              <a:rPr lang="zh-CN" altLang="zh-CN" dirty="0" smtClean="0"/>
              <a:t>第三级</a:t>
            </a:r>
            <a:endParaRPr lang="zh-CN" altLang="zh-CN" dirty="0" smtClean="0"/>
          </a:p>
          <a:p>
            <a:pPr lvl="3"/>
            <a:r>
              <a:rPr lang="zh-CN" altLang="zh-CN" dirty="0" smtClean="0"/>
              <a:t>第四级</a:t>
            </a:r>
            <a:endParaRPr lang="zh-CN" altLang="zh-CN" dirty="0" smtClean="0"/>
          </a:p>
          <a:p>
            <a:pPr lvl="4"/>
            <a:r>
              <a:rPr lang="zh-CN" altLang="zh-CN" dirty="0" smtClean="0"/>
              <a:t>第五级</a:t>
            </a:r>
            <a:endParaRPr lang="zh-CN" altLang="zh-CN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0C49-52FF-4FE3-843E-11BA386BE0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D5D3D-D66D-4BEC-B4BD-52CF8A5161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txStyles>
    <p:titleStyle>
      <a:lvl1pPr algn="l" rtl="0" fontAlgn="base">
        <a:spcBef>
          <a:spcPct val="0"/>
        </a:spcBef>
        <a:spcAft>
          <a:spcPct val="0"/>
        </a:spcAft>
        <a:buFont typeface="Arial" pitchFamily="34" charset="0"/>
        <a:defRPr sz="3200" kern="1200">
          <a:solidFill>
            <a:schemeClr val="hlink"/>
          </a:solidFill>
          <a:latin typeface="+mj-ea"/>
          <a:ea typeface="+mj-ea"/>
          <a:cs typeface="+mj-cs"/>
          <a:sym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hlink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hlink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hlink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hlink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hlink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hlink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hlink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buFont typeface="Arial" pitchFamily="34" charset="0"/>
        <a:defRPr sz="2800">
          <a:solidFill>
            <a:schemeClr val="hlink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bg2"/>
          </a:solidFill>
          <a:latin typeface="+mn-ea"/>
          <a:ea typeface="+mn-ea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924801" y="3657600"/>
            <a:ext cx="4267200" cy="3200400"/>
            <a:chOff x="5756242" y="4333826"/>
            <a:chExt cx="3365565" cy="25241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3030" y="5705475"/>
              <a:ext cx="2374770" cy="1041171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5756242" y="4333826"/>
              <a:ext cx="3365565" cy="2524174"/>
            </a:xfrm>
            <a:prstGeom prst="rect">
              <a:avLst/>
            </a:prstGeom>
            <a:solidFill>
              <a:srgbClr val="F7F4EE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 baseline="0">
                <a:latin typeface="Arial" pitchFamily="34" charset="0"/>
                <a:ea typeface="黑体" pitchFamily="49" charset="-122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27" y="1557863"/>
            <a:ext cx="9337346" cy="250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Wingdings" pitchFamily="2" charset="2"/>
        <a:buChar char="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Arial" pitchFamily="34" charset="0"/>
        <a:buChar char="•"/>
        <a:defRPr sz="20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Arial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Arial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Arial" pitchFamily="34" charset="0"/>
        <a:buChar char="•"/>
        <a:defRPr sz="18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image" Target="../media/image17.png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38.xml"/><Relationship Id="rId1" Type="http://schemas.openxmlformats.org/officeDocument/2006/relationships/tags" Target="../tags/tag14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image" Target="../media/image18.png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38.xml"/><Relationship Id="rId1" Type="http://schemas.openxmlformats.org/officeDocument/2006/relationships/tags" Target="../tags/tag15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0" Type="http://schemas.openxmlformats.org/officeDocument/2006/relationships/notesSlide" Target="../notesSlides/notesSlide12.xml"/><Relationship Id="rId1" Type="http://schemas.openxmlformats.org/officeDocument/2006/relationships/tags" Target="../tags/tag16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image" Target="../media/image19.png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38.xml"/><Relationship Id="rId1" Type="http://schemas.openxmlformats.org/officeDocument/2006/relationships/tags" Target="../tags/tag16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4" Type="http://schemas.openxmlformats.org/officeDocument/2006/relationships/notesSlide" Target="../notesSlides/notesSlide14.xml"/><Relationship Id="rId13" Type="http://schemas.openxmlformats.org/officeDocument/2006/relationships/slideLayout" Target="../slideLayouts/slideLayout38.xml"/><Relationship Id="rId12" Type="http://schemas.openxmlformats.org/officeDocument/2006/relationships/tags" Target="../tags/tag185.xml"/><Relationship Id="rId11" Type="http://schemas.openxmlformats.org/officeDocument/2006/relationships/tags" Target="../tags/tag184.xml"/><Relationship Id="rId10" Type="http://schemas.openxmlformats.org/officeDocument/2006/relationships/tags" Target="../tags/tag183.xml"/><Relationship Id="rId1" Type="http://schemas.openxmlformats.org/officeDocument/2006/relationships/tags" Target="../tags/tag17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tags" Target="../tags/tag192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2" Type="http://schemas.openxmlformats.org/officeDocument/2006/relationships/notesSlide" Target="../notesSlides/notesSlide15.xml"/><Relationship Id="rId11" Type="http://schemas.openxmlformats.org/officeDocument/2006/relationships/slideLayout" Target="../slideLayouts/slideLayout38.xml"/><Relationship Id="rId10" Type="http://schemas.openxmlformats.org/officeDocument/2006/relationships/tags" Target="../tags/tag193.xml"/><Relationship Id="rId1" Type="http://schemas.openxmlformats.org/officeDocument/2006/relationships/tags" Target="../tags/tag186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4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9" Type="http://schemas.openxmlformats.org/officeDocument/2006/relationships/notesSlide" Target="../notesSlides/notesSlide17.xml"/><Relationship Id="rId28" Type="http://schemas.openxmlformats.org/officeDocument/2006/relationships/slideLayout" Target="../slideLayouts/slideLayout38.xml"/><Relationship Id="rId27" Type="http://schemas.openxmlformats.org/officeDocument/2006/relationships/tags" Target="../tags/tag223.xml"/><Relationship Id="rId26" Type="http://schemas.openxmlformats.org/officeDocument/2006/relationships/tags" Target="../tags/tag222.xml"/><Relationship Id="rId25" Type="http://schemas.openxmlformats.org/officeDocument/2006/relationships/tags" Target="../tags/tag221.xml"/><Relationship Id="rId24" Type="http://schemas.openxmlformats.org/officeDocument/2006/relationships/tags" Target="../tags/tag220.xml"/><Relationship Id="rId23" Type="http://schemas.openxmlformats.org/officeDocument/2006/relationships/tags" Target="../tags/tag219.xml"/><Relationship Id="rId22" Type="http://schemas.openxmlformats.org/officeDocument/2006/relationships/tags" Target="../tags/tag218.xml"/><Relationship Id="rId21" Type="http://schemas.openxmlformats.org/officeDocument/2006/relationships/tags" Target="../tags/tag217.xml"/><Relationship Id="rId20" Type="http://schemas.openxmlformats.org/officeDocument/2006/relationships/tags" Target="../tags/tag216.xml"/><Relationship Id="rId2" Type="http://schemas.openxmlformats.org/officeDocument/2006/relationships/tags" Target="../tags/tag198.xml"/><Relationship Id="rId19" Type="http://schemas.openxmlformats.org/officeDocument/2006/relationships/tags" Target="../tags/tag215.xml"/><Relationship Id="rId18" Type="http://schemas.openxmlformats.org/officeDocument/2006/relationships/tags" Target="../tags/tag214.xml"/><Relationship Id="rId17" Type="http://schemas.openxmlformats.org/officeDocument/2006/relationships/tags" Target="../tags/tag213.xml"/><Relationship Id="rId16" Type="http://schemas.openxmlformats.org/officeDocument/2006/relationships/tags" Target="../tags/tag212.xml"/><Relationship Id="rId15" Type="http://schemas.openxmlformats.org/officeDocument/2006/relationships/tags" Target="../tags/tag211.xml"/><Relationship Id="rId14" Type="http://schemas.openxmlformats.org/officeDocument/2006/relationships/tags" Target="../tags/tag210.xml"/><Relationship Id="rId13" Type="http://schemas.openxmlformats.org/officeDocument/2006/relationships/tags" Target="../tags/tag209.xml"/><Relationship Id="rId12" Type="http://schemas.openxmlformats.org/officeDocument/2006/relationships/tags" Target="../tags/tag208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tags" Target="../tags/tag19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0" Type="http://schemas.openxmlformats.org/officeDocument/2006/relationships/notesSlide" Target="../notesSlides/notesSlide18.xml"/><Relationship Id="rId3" Type="http://schemas.openxmlformats.org/officeDocument/2006/relationships/tags" Target="../tags/tag226.xml"/><Relationship Id="rId29" Type="http://schemas.openxmlformats.org/officeDocument/2006/relationships/slideLayout" Target="../slideLayouts/slideLayout38.xml"/><Relationship Id="rId28" Type="http://schemas.openxmlformats.org/officeDocument/2006/relationships/tags" Target="../tags/tag251.xml"/><Relationship Id="rId27" Type="http://schemas.openxmlformats.org/officeDocument/2006/relationships/tags" Target="../tags/tag250.xml"/><Relationship Id="rId26" Type="http://schemas.openxmlformats.org/officeDocument/2006/relationships/tags" Target="../tags/tag249.xml"/><Relationship Id="rId25" Type="http://schemas.openxmlformats.org/officeDocument/2006/relationships/tags" Target="../tags/tag248.xml"/><Relationship Id="rId24" Type="http://schemas.openxmlformats.org/officeDocument/2006/relationships/tags" Target="../tags/tag247.xml"/><Relationship Id="rId23" Type="http://schemas.openxmlformats.org/officeDocument/2006/relationships/tags" Target="../tags/tag246.xml"/><Relationship Id="rId22" Type="http://schemas.openxmlformats.org/officeDocument/2006/relationships/tags" Target="../tags/tag245.xml"/><Relationship Id="rId21" Type="http://schemas.openxmlformats.org/officeDocument/2006/relationships/tags" Target="../tags/tag244.xml"/><Relationship Id="rId20" Type="http://schemas.openxmlformats.org/officeDocument/2006/relationships/tags" Target="../tags/tag243.xml"/><Relationship Id="rId2" Type="http://schemas.openxmlformats.org/officeDocument/2006/relationships/tags" Target="../tags/tag225.xml"/><Relationship Id="rId19" Type="http://schemas.openxmlformats.org/officeDocument/2006/relationships/tags" Target="../tags/tag242.xml"/><Relationship Id="rId18" Type="http://schemas.openxmlformats.org/officeDocument/2006/relationships/tags" Target="../tags/tag241.xml"/><Relationship Id="rId17" Type="http://schemas.openxmlformats.org/officeDocument/2006/relationships/tags" Target="../tags/tag240.xml"/><Relationship Id="rId16" Type="http://schemas.openxmlformats.org/officeDocument/2006/relationships/tags" Target="../tags/tag239.xml"/><Relationship Id="rId15" Type="http://schemas.openxmlformats.org/officeDocument/2006/relationships/tags" Target="../tags/tag238.xml"/><Relationship Id="rId14" Type="http://schemas.openxmlformats.org/officeDocument/2006/relationships/tags" Target="../tags/tag237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tags" Target="../tags/tag22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tags" Target="../tags/tag259.xml"/><Relationship Id="rId7" Type="http://schemas.openxmlformats.org/officeDocument/2006/relationships/tags" Target="../tags/tag258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0" Type="http://schemas.openxmlformats.org/officeDocument/2006/relationships/notesSlide" Target="../notesSlides/notesSlide19.xml"/><Relationship Id="rId2" Type="http://schemas.openxmlformats.org/officeDocument/2006/relationships/tags" Target="../tags/tag253.xml"/><Relationship Id="rId19" Type="http://schemas.openxmlformats.org/officeDocument/2006/relationships/slideLayout" Target="../slideLayouts/slideLayout38.xml"/><Relationship Id="rId18" Type="http://schemas.openxmlformats.org/officeDocument/2006/relationships/tags" Target="../tags/tag269.xml"/><Relationship Id="rId17" Type="http://schemas.openxmlformats.org/officeDocument/2006/relationships/tags" Target="../tags/tag268.xml"/><Relationship Id="rId16" Type="http://schemas.openxmlformats.org/officeDocument/2006/relationships/tags" Target="../tags/tag267.xml"/><Relationship Id="rId15" Type="http://schemas.openxmlformats.org/officeDocument/2006/relationships/tags" Target="../tags/tag266.xml"/><Relationship Id="rId14" Type="http://schemas.openxmlformats.org/officeDocument/2006/relationships/tags" Target="../tags/tag265.xml"/><Relationship Id="rId13" Type="http://schemas.openxmlformats.org/officeDocument/2006/relationships/tags" Target="../tags/tag264.xml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tags" Target="../tags/tag25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2" Type="http://schemas.openxmlformats.org/officeDocument/2006/relationships/notesSlide" Target="../notesSlides/notesSlide2.xml"/><Relationship Id="rId31" Type="http://schemas.openxmlformats.org/officeDocument/2006/relationships/slideLayout" Target="../slideLayouts/slideLayout28.xml"/><Relationship Id="rId30" Type="http://schemas.openxmlformats.org/officeDocument/2006/relationships/tags" Target="../tags/tag36.xml"/><Relationship Id="rId3" Type="http://schemas.openxmlformats.org/officeDocument/2006/relationships/tags" Target="../tags/tag9.xml"/><Relationship Id="rId29" Type="http://schemas.openxmlformats.org/officeDocument/2006/relationships/tags" Target="../tags/tag35.xml"/><Relationship Id="rId28" Type="http://schemas.openxmlformats.org/officeDocument/2006/relationships/tags" Target="../tags/tag34.xml"/><Relationship Id="rId27" Type="http://schemas.openxmlformats.org/officeDocument/2006/relationships/tags" Target="../tags/tag33.xml"/><Relationship Id="rId26" Type="http://schemas.openxmlformats.org/officeDocument/2006/relationships/tags" Target="../tags/tag32.xml"/><Relationship Id="rId25" Type="http://schemas.openxmlformats.org/officeDocument/2006/relationships/tags" Target="../tags/tag31.xml"/><Relationship Id="rId24" Type="http://schemas.openxmlformats.org/officeDocument/2006/relationships/tags" Target="../tags/tag30.xml"/><Relationship Id="rId23" Type="http://schemas.openxmlformats.org/officeDocument/2006/relationships/tags" Target="../tags/tag29.xml"/><Relationship Id="rId22" Type="http://schemas.openxmlformats.org/officeDocument/2006/relationships/tags" Target="../tags/tag28.xml"/><Relationship Id="rId21" Type="http://schemas.openxmlformats.org/officeDocument/2006/relationships/tags" Target="../tags/tag27.xml"/><Relationship Id="rId20" Type="http://schemas.openxmlformats.org/officeDocument/2006/relationships/tags" Target="../tags/tag26.xml"/><Relationship Id="rId2" Type="http://schemas.openxmlformats.org/officeDocument/2006/relationships/tags" Target="../tags/tag8.xml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image" Target="../media/image24.png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1" Type="http://schemas.openxmlformats.org/officeDocument/2006/relationships/notesSlide" Target="../notesSlides/notesSlide20.xml"/><Relationship Id="rId10" Type="http://schemas.openxmlformats.org/officeDocument/2006/relationships/slideLayout" Target="../slideLayouts/slideLayout38.xml"/><Relationship Id="rId1" Type="http://schemas.openxmlformats.org/officeDocument/2006/relationships/tags" Target="../tags/tag270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34.xml"/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289.xml"/><Relationship Id="rId8" Type="http://schemas.openxmlformats.org/officeDocument/2006/relationships/tags" Target="../tags/tag288.xml"/><Relationship Id="rId7" Type="http://schemas.openxmlformats.org/officeDocument/2006/relationships/tags" Target="../tags/tag287.xml"/><Relationship Id="rId6" Type="http://schemas.openxmlformats.org/officeDocument/2006/relationships/tags" Target="../tags/tag286.xml"/><Relationship Id="rId52" Type="http://schemas.openxmlformats.org/officeDocument/2006/relationships/notesSlide" Target="../notesSlides/notesSlide22.xml"/><Relationship Id="rId51" Type="http://schemas.openxmlformats.org/officeDocument/2006/relationships/slideLayout" Target="../slideLayouts/slideLayout38.xml"/><Relationship Id="rId50" Type="http://schemas.openxmlformats.org/officeDocument/2006/relationships/tags" Target="../tags/tag330.xml"/><Relationship Id="rId5" Type="http://schemas.openxmlformats.org/officeDocument/2006/relationships/tags" Target="../tags/tag285.xml"/><Relationship Id="rId49" Type="http://schemas.openxmlformats.org/officeDocument/2006/relationships/tags" Target="../tags/tag329.xml"/><Relationship Id="rId48" Type="http://schemas.openxmlformats.org/officeDocument/2006/relationships/tags" Target="../tags/tag328.xml"/><Relationship Id="rId47" Type="http://schemas.openxmlformats.org/officeDocument/2006/relationships/tags" Target="../tags/tag327.xml"/><Relationship Id="rId46" Type="http://schemas.openxmlformats.org/officeDocument/2006/relationships/tags" Target="../tags/tag326.xml"/><Relationship Id="rId45" Type="http://schemas.openxmlformats.org/officeDocument/2006/relationships/tags" Target="../tags/tag325.xml"/><Relationship Id="rId44" Type="http://schemas.openxmlformats.org/officeDocument/2006/relationships/tags" Target="../tags/tag324.xml"/><Relationship Id="rId43" Type="http://schemas.openxmlformats.org/officeDocument/2006/relationships/tags" Target="../tags/tag323.xml"/><Relationship Id="rId42" Type="http://schemas.openxmlformats.org/officeDocument/2006/relationships/tags" Target="../tags/tag322.xml"/><Relationship Id="rId41" Type="http://schemas.openxmlformats.org/officeDocument/2006/relationships/tags" Target="../tags/tag321.xml"/><Relationship Id="rId40" Type="http://schemas.openxmlformats.org/officeDocument/2006/relationships/tags" Target="../tags/tag320.xml"/><Relationship Id="rId4" Type="http://schemas.openxmlformats.org/officeDocument/2006/relationships/tags" Target="../tags/tag284.xml"/><Relationship Id="rId39" Type="http://schemas.openxmlformats.org/officeDocument/2006/relationships/tags" Target="../tags/tag319.xml"/><Relationship Id="rId38" Type="http://schemas.openxmlformats.org/officeDocument/2006/relationships/tags" Target="../tags/tag318.xml"/><Relationship Id="rId37" Type="http://schemas.openxmlformats.org/officeDocument/2006/relationships/tags" Target="../tags/tag317.xml"/><Relationship Id="rId36" Type="http://schemas.openxmlformats.org/officeDocument/2006/relationships/tags" Target="../tags/tag316.xml"/><Relationship Id="rId35" Type="http://schemas.openxmlformats.org/officeDocument/2006/relationships/tags" Target="../tags/tag315.xml"/><Relationship Id="rId34" Type="http://schemas.openxmlformats.org/officeDocument/2006/relationships/tags" Target="../tags/tag314.xml"/><Relationship Id="rId33" Type="http://schemas.openxmlformats.org/officeDocument/2006/relationships/tags" Target="../tags/tag313.xml"/><Relationship Id="rId32" Type="http://schemas.openxmlformats.org/officeDocument/2006/relationships/tags" Target="../tags/tag312.xml"/><Relationship Id="rId31" Type="http://schemas.openxmlformats.org/officeDocument/2006/relationships/tags" Target="../tags/tag311.xml"/><Relationship Id="rId30" Type="http://schemas.openxmlformats.org/officeDocument/2006/relationships/tags" Target="../tags/tag310.xml"/><Relationship Id="rId3" Type="http://schemas.openxmlformats.org/officeDocument/2006/relationships/tags" Target="../tags/tag283.xml"/><Relationship Id="rId29" Type="http://schemas.openxmlformats.org/officeDocument/2006/relationships/tags" Target="../tags/tag309.xml"/><Relationship Id="rId28" Type="http://schemas.openxmlformats.org/officeDocument/2006/relationships/tags" Target="../tags/tag308.xml"/><Relationship Id="rId27" Type="http://schemas.openxmlformats.org/officeDocument/2006/relationships/tags" Target="../tags/tag307.xml"/><Relationship Id="rId26" Type="http://schemas.openxmlformats.org/officeDocument/2006/relationships/tags" Target="../tags/tag306.xml"/><Relationship Id="rId25" Type="http://schemas.openxmlformats.org/officeDocument/2006/relationships/tags" Target="../tags/tag305.xml"/><Relationship Id="rId24" Type="http://schemas.openxmlformats.org/officeDocument/2006/relationships/tags" Target="../tags/tag304.xml"/><Relationship Id="rId23" Type="http://schemas.openxmlformats.org/officeDocument/2006/relationships/tags" Target="../tags/tag303.xml"/><Relationship Id="rId22" Type="http://schemas.openxmlformats.org/officeDocument/2006/relationships/tags" Target="../tags/tag302.xml"/><Relationship Id="rId21" Type="http://schemas.openxmlformats.org/officeDocument/2006/relationships/tags" Target="../tags/tag301.xml"/><Relationship Id="rId20" Type="http://schemas.openxmlformats.org/officeDocument/2006/relationships/tags" Target="../tags/tag300.xml"/><Relationship Id="rId2" Type="http://schemas.openxmlformats.org/officeDocument/2006/relationships/tags" Target="../tags/tag282.xml"/><Relationship Id="rId19" Type="http://schemas.openxmlformats.org/officeDocument/2006/relationships/tags" Target="../tags/tag299.xml"/><Relationship Id="rId18" Type="http://schemas.openxmlformats.org/officeDocument/2006/relationships/tags" Target="../tags/tag298.xml"/><Relationship Id="rId17" Type="http://schemas.openxmlformats.org/officeDocument/2006/relationships/tags" Target="../tags/tag297.xml"/><Relationship Id="rId16" Type="http://schemas.openxmlformats.org/officeDocument/2006/relationships/tags" Target="../tags/tag296.xml"/><Relationship Id="rId15" Type="http://schemas.openxmlformats.org/officeDocument/2006/relationships/tags" Target="../tags/tag295.xml"/><Relationship Id="rId14" Type="http://schemas.openxmlformats.org/officeDocument/2006/relationships/tags" Target="../tags/tag294.xml"/><Relationship Id="rId13" Type="http://schemas.openxmlformats.org/officeDocument/2006/relationships/tags" Target="../tags/tag293.xml"/><Relationship Id="rId12" Type="http://schemas.openxmlformats.org/officeDocument/2006/relationships/tags" Target="../tags/tag292.xml"/><Relationship Id="rId11" Type="http://schemas.openxmlformats.org/officeDocument/2006/relationships/tags" Target="../tags/tag291.xml"/><Relationship Id="rId10" Type="http://schemas.openxmlformats.org/officeDocument/2006/relationships/tags" Target="../tags/tag290.xml"/><Relationship Id="rId1" Type="http://schemas.openxmlformats.org/officeDocument/2006/relationships/tags" Target="../tags/tag28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tags" Target="../tags/tag337.xml"/><Relationship Id="rId6" Type="http://schemas.openxmlformats.org/officeDocument/2006/relationships/tags" Target="../tags/tag336.xml"/><Relationship Id="rId5" Type="http://schemas.openxmlformats.org/officeDocument/2006/relationships/tags" Target="../tags/tag335.xml"/><Relationship Id="rId4" Type="http://schemas.openxmlformats.org/officeDocument/2006/relationships/tags" Target="../tags/tag334.xml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2" Type="http://schemas.openxmlformats.org/officeDocument/2006/relationships/notesSlide" Target="../notesSlides/notesSlide23.xml"/><Relationship Id="rId11" Type="http://schemas.openxmlformats.org/officeDocument/2006/relationships/slideLayout" Target="../slideLayouts/slideLayout38.xml"/><Relationship Id="rId10" Type="http://schemas.openxmlformats.org/officeDocument/2006/relationships/tags" Target="../tags/tag338.xml"/><Relationship Id="rId1" Type="http://schemas.openxmlformats.org/officeDocument/2006/relationships/tags" Target="../tags/tag331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image" Target="../media/image27.png"/><Relationship Id="rId7" Type="http://schemas.openxmlformats.org/officeDocument/2006/relationships/tags" Target="../tags/tag345.xml"/><Relationship Id="rId6" Type="http://schemas.openxmlformats.org/officeDocument/2006/relationships/tags" Target="../tags/tag344.xml"/><Relationship Id="rId5" Type="http://schemas.openxmlformats.org/officeDocument/2006/relationships/tags" Target="../tags/tag343.xml"/><Relationship Id="rId4" Type="http://schemas.openxmlformats.org/officeDocument/2006/relationships/tags" Target="../tags/tag342.xml"/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1" Type="http://schemas.openxmlformats.org/officeDocument/2006/relationships/notesSlide" Target="../notesSlides/notesSlide24.xml"/><Relationship Id="rId10" Type="http://schemas.openxmlformats.org/officeDocument/2006/relationships/slideLayout" Target="../slideLayouts/slideLayout38.xml"/><Relationship Id="rId1" Type="http://schemas.openxmlformats.org/officeDocument/2006/relationships/tags" Target="../tags/tag339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354.xml"/><Relationship Id="rId8" Type="http://schemas.openxmlformats.org/officeDocument/2006/relationships/image" Target="../media/image28.png"/><Relationship Id="rId7" Type="http://schemas.openxmlformats.org/officeDocument/2006/relationships/tags" Target="../tags/tag353.xml"/><Relationship Id="rId6" Type="http://schemas.openxmlformats.org/officeDocument/2006/relationships/tags" Target="../tags/tag352.xml"/><Relationship Id="rId5" Type="http://schemas.openxmlformats.org/officeDocument/2006/relationships/tags" Target="../tags/tag351.xml"/><Relationship Id="rId4" Type="http://schemas.openxmlformats.org/officeDocument/2006/relationships/tags" Target="../tags/tag350.xml"/><Relationship Id="rId3" Type="http://schemas.openxmlformats.org/officeDocument/2006/relationships/tags" Target="../tags/tag349.xml"/><Relationship Id="rId2" Type="http://schemas.openxmlformats.org/officeDocument/2006/relationships/tags" Target="../tags/tag348.xml"/><Relationship Id="rId11" Type="http://schemas.openxmlformats.org/officeDocument/2006/relationships/notesSlide" Target="../notesSlides/notesSlide25.xml"/><Relationship Id="rId10" Type="http://schemas.openxmlformats.org/officeDocument/2006/relationships/slideLayout" Target="../slideLayouts/slideLayout38.xml"/><Relationship Id="rId1" Type="http://schemas.openxmlformats.org/officeDocument/2006/relationships/tags" Target="../tags/tag347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362.xml"/><Relationship Id="rId8" Type="http://schemas.openxmlformats.org/officeDocument/2006/relationships/image" Target="../media/image29.png"/><Relationship Id="rId7" Type="http://schemas.openxmlformats.org/officeDocument/2006/relationships/tags" Target="../tags/tag361.xml"/><Relationship Id="rId6" Type="http://schemas.openxmlformats.org/officeDocument/2006/relationships/tags" Target="../tags/tag360.xml"/><Relationship Id="rId5" Type="http://schemas.openxmlformats.org/officeDocument/2006/relationships/tags" Target="../tags/tag359.xml"/><Relationship Id="rId4" Type="http://schemas.openxmlformats.org/officeDocument/2006/relationships/tags" Target="../tags/tag358.xml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1" Type="http://schemas.openxmlformats.org/officeDocument/2006/relationships/notesSlide" Target="../notesSlides/notesSlide26.xml"/><Relationship Id="rId10" Type="http://schemas.openxmlformats.org/officeDocument/2006/relationships/slideLayout" Target="../slideLayouts/slideLayout38.xml"/><Relationship Id="rId1" Type="http://schemas.openxmlformats.org/officeDocument/2006/relationships/tags" Target="../tags/tag355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2" Type="http://schemas.openxmlformats.org/officeDocument/2006/relationships/notesSlide" Target="../notesSlides/notesSlide27.xml"/><Relationship Id="rId11" Type="http://schemas.openxmlformats.org/officeDocument/2006/relationships/slideLayout" Target="../slideLayouts/slideLayout38.xml"/><Relationship Id="rId10" Type="http://schemas.openxmlformats.org/officeDocument/2006/relationships/tags" Target="../tags/tag370.xml"/><Relationship Id="rId1" Type="http://schemas.openxmlformats.org/officeDocument/2006/relationships/tags" Target="../tags/tag363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34.xml"/><Relationship Id="rId3" Type="http://schemas.openxmlformats.org/officeDocument/2006/relationships/tags" Target="../tags/tag373.xml"/><Relationship Id="rId2" Type="http://schemas.openxmlformats.org/officeDocument/2006/relationships/tags" Target="../tags/tag372.xml"/><Relationship Id="rId1" Type="http://schemas.openxmlformats.org/officeDocument/2006/relationships/tags" Target="../tags/tag371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381.xml"/><Relationship Id="rId8" Type="http://schemas.openxmlformats.org/officeDocument/2006/relationships/image" Target="../media/image32.png"/><Relationship Id="rId7" Type="http://schemas.openxmlformats.org/officeDocument/2006/relationships/tags" Target="../tags/tag380.xml"/><Relationship Id="rId6" Type="http://schemas.openxmlformats.org/officeDocument/2006/relationships/tags" Target="../tags/tag379.xml"/><Relationship Id="rId5" Type="http://schemas.openxmlformats.org/officeDocument/2006/relationships/tags" Target="../tags/tag378.xml"/><Relationship Id="rId4" Type="http://schemas.openxmlformats.org/officeDocument/2006/relationships/tags" Target="../tags/tag377.xml"/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4" Type="http://schemas.openxmlformats.org/officeDocument/2006/relationships/notesSlide" Target="../notesSlides/notesSlide29.xml"/><Relationship Id="rId13" Type="http://schemas.openxmlformats.org/officeDocument/2006/relationships/slideLayout" Target="../slideLayouts/slideLayout38.xml"/><Relationship Id="rId12" Type="http://schemas.openxmlformats.org/officeDocument/2006/relationships/tags" Target="../tags/tag383.xml"/><Relationship Id="rId11" Type="http://schemas.openxmlformats.org/officeDocument/2006/relationships/image" Target="../media/image33.png"/><Relationship Id="rId10" Type="http://schemas.openxmlformats.org/officeDocument/2006/relationships/tags" Target="../tags/tag382.xml"/><Relationship Id="rId1" Type="http://schemas.openxmlformats.org/officeDocument/2006/relationships/tags" Target="../tags/tag37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4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tags" Target="../tags/tag390.xml"/><Relationship Id="rId6" Type="http://schemas.openxmlformats.org/officeDocument/2006/relationships/tags" Target="../tags/tag389.xml"/><Relationship Id="rId5" Type="http://schemas.openxmlformats.org/officeDocument/2006/relationships/tags" Target="../tags/tag388.xml"/><Relationship Id="rId4" Type="http://schemas.openxmlformats.org/officeDocument/2006/relationships/tags" Target="../tags/tag387.xml"/><Relationship Id="rId3" Type="http://schemas.openxmlformats.org/officeDocument/2006/relationships/tags" Target="../tags/tag386.xml"/><Relationship Id="rId2" Type="http://schemas.openxmlformats.org/officeDocument/2006/relationships/tags" Target="../tags/tag385.xml"/><Relationship Id="rId12" Type="http://schemas.openxmlformats.org/officeDocument/2006/relationships/notesSlide" Target="../notesSlides/notesSlide30.xml"/><Relationship Id="rId11" Type="http://schemas.openxmlformats.org/officeDocument/2006/relationships/slideLayout" Target="../slideLayouts/slideLayout38.xml"/><Relationship Id="rId10" Type="http://schemas.openxmlformats.org/officeDocument/2006/relationships/tags" Target="../tags/tag391.xml"/><Relationship Id="rId1" Type="http://schemas.openxmlformats.org/officeDocument/2006/relationships/tags" Target="../tags/tag384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34.xml"/><Relationship Id="rId3" Type="http://schemas.openxmlformats.org/officeDocument/2006/relationships/tags" Target="../tags/tag394.xml"/><Relationship Id="rId2" Type="http://schemas.openxmlformats.org/officeDocument/2006/relationships/tags" Target="../tags/tag393.xml"/><Relationship Id="rId1" Type="http://schemas.openxmlformats.org/officeDocument/2006/relationships/tags" Target="../tags/tag392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402.xml"/><Relationship Id="rId8" Type="http://schemas.openxmlformats.org/officeDocument/2006/relationships/image" Target="../media/image36.png"/><Relationship Id="rId7" Type="http://schemas.openxmlformats.org/officeDocument/2006/relationships/tags" Target="../tags/tag401.xml"/><Relationship Id="rId6" Type="http://schemas.openxmlformats.org/officeDocument/2006/relationships/tags" Target="../tags/tag400.xml"/><Relationship Id="rId5" Type="http://schemas.openxmlformats.org/officeDocument/2006/relationships/tags" Target="../tags/tag399.xml"/><Relationship Id="rId4" Type="http://schemas.openxmlformats.org/officeDocument/2006/relationships/tags" Target="../tags/tag398.xml"/><Relationship Id="rId3" Type="http://schemas.openxmlformats.org/officeDocument/2006/relationships/tags" Target="../tags/tag397.xml"/><Relationship Id="rId2" Type="http://schemas.openxmlformats.org/officeDocument/2006/relationships/tags" Target="../tags/tag396.xml"/><Relationship Id="rId11" Type="http://schemas.openxmlformats.org/officeDocument/2006/relationships/notesSlide" Target="../notesSlides/notesSlide32.xml"/><Relationship Id="rId10" Type="http://schemas.openxmlformats.org/officeDocument/2006/relationships/slideLayout" Target="../slideLayouts/slideLayout38.xml"/><Relationship Id="rId1" Type="http://schemas.openxmlformats.org/officeDocument/2006/relationships/tags" Target="../tags/tag395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411.xml"/><Relationship Id="rId8" Type="http://schemas.openxmlformats.org/officeDocument/2006/relationships/tags" Target="../tags/tag410.xml"/><Relationship Id="rId7" Type="http://schemas.openxmlformats.org/officeDocument/2006/relationships/tags" Target="../tags/tag409.xml"/><Relationship Id="rId6" Type="http://schemas.openxmlformats.org/officeDocument/2006/relationships/tags" Target="../tags/tag408.xml"/><Relationship Id="rId5" Type="http://schemas.openxmlformats.org/officeDocument/2006/relationships/tags" Target="../tags/tag407.xml"/><Relationship Id="rId4" Type="http://schemas.openxmlformats.org/officeDocument/2006/relationships/tags" Target="../tags/tag406.xml"/><Relationship Id="rId34" Type="http://schemas.openxmlformats.org/officeDocument/2006/relationships/notesSlide" Target="../notesSlides/notesSlide33.xml"/><Relationship Id="rId33" Type="http://schemas.openxmlformats.org/officeDocument/2006/relationships/slideLayout" Target="../slideLayouts/slideLayout38.xml"/><Relationship Id="rId32" Type="http://schemas.openxmlformats.org/officeDocument/2006/relationships/tags" Target="../tags/tag434.xml"/><Relationship Id="rId31" Type="http://schemas.openxmlformats.org/officeDocument/2006/relationships/tags" Target="../tags/tag433.xml"/><Relationship Id="rId30" Type="http://schemas.openxmlformats.org/officeDocument/2006/relationships/tags" Target="../tags/tag432.xml"/><Relationship Id="rId3" Type="http://schemas.openxmlformats.org/officeDocument/2006/relationships/tags" Target="../tags/tag405.xml"/><Relationship Id="rId29" Type="http://schemas.openxmlformats.org/officeDocument/2006/relationships/tags" Target="../tags/tag431.xml"/><Relationship Id="rId28" Type="http://schemas.openxmlformats.org/officeDocument/2006/relationships/tags" Target="../tags/tag430.xml"/><Relationship Id="rId27" Type="http://schemas.openxmlformats.org/officeDocument/2006/relationships/tags" Target="../tags/tag429.xml"/><Relationship Id="rId26" Type="http://schemas.openxmlformats.org/officeDocument/2006/relationships/tags" Target="../tags/tag428.xml"/><Relationship Id="rId25" Type="http://schemas.openxmlformats.org/officeDocument/2006/relationships/tags" Target="../tags/tag427.xml"/><Relationship Id="rId24" Type="http://schemas.openxmlformats.org/officeDocument/2006/relationships/tags" Target="../tags/tag426.xml"/><Relationship Id="rId23" Type="http://schemas.openxmlformats.org/officeDocument/2006/relationships/tags" Target="../tags/tag425.xml"/><Relationship Id="rId22" Type="http://schemas.openxmlformats.org/officeDocument/2006/relationships/tags" Target="../tags/tag424.xml"/><Relationship Id="rId21" Type="http://schemas.openxmlformats.org/officeDocument/2006/relationships/tags" Target="../tags/tag423.xml"/><Relationship Id="rId20" Type="http://schemas.openxmlformats.org/officeDocument/2006/relationships/tags" Target="../tags/tag422.xml"/><Relationship Id="rId2" Type="http://schemas.openxmlformats.org/officeDocument/2006/relationships/tags" Target="../tags/tag404.xml"/><Relationship Id="rId19" Type="http://schemas.openxmlformats.org/officeDocument/2006/relationships/tags" Target="../tags/tag421.xml"/><Relationship Id="rId18" Type="http://schemas.openxmlformats.org/officeDocument/2006/relationships/tags" Target="../tags/tag420.xml"/><Relationship Id="rId17" Type="http://schemas.openxmlformats.org/officeDocument/2006/relationships/tags" Target="../tags/tag419.xml"/><Relationship Id="rId16" Type="http://schemas.openxmlformats.org/officeDocument/2006/relationships/tags" Target="../tags/tag418.xml"/><Relationship Id="rId15" Type="http://schemas.openxmlformats.org/officeDocument/2006/relationships/tags" Target="../tags/tag417.xml"/><Relationship Id="rId14" Type="http://schemas.openxmlformats.org/officeDocument/2006/relationships/tags" Target="../tags/tag416.xml"/><Relationship Id="rId13" Type="http://schemas.openxmlformats.org/officeDocument/2006/relationships/tags" Target="../tags/tag415.xml"/><Relationship Id="rId12" Type="http://schemas.openxmlformats.org/officeDocument/2006/relationships/tags" Target="../tags/tag414.xml"/><Relationship Id="rId11" Type="http://schemas.openxmlformats.org/officeDocument/2006/relationships/tags" Target="../tags/tag413.xml"/><Relationship Id="rId10" Type="http://schemas.openxmlformats.org/officeDocument/2006/relationships/tags" Target="../tags/tag412.xml"/><Relationship Id="rId1" Type="http://schemas.openxmlformats.org/officeDocument/2006/relationships/tags" Target="../tags/tag403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443.xml"/><Relationship Id="rId8" Type="http://schemas.openxmlformats.org/officeDocument/2006/relationships/tags" Target="../tags/tag442.xml"/><Relationship Id="rId7" Type="http://schemas.openxmlformats.org/officeDocument/2006/relationships/tags" Target="../tags/tag441.xml"/><Relationship Id="rId6" Type="http://schemas.openxmlformats.org/officeDocument/2006/relationships/tags" Target="../tags/tag440.xml"/><Relationship Id="rId5" Type="http://schemas.openxmlformats.org/officeDocument/2006/relationships/tags" Target="../tags/tag439.xml"/><Relationship Id="rId4" Type="http://schemas.openxmlformats.org/officeDocument/2006/relationships/tags" Target="../tags/tag438.xml"/><Relationship Id="rId3" Type="http://schemas.openxmlformats.org/officeDocument/2006/relationships/tags" Target="../tags/tag437.xml"/><Relationship Id="rId2" Type="http://schemas.openxmlformats.org/officeDocument/2006/relationships/tags" Target="../tags/tag436.xml"/><Relationship Id="rId14" Type="http://schemas.openxmlformats.org/officeDocument/2006/relationships/notesSlide" Target="../notesSlides/notesSlide34.xml"/><Relationship Id="rId13" Type="http://schemas.openxmlformats.org/officeDocument/2006/relationships/slideLayout" Target="../slideLayouts/slideLayout38.xml"/><Relationship Id="rId12" Type="http://schemas.openxmlformats.org/officeDocument/2006/relationships/tags" Target="../tags/tag446.xml"/><Relationship Id="rId11" Type="http://schemas.openxmlformats.org/officeDocument/2006/relationships/tags" Target="../tags/tag445.xml"/><Relationship Id="rId10" Type="http://schemas.openxmlformats.org/officeDocument/2006/relationships/tags" Target="../tags/tag444.xml"/><Relationship Id="rId1" Type="http://schemas.openxmlformats.org/officeDocument/2006/relationships/tags" Target="../tags/tag435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47.xml"/><Relationship Id="rId3" Type="http://schemas.openxmlformats.org/officeDocument/2006/relationships/tags" Target="../tags/tag449.xml"/><Relationship Id="rId2" Type="http://schemas.openxmlformats.org/officeDocument/2006/relationships/tags" Target="../tags/tag448.xml"/><Relationship Id="rId1" Type="http://schemas.openxmlformats.org/officeDocument/2006/relationships/tags" Target="../tags/tag44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6" Type="http://schemas.openxmlformats.org/officeDocument/2006/relationships/notesSlide" Target="../notesSlides/notesSlide4.xml"/><Relationship Id="rId25" Type="http://schemas.openxmlformats.org/officeDocument/2006/relationships/slideLayout" Target="../slideLayouts/slideLayout38.xml"/><Relationship Id="rId24" Type="http://schemas.openxmlformats.org/officeDocument/2006/relationships/tags" Target="../tags/tag63.xml"/><Relationship Id="rId23" Type="http://schemas.openxmlformats.org/officeDocument/2006/relationships/tags" Target="../tags/tag62.xml"/><Relationship Id="rId22" Type="http://schemas.openxmlformats.org/officeDocument/2006/relationships/tags" Target="../tags/tag61.xml"/><Relationship Id="rId21" Type="http://schemas.openxmlformats.org/officeDocument/2006/relationships/tags" Target="../tags/tag60.xml"/><Relationship Id="rId20" Type="http://schemas.openxmlformats.org/officeDocument/2006/relationships/tags" Target="../tags/tag59.xml"/><Relationship Id="rId2" Type="http://schemas.openxmlformats.org/officeDocument/2006/relationships/tags" Target="../tags/tag41.xml"/><Relationship Id="rId19" Type="http://schemas.openxmlformats.org/officeDocument/2006/relationships/tags" Target="../tags/tag58.xml"/><Relationship Id="rId18" Type="http://schemas.openxmlformats.org/officeDocument/2006/relationships/tags" Target="../tags/tag57.xml"/><Relationship Id="rId17" Type="http://schemas.openxmlformats.org/officeDocument/2006/relationships/tags" Target="../tags/tag56.xml"/><Relationship Id="rId16" Type="http://schemas.openxmlformats.org/officeDocument/2006/relationships/tags" Target="../tags/tag55.xml"/><Relationship Id="rId15" Type="http://schemas.openxmlformats.org/officeDocument/2006/relationships/tags" Target="../tags/tag54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38.xml"/><Relationship Id="rId10" Type="http://schemas.openxmlformats.org/officeDocument/2006/relationships/tags" Target="../tags/tag72.xml"/><Relationship Id="rId1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image" Target="../media/image15.png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8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image" Target="../media/image16.png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38.xml"/><Relationship Id="rId1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7" Type="http://schemas.openxmlformats.org/officeDocument/2006/relationships/notesSlide" Target="../notesSlides/notesSlide8.xml"/><Relationship Id="rId36" Type="http://schemas.openxmlformats.org/officeDocument/2006/relationships/slideLayout" Target="../slideLayouts/slideLayout38.xml"/><Relationship Id="rId35" Type="http://schemas.openxmlformats.org/officeDocument/2006/relationships/tags" Target="../tags/tag123.xml"/><Relationship Id="rId34" Type="http://schemas.openxmlformats.org/officeDocument/2006/relationships/tags" Target="../tags/tag122.xml"/><Relationship Id="rId33" Type="http://schemas.openxmlformats.org/officeDocument/2006/relationships/tags" Target="../tags/tag121.xml"/><Relationship Id="rId32" Type="http://schemas.openxmlformats.org/officeDocument/2006/relationships/tags" Target="../tags/tag120.xml"/><Relationship Id="rId31" Type="http://schemas.openxmlformats.org/officeDocument/2006/relationships/tags" Target="../tags/tag119.xml"/><Relationship Id="rId30" Type="http://schemas.openxmlformats.org/officeDocument/2006/relationships/tags" Target="../tags/tag118.xml"/><Relationship Id="rId3" Type="http://schemas.openxmlformats.org/officeDocument/2006/relationships/tags" Target="../tags/tag91.xml"/><Relationship Id="rId29" Type="http://schemas.openxmlformats.org/officeDocument/2006/relationships/tags" Target="../tags/tag117.xml"/><Relationship Id="rId28" Type="http://schemas.openxmlformats.org/officeDocument/2006/relationships/tags" Target="../tags/tag116.xml"/><Relationship Id="rId27" Type="http://schemas.openxmlformats.org/officeDocument/2006/relationships/tags" Target="../tags/tag115.xml"/><Relationship Id="rId26" Type="http://schemas.openxmlformats.org/officeDocument/2006/relationships/tags" Target="../tags/tag114.xml"/><Relationship Id="rId25" Type="http://schemas.openxmlformats.org/officeDocument/2006/relationships/tags" Target="../tags/tag113.xml"/><Relationship Id="rId24" Type="http://schemas.openxmlformats.org/officeDocument/2006/relationships/tags" Target="../tags/tag112.xml"/><Relationship Id="rId23" Type="http://schemas.openxmlformats.org/officeDocument/2006/relationships/tags" Target="../tags/tag111.xml"/><Relationship Id="rId22" Type="http://schemas.openxmlformats.org/officeDocument/2006/relationships/tags" Target="../tags/tag110.xml"/><Relationship Id="rId21" Type="http://schemas.openxmlformats.org/officeDocument/2006/relationships/tags" Target="../tags/tag109.xml"/><Relationship Id="rId20" Type="http://schemas.openxmlformats.org/officeDocument/2006/relationships/tags" Target="../tags/tag108.xml"/><Relationship Id="rId2" Type="http://schemas.openxmlformats.org/officeDocument/2006/relationships/tags" Target="../tags/tag90.xml"/><Relationship Id="rId19" Type="http://schemas.openxmlformats.org/officeDocument/2006/relationships/tags" Target="../tags/tag107.xml"/><Relationship Id="rId18" Type="http://schemas.openxmlformats.org/officeDocument/2006/relationships/tags" Target="../tags/tag106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tags" Target="../tags/tag8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2" Type="http://schemas.openxmlformats.org/officeDocument/2006/relationships/notesSlide" Target="../notesSlides/notesSlide9.xml"/><Relationship Id="rId21" Type="http://schemas.openxmlformats.org/officeDocument/2006/relationships/slideLayout" Target="../slideLayouts/slideLayout38.xml"/><Relationship Id="rId20" Type="http://schemas.openxmlformats.org/officeDocument/2006/relationships/tags" Target="../tags/tag143.xml"/><Relationship Id="rId2" Type="http://schemas.openxmlformats.org/officeDocument/2006/relationships/tags" Target="../tags/tag125.xml"/><Relationship Id="rId19" Type="http://schemas.openxmlformats.org/officeDocument/2006/relationships/tags" Target="../tags/tag142.xml"/><Relationship Id="rId18" Type="http://schemas.openxmlformats.org/officeDocument/2006/relationships/tags" Target="../tags/tag141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tags" Target="../tags/tag1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sz="7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宋体" charset="-122"/>
                <a:sym typeface="+mn-ea"/>
              </a:rPr>
              <a:t>OpenResty</a:t>
            </a:r>
            <a:r>
              <a:rPr lang="zh-CN" altLang="en-US" sz="72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  <a:ea typeface="宋体" charset="-122"/>
                <a:sym typeface="+mn-ea"/>
              </a:rPr>
              <a:t>分享</a:t>
            </a:r>
            <a:endParaRPr lang="zh-CN" altLang="en-US" sz="7200" dirty="0">
              <a:latin typeface="+mj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OpenResty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一个</a:t>
            </a:r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Lua</a:t>
            </a:r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程序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5300" y="1635760"/>
            <a:ext cx="9211945" cy="445770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OpenResty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OpenResty</a:t>
            </a:r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如何工作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0400" y="2105025"/>
            <a:ext cx="4895215" cy="257111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OpenResty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Lua</a:t>
            </a:r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协程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8480" y="1704975"/>
            <a:ext cx="8936990" cy="420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协同程序（coroutine）与多线程情况下的线程比较类似：有自己的堆栈、局部变量、指令指针，但与其它协程共享全局变量等很多信息。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协程类似一种多线程，但与多线程还有很多区别：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1. 协程并非os线程，所以创建、切换开销比线程相对要小。</a:t>
            </a:r>
            <a:endParaRPr lang="zh-CN" altLang="en-US"/>
          </a:p>
          <a:p>
            <a:r>
              <a:rPr lang="zh-CN" altLang="en-US"/>
              <a:t>2. 协程与线程一样有自己的栈、局部变量等，但是协程的栈是在用户进程空间模拟的，所以创建、切换开销很小。</a:t>
            </a:r>
            <a:endParaRPr lang="zh-CN" altLang="en-US"/>
          </a:p>
          <a:p>
            <a:r>
              <a:rPr lang="zh-CN" altLang="en-US"/>
              <a:t>3. 多线程程序是多个线程并发执行，也就是说在一瞬间有多个控制流在执行。而协程强调的是一种多个协程间协作的关系，只有当一个协程主动放弃执行权，另一个协程才能获得执行权，所以在某一瞬间，多个协程间只有一个在运行。</a:t>
            </a:r>
            <a:endParaRPr lang="zh-CN" altLang="en-US"/>
          </a:p>
          <a:p>
            <a:r>
              <a:rPr lang="zh-CN" altLang="en-US"/>
              <a:t>4. 由于多个协程时只有一个在运行，所以对于临界区的访问不需要加锁，而多线程的情况则必须加锁。</a:t>
            </a:r>
            <a:endParaRPr lang="zh-CN" altLang="en-US"/>
          </a:p>
          <a:p>
            <a:r>
              <a:rPr lang="zh-CN" altLang="en-US"/>
              <a:t>5. 多线程程序由于有多个控制流，所以程序的行为不可控，而多个协程的执行是由开发者定义的所以是可控的。</a:t>
            </a:r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OpenResty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cosocket</a:t>
            </a:r>
            <a:endParaRPr lang="en-US" altLang="zh-CN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3065" y="1837690"/>
            <a:ext cx="4990465" cy="2980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837680" y="1736090"/>
            <a:ext cx="4328160" cy="3108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1、每个worker（工作进程）创建一个Lua VM，worker内所有协程共享VM；</a:t>
            </a:r>
            <a:endParaRPr lang="zh-CN" altLang="en-US"/>
          </a:p>
          <a:p>
            <a:r>
              <a:rPr lang="zh-CN" altLang="en-US"/>
              <a:t>2、将Nginx I/O原语封装后注入 Lua VM，允许Lua代码直接访问；</a:t>
            </a:r>
            <a:endParaRPr lang="zh-CN" altLang="en-US"/>
          </a:p>
          <a:p>
            <a:r>
              <a:rPr lang="zh-CN" altLang="en-US"/>
              <a:t>3、每个外部请求都由一个Lua协程处理，协程之间数据隔离；</a:t>
            </a:r>
            <a:endParaRPr lang="zh-CN" altLang="en-US"/>
          </a:p>
          <a:p>
            <a:r>
              <a:rPr lang="zh-CN" altLang="en-US"/>
              <a:t>4、Lua代码调用I/O操作等异步接口时，会挂起当前协程（并保护上下文数据），而不阻塞worker；</a:t>
            </a:r>
            <a:endParaRPr lang="zh-CN" altLang="en-US"/>
          </a:p>
          <a:p>
            <a:r>
              <a:rPr lang="zh-CN" altLang="en-US"/>
              <a:t>5、I/O等异步操作完成时还原相关协程上下文数据，并继续运行；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10055" y="5365750"/>
            <a:ext cx="51485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mysql redis memcached</a:t>
            </a:r>
            <a:r>
              <a:rPr lang="zh-CN" altLang="en-US"/>
              <a:t>等模块都是基于</a:t>
            </a:r>
            <a:r>
              <a:rPr lang="en-US" altLang="zh-CN"/>
              <a:t>cosocket</a:t>
            </a:r>
            <a:endParaRPr lang="en-US" altLang="zh-CN"/>
          </a:p>
        </p:txBody>
      </p:sp>
    </p:spTree>
    <p:custDataLst>
      <p:tags r:id="rId9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OpenResty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5259705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Nginx C </a:t>
            </a:r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模块</a:t>
            </a:r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zh-CN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vs</a:t>
            </a:r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OpenResty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845" y="2026285"/>
            <a:ext cx="7870190" cy="36404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6350" y="3105150"/>
            <a:ext cx="2439035" cy="981710"/>
          </a:xfrm>
          <a:prstGeom prst="rect">
            <a:avLst/>
          </a:prstGeom>
        </p:spPr>
      </p:pic>
      <p:cxnSp>
        <p:nvCxnSpPr>
          <p:cNvPr id="17" name="直接连接符 16"/>
          <p:cNvCxnSpPr/>
          <p:nvPr>
            <p:custDataLst>
              <p:tags r:id="rId10"/>
            </p:custDataLst>
          </p:nvPr>
        </p:nvCxnSpPr>
        <p:spPr>
          <a:xfrm>
            <a:off x="8785634" y="1590676"/>
            <a:ext cx="0" cy="2422525"/>
          </a:xfrm>
          <a:prstGeom prst="line">
            <a:avLst/>
          </a:prstGeom>
          <a:ln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1"/>
            </p:custDataLst>
          </p:nvPr>
        </p:nvCxnSpPr>
        <p:spPr>
          <a:xfrm>
            <a:off x="8779284" y="3575051"/>
            <a:ext cx="0" cy="2422525"/>
          </a:xfrm>
          <a:prstGeom prst="line">
            <a:avLst/>
          </a:prstGeom>
          <a:ln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933700" y="6000750"/>
            <a:ext cx="373253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000">
                <a:sym typeface="+mn-ea"/>
              </a:rPr>
              <a:t>curl http://127.0.0.1/hello</a:t>
            </a:r>
            <a:endParaRPr lang="en-US" alt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8899525" y="5365750"/>
            <a:ext cx="2284730" cy="1005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base">
              <a:buFont typeface="Wingdings" charset="0"/>
            </a:pPr>
            <a:r>
              <a:rPr lang="en-US" altLang="zh-CN" sz="2000">
                <a:sym typeface="+mn-ea"/>
              </a:rPr>
              <a:t>curl http://127.0.0.1/helloworld</a:t>
            </a:r>
            <a:endParaRPr lang="en-US" altLang="zh-CN" sz="2000"/>
          </a:p>
        </p:txBody>
      </p:sp>
    </p:spTree>
    <p:custDataLst>
      <p:tags r:id="rId1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OpenResty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组件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1445" y="1438275"/>
            <a:ext cx="2505075" cy="49333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7755" y="1438275"/>
            <a:ext cx="2999740" cy="476186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381501" y="3031906"/>
            <a:ext cx="7028792" cy="65606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+mj-lt"/>
              </a:rPr>
              <a:t>安装配置</a:t>
            </a:r>
            <a:endParaRPr lang="zh-CN" altLang="en-US" sz="4000" dirty="0">
              <a:latin typeface="+mj-lt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16121" y="2519166"/>
            <a:ext cx="1622480" cy="17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170" tIns="46990" rIns="90170" bIns="46990" anchor="ctr">
            <a:normAutofit/>
          </a:bodyPr>
          <a:lstStyle/>
          <a:p>
            <a:pPr algn="r"/>
            <a:r>
              <a:rPr lang="en-US" altLang="zh-CN" sz="7200" smtClean="0">
                <a:solidFill>
                  <a:schemeClr val="bg1"/>
                </a:solidFill>
                <a:sym typeface="Arial" pitchFamily="34" charset="0"/>
              </a:rPr>
              <a:t>B</a:t>
            </a:r>
            <a:endParaRPr lang="en-US" altLang="zh-CN" sz="7200" smtClean="0">
              <a:solidFill>
                <a:schemeClr val="bg1"/>
              </a:solidFill>
              <a:sym typeface="Arial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安装配置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相关网址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任意多边形 8"/>
          <p:cNvSpPr/>
          <p:nvPr>
            <p:custDataLst>
              <p:tags r:id="rId8"/>
            </p:custDataLst>
          </p:nvPr>
        </p:nvSpPr>
        <p:spPr bwMode="auto">
          <a:xfrm flipH="1">
            <a:off x="1888862" y="2097408"/>
            <a:ext cx="1646325" cy="1356961"/>
          </a:xfrm>
          <a:custGeom>
            <a:avLst/>
            <a:gdLst>
              <a:gd name="connsiteX0" fmla="*/ 359281 w 1620483"/>
              <a:gd name="connsiteY0" fmla="*/ 790768 h 1335661"/>
              <a:gd name="connsiteX1" fmla="*/ 348308 w 1620483"/>
              <a:gd name="connsiteY1" fmla="*/ 803168 h 1335661"/>
              <a:gd name="connsiteX2" fmla="*/ 336627 w 1620483"/>
              <a:gd name="connsiteY2" fmla="*/ 815568 h 1335661"/>
              <a:gd name="connsiteX3" fmla="*/ 324946 w 1620483"/>
              <a:gd name="connsiteY3" fmla="*/ 828677 h 1335661"/>
              <a:gd name="connsiteX4" fmla="*/ 313265 w 1620483"/>
              <a:gd name="connsiteY4" fmla="*/ 842140 h 1335661"/>
              <a:gd name="connsiteX5" fmla="*/ 307247 w 1620483"/>
              <a:gd name="connsiteY5" fmla="*/ 849226 h 1335661"/>
              <a:gd name="connsiteX6" fmla="*/ 301584 w 1620483"/>
              <a:gd name="connsiteY6" fmla="*/ 856666 h 1335661"/>
              <a:gd name="connsiteX7" fmla="*/ 295920 w 1620483"/>
              <a:gd name="connsiteY7" fmla="*/ 864106 h 1335661"/>
              <a:gd name="connsiteX8" fmla="*/ 290611 w 1620483"/>
              <a:gd name="connsiteY8" fmla="*/ 872254 h 1335661"/>
              <a:gd name="connsiteX9" fmla="*/ 285655 w 1620483"/>
              <a:gd name="connsiteY9" fmla="*/ 880403 h 1335661"/>
              <a:gd name="connsiteX10" fmla="*/ 280700 w 1620483"/>
              <a:gd name="connsiteY10" fmla="*/ 889260 h 1335661"/>
              <a:gd name="connsiteX11" fmla="*/ 276098 w 1620483"/>
              <a:gd name="connsiteY11" fmla="*/ 898471 h 1335661"/>
              <a:gd name="connsiteX12" fmla="*/ 271496 w 1620483"/>
              <a:gd name="connsiteY12" fmla="*/ 908037 h 1335661"/>
              <a:gd name="connsiteX13" fmla="*/ 205658 w 1620483"/>
              <a:gd name="connsiteY13" fmla="*/ 1119901 h 1335661"/>
              <a:gd name="connsiteX14" fmla="*/ 139819 w 1620483"/>
              <a:gd name="connsiteY14" fmla="*/ 1102541 h 1335661"/>
              <a:gd name="connsiteX15" fmla="*/ 200348 w 1620483"/>
              <a:gd name="connsiteY15" fmla="*/ 912643 h 1335661"/>
              <a:gd name="connsiteX16" fmla="*/ 207073 w 1620483"/>
              <a:gd name="connsiteY16" fmla="*/ 900243 h 1335661"/>
              <a:gd name="connsiteX17" fmla="*/ 214153 w 1620483"/>
              <a:gd name="connsiteY17" fmla="*/ 888551 h 1335661"/>
              <a:gd name="connsiteX18" fmla="*/ 221586 w 1620483"/>
              <a:gd name="connsiteY18" fmla="*/ 877569 h 1335661"/>
              <a:gd name="connsiteX19" fmla="*/ 229728 w 1620483"/>
              <a:gd name="connsiteY19" fmla="*/ 867294 h 1335661"/>
              <a:gd name="connsiteX20" fmla="*/ 238223 w 1620483"/>
              <a:gd name="connsiteY20" fmla="*/ 857728 h 1335661"/>
              <a:gd name="connsiteX21" fmla="*/ 247072 w 1620483"/>
              <a:gd name="connsiteY21" fmla="*/ 848517 h 1335661"/>
              <a:gd name="connsiteX22" fmla="*/ 256629 w 1620483"/>
              <a:gd name="connsiteY22" fmla="*/ 840014 h 1335661"/>
              <a:gd name="connsiteX23" fmla="*/ 266541 w 1620483"/>
              <a:gd name="connsiteY23" fmla="*/ 832574 h 1335661"/>
              <a:gd name="connsiteX24" fmla="*/ 276806 w 1620483"/>
              <a:gd name="connsiteY24" fmla="*/ 825488 h 1335661"/>
              <a:gd name="connsiteX25" fmla="*/ 287425 w 1620483"/>
              <a:gd name="connsiteY25" fmla="*/ 818757 h 1335661"/>
              <a:gd name="connsiteX26" fmla="*/ 298398 w 1620483"/>
              <a:gd name="connsiteY26" fmla="*/ 812734 h 1335661"/>
              <a:gd name="connsiteX27" fmla="*/ 309725 w 1620483"/>
              <a:gd name="connsiteY27" fmla="*/ 807420 h 1335661"/>
              <a:gd name="connsiteX28" fmla="*/ 321406 w 1620483"/>
              <a:gd name="connsiteY28" fmla="*/ 802460 h 1335661"/>
              <a:gd name="connsiteX29" fmla="*/ 333795 w 1620483"/>
              <a:gd name="connsiteY29" fmla="*/ 797854 h 1335661"/>
              <a:gd name="connsiteX30" fmla="*/ 346184 w 1620483"/>
              <a:gd name="connsiteY30" fmla="*/ 793957 h 1335661"/>
              <a:gd name="connsiteX31" fmla="*/ 997847 w 1620483"/>
              <a:gd name="connsiteY31" fmla="*/ 565442 h 1335661"/>
              <a:gd name="connsiteX32" fmla="*/ 651662 w 1620483"/>
              <a:gd name="connsiteY32" fmla="*/ 565442 h 1335661"/>
              <a:gd name="connsiteX33" fmla="*/ 651662 w 1620483"/>
              <a:gd name="connsiteY33" fmla="*/ 650471 h 1335661"/>
              <a:gd name="connsiteX34" fmla="*/ 643167 w 1620483"/>
              <a:gd name="connsiteY34" fmla="*/ 655785 h 1335661"/>
              <a:gd name="connsiteX35" fmla="*/ 634671 w 1620483"/>
              <a:gd name="connsiteY35" fmla="*/ 661808 h 1335661"/>
              <a:gd name="connsiteX36" fmla="*/ 626176 w 1620483"/>
              <a:gd name="connsiteY36" fmla="*/ 667476 h 1335661"/>
              <a:gd name="connsiteX37" fmla="*/ 618035 w 1620483"/>
              <a:gd name="connsiteY37" fmla="*/ 673854 h 1335661"/>
              <a:gd name="connsiteX38" fmla="*/ 609893 w 1620483"/>
              <a:gd name="connsiteY38" fmla="*/ 680585 h 1335661"/>
              <a:gd name="connsiteX39" fmla="*/ 602460 w 1620483"/>
              <a:gd name="connsiteY39" fmla="*/ 687317 h 1335661"/>
              <a:gd name="connsiteX40" fmla="*/ 595027 w 1620483"/>
              <a:gd name="connsiteY40" fmla="*/ 694402 h 1335661"/>
              <a:gd name="connsiteX41" fmla="*/ 587947 w 1620483"/>
              <a:gd name="connsiteY41" fmla="*/ 701488 h 1335661"/>
              <a:gd name="connsiteX42" fmla="*/ 511489 w 1620483"/>
              <a:gd name="connsiteY42" fmla="*/ 701488 h 1335661"/>
              <a:gd name="connsiteX43" fmla="*/ 511489 w 1620483"/>
              <a:gd name="connsiteY43" fmla="*/ 701842 h 1335661"/>
              <a:gd name="connsiteX44" fmla="*/ 495914 w 1620483"/>
              <a:gd name="connsiteY44" fmla="*/ 701842 h 1335661"/>
              <a:gd name="connsiteX45" fmla="*/ 480694 w 1620483"/>
              <a:gd name="connsiteY45" fmla="*/ 702197 h 1335661"/>
              <a:gd name="connsiteX46" fmla="*/ 465827 w 1620483"/>
              <a:gd name="connsiteY46" fmla="*/ 702905 h 1335661"/>
              <a:gd name="connsiteX47" fmla="*/ 451314 w 1620483"/>
              <a:gd name="connsiteY47" fmla="*/ 703968 h 1335661"/>
              <a:gd name="connsiteX48" fmla="*/ 436447 w 1620483"/>
              <a:gd name="connsiteY48" fmla="*/ 705385 h 1335661"/>
              <a:gd name="connsiteX49" fmla="*/ 422288 w 1620483"/>
              <a:gd name="connsiteY49" fmla="*/ 706802 h 1335661"/>
              <a:gd name="connsiteX50" fmla="*/ 408129 w 1620483"/>
              <a:gd name="connsiteY50" fmla="*/ 709637 h 1335661"/>
              <a:gd name="connsiteX51" fmla="*/ 393971 w 1620483"/>
              <a:gd name="connsiteY51" fmla="*/ 712117 h 1335661"/>
              <a:gd name="connsiteX52" fmla="*/ 380166 w 1620483"/>
              <a:gd name="connsiteY52" fmla="*/ 714951 h 1335661"/>
              <a:gd name="connsiteX53" fmla="*/ 366715 w 1620483"/>
              <a:gd name="connsiteY53" fmla="*/ 718139 h 1335661"/>
              <a:gd name="connsiteX54" fmla="*/ 353264 w 1620483"/>
              <a:gd name="connsiteY54" fmla="*/ 722391 h 1335661"/>
              <a:gd name="connsiteX55" fmla="*/ 339813 w 1620483"/>
              <a:gd name="connsiteY55" fmla="*/ 726642 h 1335661"/>
              <a:gd name="connsiteX56" fmla="*/ 327070 w 1620483"/>
              <a:gd name="connsiteY56" fmla="*/ 731602 h 1335661"/>
              <a:gd name="connsiteX57" fmla="*/ 314327 w 1620483"/>
              <a:gd name="connsiteY57" fmla="*/ 736562 h 1335661"/>
              <a:gd name="connsiteX58" fmla="*/ 301938 w 1620483"/>
              <a:gd name="connsiteY58" fmla="*/ 742585 h 1335661"/>
              <a:gd name="connsiteX59" fmla="*/ 289195 w 1620483"/>
              <a:gd name="connsiteY59" fmla="*/ 748962 h 1335661"/>
              <a:gd name="connsiteX60" fmla="*/ 276098 w 1620483"/>
              <a:gd name="connsiteY60" fmla="*/ 756402 h 1335661"/>
              <a:gd name="connsiteX61" fmla="*/ 262647 w 1620483"/>
              <a:gd name="connsiteY61" fmla="*/ 764197 h 1335661"/>
              <a:gd name="connsiteX62" fmla="*/ 249550 w 1620483"/>
              <a:gd name="connsiteY62" fmla="*/ 773054 h 1335661"/>
              <a:gd name="connsiteX63" fmla="*/ 237161 w 1620483"/>
              <a:gd name="connsiteY63" fmla="*/ 782265 h 1335661"/>
              <a:gd name="connsiteX64" fmla="*/ 225480 w 1620483"/>
              <a:gd name="connsiteY64" fmla="*/ 792185 h 1335661"/>
              <a:gd name="connsiteX65" fmla="*/ 213799 w 1620483"/>
              <a:gd name="connsiteY65" fmla="*/ 802814 h 1335661"/>
              <a:gd name="connsiteX66" fmla="*/ 202826 w 1620483"/>
              <a:gd name="connsiteY66" fmla="*/ 813797 h 1335661"/>
              <a:gd name="connsiteX67" fmla="*/ 191853 w 1620483"/>
              <a:gd name="connsiteY67" fmla="*/ 825488 h 1335661"/>
              <a:gd name="connsiteX68" fmla="*/ 181941 w 1620483"/>
              <a:gd name="connsiteY68" fmla="*/ 837534 h 1335661"/>
              <a:gd name="connsiteX69" fmla="*/ 172384 w 1620483"/>
              <a:gd name="connsiteY69" fmla="*/ 849934 h 1335661"/>
              <a:gd name="connsiteX70" fmla="*/ 163181 w 1620483"/>
              <a:gd name="connsiteY70" fmla="*/ 863397 h 1335661"/>
              <a:gd name="connsiteX71" fmla="*/ 154332 w 1620483"/>
              <a:gd name="connsiteY71" fmla="*/ 877569 h 1335661"/>
              <a:gd name="connsiteX72" fmla="*/ 146544 w 1620483"/>
              <a:gd name="connsiteY72" fmla="*/ 892449 h 1335661"/>
              <a:gd name="connsiteX73" fmla="*/ 138403 w 1620483"/>
              <a:gd name="connsiteY73" fmla="*/ 907683 h 1335661"/>
              <a:gd name="connsiteX74" fmla="*/ 131324 w 1620483"/>
              <a:gd name="connsiteY74" fmla="*/ 923626 h 1335661"/>
              <a:gd name="connsiteX75" fmla="*/ 124598 w 1620483"/>
              <a:gd name="connsiteY75" fmla="*/ 940277 h 1335661"/>
              <a:gd name="connsiteX76" fmla="*/ 123536 w 1620483"/>
              <a:gd name="connsiteY76" fmla="*/ 944174 h 1335661"/>
              <a:gd name="connsiteX77" fmla="*/ 121058 w 1620483"/>
              <a:gd name="connsiteY77" fmla="*/ 953386 h 1335661"/>
              <a:gd name="connsiteX78" fmla="*/ 78228 w 1620483"/>
              <a:gd name="connsiteY78" fmla="*/ 1110689 h 1335661"/>
              <a:gd name="connsiteX79" fmla="*/ 37167 w 1620483"/>
              <a:gd name="connsiteY79" fmla="*/ 1099706 h 1335661"/>
              <a:gd name="connsiteX80" fmla="*/ 0 w 1620483"/>
              <a:gd name="connsiteY80" fmla="*/ 1239650 h 1335661"/>
              <a:gd name="connsiteX81" fmla="*/ 357511 w 1620483"/>
              <a:gd name="connsiteY81" fmla="*/ 1335661 h 1335661"/>
              <a:gd name="connsiteX82" fmla="*/ 394679 w 1620483"/>
              <a:gd name="connsiteY82" fmla="*/ 1196072 h 1335661"/>
              <a:gd name="connsiteX83" fmla="*/ 357865 w 1620483"/>
              <a:gd name="connsiteY83" fmla="*/ 1186507 h 1335661"/>
              <a:gd name="connsiteX84" fmla="*/ 397510 w 1620483"/>
              <a:gd name="connsiteY84" fmla="*/ 1039123 h 1335661"/>
              <a:gd name="connsiteX85" fmla="*/ 399988 w 1620483"/>
              <a:gd name="connsiteY85" fmla="*/ 1033100 h 1335661"/>
              <a:gd name="connsiteX86" fmla="*/ 403174 w 1620483"/>
              <a:gd name="connsiteY86" fmla="*/ 1027432 h 1335661"/>
              <a:gd name="connsiteX87" fmla="*/ 406360 w 1620483"/>
              <a:gd name="connsiteY87" fmla="*/ 1022472 h 1335661"/>
              <a:gd name="connsiteX88" fmla="*/ 409899 w 1620483"/>
              <a:gd name="connsiteY88" fmla="*/ 1018220 h 1335661"/>
              <a:gd name="connsiteX89" fmla="*/ 413085 w 1620483"/>
              <a:gd name="connsiteY89" fmla="*/ 1014323 h 1335661"/>
              <a:gd name="connsiteX90" fmla="*/ 416979 w 1620483"/>
              <a:gd name="connsiteY90" fmla="*/ 1010780 h 1335661"/>
              <a:gd name="connsiteX91" fmla="*/ 420518 w 1620483"/>
              <a:gd name="connsiteY91" fmla="*/ 1008300 h 1335661"/>
              <a:gd name="connsiteX92" fmla="*/ 424766 w 1620483"/>
              <a:gd name="connsiteY92" fmla="*/ 1005466 h 1335661"/>
              <a:gd name="connsiteX93" fmla="*/ 432200 w 1620483"/>
              <a:gd name="connsiteY93" fmla="*/ 1001923 h 1335661"/>
              <a:gd name="connsiteX94" fmla="*/ 441049 w 1620483"/>
              <a:gd name="connsiteY94" fmla="*/ 999089 h 1335661"/>
              <a:gd name="connsiteX95" fmla="*/ 450252 w 1620483"/>
              <a:gd name="connsiteY95" fmla="*/ 996609 h 1335661"/>
              <a:gd name="connsiteX96" fmla="*/ 460871 w 1620483"/>
              <a:gd name="connsiteY96" fmla="*/ 994837 h 1335661"/>
              <a:gd name="connsiteX97" fmla="*/ 471490 w 1620483"/>
              <a:gd name="connsiteY97" fmla="*/ 993066 h 1335661"/>
              <a:gd name="connsiteX98" fmla="*/ 483171 w 1620483"/>
              <a:gd name="connsiteY98" fmla="*/ 992357 h 1335661"/>
              <a:gd name="connsiteX99" fmla="*/ 495561 w 1620483"/>
              <a:gd name="connsiteY99" fmla="*/ 992003 h 1335661"/>
              <a:gd name="connsiteX100" fmla="*/ 508303 w 1620483"/>
              <a:gd name="connsiteY100" fmla="*/ 992003 h 1335661"/>
              <a:gd name="connsiteX101" fmla="*/ 511489 w 1620483"/>
              <a:gd name="connsiteY101" fmla="*/ 992712 h 1335661"/>
              <a:gd name="connsiteX102" fmla="*/ 524232 w 1620483"/>
              <a:gd name="connsiteY102" fmla="*/ 992712 h 1335661"/>
              <a:gd name="connsiteX103" fmla="*/ 528480 w 1620483"/>
              <a:gd name="connsiteY103" fmla="*/ 1003695 h 1335661"/>
              <a:gd name="connsiteX104" fmla="*/ 533082 w 1620483"/>
              <a:gd name="connsiteY104" fmla="*/ 1013969 h 1335661"/>
              <a:gd name="connsiteX105" fmla="*/ 538037 w 1620483"/>
              <a:gd name="connsiteY105" fmla="*/ 1024598 h 1335661"/>
              <a:gd name="connsiteX106" fmla="*/ 543701 w 1620483"/>
              <a:gd name="connsiteY106" fmla="*/ 1034872 h 1335661"/>
              <a:gd name="connsiteX107" fmla="*/ 549364 w 1620483"/>
              <a:gd name="connsiteY107" fmla="*/ 1044792 h 1335661"/>
              <a:gd name="connsiteX108" fmla="*/ 555736 w 1620483"/>
              <a:gd name="connsiteY108" fmla="*/ 1054712 h 1335661"/>
              <a:gd name="connsiteX109" fmla="*/ 562461 w 1620483"/>
              <a:gd name="connsiteY109" fmla="*/ 1064278 h 1335661"/>
              <a:gd name="connsiteX110" fmla="*/ 569541 w 1620483"/>
              <a:gd name="connsiteY110" fmla="*/ 1073489 h 1335661"/>
              <a:gd name="connsiteX111" fmla="*/ 576974 w 1620483"/>
              <a:gd name="connsiteY111" fmla="*/ 1082701 h 1335661"/>
              <a:gd name="connsiteX112" fmla="*/ 584407 w 1620483"/>
              <a:gd name="connsiteY112" fmla="*/ 1091558 h 1335661"/>
              <a:gd name="connsiteX113" fmla="*/ 592903 w 1620483"/>
              <a:gd name="connsiteY113" fmla="*/ 1099706 h 1335661"/>
              <a:gd name="connsiteX114" fmla="*/ 601044 w 1620483"/>
              <a:gd name="connsiteY114" fmla="*/ 1107855 h 1335661"/>
              <a:gd name="connsiteX115" fmla="*/ 609893 w 1620483"/>
              <a:gd name="connsiteY115" fmla="*/ 1115649 h 1335661"/>
              <a:gd name="connsiteX116" fmla="*/ 619097 w 1620483"/>
              <a:gd name="connsiteY116" fmla="*/ 1123089 h 1335661"/>
              <a:gd name="connsiteX117" fmla="*/ 628654 w 1620483"/>
              <a:gd name="connsiteY117" fmla="*/ 1130175 h 1335661"/>
              <a:gd name="connsiteX118" fmla="*/ 638565 w 1620483"/>
              <a:gd name="connsiteY118" fmla="*/ 1137261 h 1335661"/>
              <a:gd name="connsiteX119" fmla="*/ 648476 w 1620483"/>
              <a:gd name="connsiteY119" fmla="*/ 1143638 h 1335661"/>
              <a:gd name="connsiteX120" fmla="*/ 658388 w 1620483"/>
              <a:gd name="connsiteY120" fmla="*/ 1150015 h 1335661"/>
              <a:gd name="connsiteX121" fmla="*/ 669361 w 1620483"/>
              <a:gd name="connsiteY121" fmla="*/ 1155684 h 1335661"/>
              <a:gd name="connsiteX122" fmla="*/ 680334 w 1620483"/>
              <a:gd name="connsiteY122" fmla="*/ 1161352 h 1335661"/>
              <a:gd name="connsiteX123" fmla="*/ 690953 w 1620483"/>
              <a:gd name="connsiteY123" fmla="*/ 1166312 h 1335661"/>
              <a:gd name="connsiteX124" fmla="*/ 702280 w 1620483"/>
              <a:gd name="connsiteY124" fmla="*/ 1170918 h 1335661"/>
              <a:gd name="connsiteX125" fmla="*/ 713961 w 1620483"/>
              <a:gd name="connsiteY125" fmla="*/ 1175169 h 1335661"/>
              <a:gd name="connsiteX126" fmla="*/ 725642 w 1620483"/>
              <a:gd name="connsiteY126" fmla="*/ 1179421 h 1335661"/>
              <a:gd name="connsiteX127" fmla="*/ 737323 w 1620483"/>
              <a:gd name="connsiteY127" fmla="*/ 1182609 h 1335661"/>
              <a:gd name="connsiteX128" fmla="*/ 749712 w 1620483"/>
              <a:gd name="connsiteY128" fmla="*/ 1185444 h 1335661"/>
              <a:gd name="connsiteX129" fmla="*/ 762101 w 1620483"/>
              <a:gd name="connsiteY129" fmla="*/ 1187924 h 1335661"/>
              <a:gd name="connsiteX130" fmla="*/ 774844 w 1620483"/>
              <a:gd name="connsiteY130" fmla="*/ 1190049 h 1335661"/>
              <a:gd name="connsiteX131" fmla="*/ 787233 w 1620483"/>
              <a:gd name="connsiteY131" fmla="*/ 1191821 h 1335661"/>
              <a:gd name="connsiteX132" fmla="*/ 800330 w 1620483"/>
              <a:gd name="connsiteY132" fmla="*/ 1192884 h 1335661"/>
              <a:gd name="connsiteX133" fmla="*/ 813073 w 1620483"/>
              <a:gd name="connsiteY133" fmla="*/ 1193947 h 1335661"/>
              <a:gd name="connsiteX134" fmla="*/ 826170 w 1620483"/>
              <a:gd name="connsiteY134" fmla="*/ 1193947 h 1335661"/>
              <a:gd name="connsiteX135" fmla="*/ 838913 w 1620483"/>
              <a:gd name="connsiteY135" fmla="*/ 1193947 h 1335661"/>
              <a:gd name="connsiteX136" fmla="*/ 852010 w 1620483"/>
              <a:gd name="connsiteY136" fmla="*/ 1192884 h 1335661"/>
              <a:gd name="connsiteX137" fmla="*/ 865107 w 1620483"/>
              <a:gd name="connsiteY137" fmla="*/ 1191821 h 1335661"/>
              <a:gd name="connsiteX138" fmla="*/ 877496 w 1620483"/>
              <a:gd name="connsiteY138" fmla="*/ 1190049 h 1335661"/>
              <a:gd name="connsiteX139" fmla="*/ 890239 w 1620483"/>
              <a:gd name="connsiteY139" fmla="*/ 1187924 h 1335661"/>
              <a:gd name="connsiteX140" fmla="*/ 902628 w 1620483"/>
              <a:gd name="connsiteY140" fmla="*/ 1185444 h 1335661"/>
              <a:gd name="connsiteX141" fmla="*/ 914663 w 1620483"/>
              <a:gd name="connsiteY141" fmla="*/ 1182609 h 1335661"/>
              <a:gd name="connsiteX142" fmla="*/ 926344 w 1620483"/>
              <a:gd name="connsiteY142" fmla="*/ 1179421 h 1335661"/>
              <a:gd name="connsiteX143" fmla="*/ 938025 w 1620483"/>
              <a:gd name="connsiteY143" fmla="*/ 1175169 h 1335661"/>
              <a:gd name="connsiteX144" fmla="*/ 949706 w 1620483"/>
              <a:gd name="connsiteY144" fmla="*/ 1170918 h 1335661"/>
              <a:gd name="connsiteX145" fmla="*/ 961034 w 1620483"/>
              <a:gd name="connsiteY145" fmla="*/ 1166312 h 1335661"/>
              <a:gd name="connsiteX146" fmla="*/ 972007 w 1620483"/>
              <a:gd name="connsiteY146" fmla="*/ 1161352 h 1335661"/>
              <a:gd name="connsiteX147" fmla="*/ 982980 w 1620483"/>
              <a:gd name="connsiteY147" fmla="*/ 1155684 h 1335661"/>
              <a:gd name="connsiteX148" fmla="*/ 993599 w 1620483"/>
              <a:gd name="connsiteY148" fmla="*/ 1150015 h 1335661"/>
              <a:gd name="connsiteX149" fmla="*/ 1003864 w 1620483"/>
              <a:gd name="connsiteY149" fmla="*/ 1143638 h 1335661"/>
              <a:gd name="connsiteX150" fmla="*/ 1013775 w 1620483"/>
              <a:gd name="connsiteY150" fmla="*/ 1137261 h 1335661"/>
              <a:gd name="connsiteX151" fmla="*/ 1023333 w 1620483"/>
              <a:gd name="connsiteY151" fmla="*/ 1130175 h 1335661"/>
              <a:gd name="connsiteX152" fmla="*/ 1032890 w 1620483"/>
              <a:gd name="connsiteY152" fmla="*/ 1123089 h 1335661"/>
              <a:gd name="connsiteX153" fmla="*/ 1042093 w 1620483"/>
              <a:gd name="connsiteY153" fmla="*/ 1115649 h 1335661"/>
              <a:gd name="connsiteX154" fmla="*/ 1050942 w 1620483"/>
              <a:gd name="connsiteY154" fmla="*/ 1107855 h 1335661"/>
              <a:gd name="connsiteX155" fmla="*/ 1059438 w 1620483"/>
              <a:gd name="connsiteY155" fmla="*/ 1099706 h 1335661"/>
              <a:gd name="connsiteX156" fmla="*/ 1067579 w 1620483"/>
              <a:gd name="connsiteY156" fmla="*/ 1091558 h 1335661"/>
              <a:gd name="connsiteX157" fmla="*/ 1075366 w 1620483"/>
              <a:gd name="connsiteY157" fmla="*/ 1082701 h 1335661"/>
              <a:gd name="connsiteX158" fmla="*/ 1082800 w 1620483"/>
              <a:gd name="connsiteY158" fmla="*/ 1073489 h 1335661"/>
              <a:gd name="connsiteX159" fmla="*/ 1089879 w 1620483"/>
              <a:gd name="connsiteY159" fmla="*/ 1064278 h 1335661"/>
              <a:gd name="connsiteX160" fmla="*/ 1096605 w 1620483"/>
              <a:gd name="connsiteY160" fmla="*/ 1054712 h 1335661"/>
              <a:gd name="connsiteX161" fmla="*/ 1102976 w 1620483"/>
              <a:gd name="connsiteY161" fmla="*/ 1044792 h 1335661"/>
              <a:gd name="connsiteX162" fmla="*/ 1108640 w 1620483"/>
              <a:gd name="connsiteY162" fmla="*/ 1034872 h 1335661"/>
              <a:gd name="connsiteX163" fmla="*/ 1113949 w 1620483"/>
              <a:gd name="connsiteY163" fmla="*/ 1024598 h 1335661"/>
              <a:gd name="connsiteX164" fmla="*/ 1119259 w 1620483"/>
              <a:gd name="connsiteY164" fmla="*/ 1013969 h 1335661"/>
              <a:gd name="connsiteX165" fmla="*/ 1123861 w 1620483"/>
              <a:gd name="connsiteY165" fmla="*/ 1003695 h 1335661"/>
              <a:gd name="connsiteX166" fmla="*/ 1127754 w 1620483"/>
              <a:gd name="connsiteY166" fmla="*/ 992712 h 1335661"/>
              <a:gd name="connsiteX167" fmla="*/ 1327394 w 1620483"/>
              <a:gd name="connsiteY167" fmla="*/ 992712 h 1335661"/>
              <a:gd name="connsiteX168" fmla="*/ 1327394 w 1620483"/>
              <a:gd name="connsiteY168" fmla="*/ 1101123 h 1335661"/>
              <a:gd name="connsiteX169" fmla="*/ 1620483 w 1620483"/>
              <a:gd name="connsiteY169" fmla="*/ 1101123 h 1335661"/>
              <a:gd name="connsiteX170" fmla="*/ 1620483 w 1620483"/>
              <a:gd name="connsiteY170" fmla="*/ 615042 h 1335661"/>
              <a:gd name="connsiteX171" fmla="*/ 1327394 w 1620483"/>
              <a:gd name="connsiteY171" fmla="*/ 615042 h 1335661"/>
              <a:gd name="connsiteX172" fmla="*/ 1327394 w 1620483"/>
              <a:gd name="connsiteY172" fmla="*/ 701488 h 1335661"/>
              <a:gd name="connsiteX173" fmla="*/ 1064393 w 1620483"/>
              <a:gd name="connsiteY173" fmla="*/ 701488 h 1335661"/>
              <a:gd name="connsiteX174" fmla="*/ 1056960 w 1620483"/>
              <a:gd name="connsiteY174" fmla="*/ 694048 h 1335661"/>
              <a:gd name="connsiteX175" fmla="*/ 1049172 w 1620483"/>
              <a:gd name="connsiteY175" fmla="*/ 686962 h 1335661"/>
              <a:gd name="connsiteX176" fmla="*/ 1041385 w 1620483"/>
              <a:gd name="connsiteY176" fmla="*/ 679876 h 1335661"/>
              <a:gd name="connsiteX177" fmla="*/ 1032890 w 1620483"/>
              <a:gd name="connsiteY177" fmla="*/ 673145 h 1335661"/>
              <a:gd name="connsiteX178" fmla="*/ 1024748 w 1620483"/>
              <a:gd name="connsiteY178" fmla="*/ 666768 h 1335661"/>
              <a:gd name="connsiteX179" fmla="*/ 1015899 w 1620483"/>
              <a:gd name="connsiteY179" fmla="*/ 660391 h 1335661"/>
              <a:gd name="connsiteX180" fmla="*/ 1007050 w 1620483"/>
              <a:gd name="connsiteY180" fmla="*/ 654722 h 1335661"/>
              <a:gd name="connsiteX181" fmla="*/ 997847 w 1620483"/>
              <a:gd name="connsiteY181" fmla="*/ 648699 h 1335661"/>
              <a:gd name="connsiteX182" fmla="*/ 269726 w 1620483"/>
              <a:gd name="connsiteY182" fmla="*/ 51726 h 1335661"/>
              <a:gd name="connsiteX183" fmla="*/ 678918 w 1620483"/>
              <a:gd name="connsiteY183" fmla="*/ 88572 h 1335661"/>
              <a:gd name="connsiteX184" fmla="*/ 676086 w 1620483"/>
              <a:gd name="connsiteY184" fmla="*/ 105578 h 1335661"/>
              <a:gd name="connsiteX185" fmla="*/ 258753 w 1620483"/>
              <a:gd name="connsiteY185" fmla="*/ 122229 h 1335661"/>
              <a:gd name="connsiteX186" fmla="*/ 1359252 w 1620483"/>
              <a:gd name="connsiteY186" fmla="*/ 51726 h 1335661"/>
              <a:gd name="connsiteX187" fmla="*/ 1369871 w 1620483"/>
              <a:gd name="connsiteY187" fmla="*/ 122229 h 1335661"/>
              <a:gd name="connsiteX188" fmla="*/ 952892 w 1620483"/>
              <a:gd name="connsiteY188" fmla="*/ 105578 h 1335661"/>
              <a:gd name="connsiteX189" fmla="*/ 949706 w 1620483"/>
              <a:gd name="connsiteY189" fmla="*/ 88572 h 1335661"/>
              <a:gd name="connsiteX190" fmla="*/ 812011 w 1620483"/>
              <a:gd name="connsiteY190" fmla="*/ 0 h 1335661"/>
              <a:gd name="connsiteX191" fmla="*/ 803162 w 1620483"/>
              <a:gd name="connsiteY191" fmla="*/ 354 h 1335661"/>
              <a:gd name="connsiteX192" fmla="*/ 794667 w 1620483"/>
              <a:gd name="connsiteY192" fmla="*/ 1063 h 1335661"/>
              <a:gd name="connsiteX193" fmla="*/ 786879 w 1620483"/>
              <a:gd name="connsiteY193" fmla="*/ 2480 h 1335661"/>
              <a:gd name="connsiteX194" fmla="*/ 778738 w 1620483"/>
              <a:gd name="connsiteY194" fmla="*/ 4606 h 1335661"/>
              <a:gd name="connsiteX195" fmla="*/ 770951 w 1620483"/>
              <a:gd name="connsiteY195" fmla="*/ 6732 h 1335661"/>
              <a:gd name="connsiteX196" fmla="*/ 763517 w 1620483"/>
              <a:gd name="connsiteY196" fmla="*/ 9566 h 1335661"/>
              <a:gd name="connsiteX197" fmla="*/ 755730 w 1620483"/>
              <a:gd name="connsiteY197" fmla="*/ 13109 h 1335661"/>
              <a:gd name="connsiteX198" fmla="*/ 748650 w 1620483"/>
              <a:gd name="connsiteY198" fmla="*/ 16652 h 1335661"/>
              <a:gd name="connsiteX199" fmla="*/ 741925 w 1620483"/>
              <a:gd name="connsiteY199" fmla="*/ 20903 h 1335661"/>
              <a:gd name="connsiteX200" fmla="*/ 735553 w 1620483"/>
              <a:gd name="connsiteY200" fmla="*/ 25509 h 1335661"/>
              <a:gd name="connsiteX201" fmla="*/ 729182 w 1620483"/>
              <a:gd name="connsiteY201" fmla="*/ 30469 h 1335661"/>
              <a:gd name="connsiteX202" fmla="*/ 723164 w 1620483"/>
              <a:gd name="connsiteY202" fmla="*/ 35429 h 1335661"/>
              <a:gd name="connsiteX203" fmla="*/ 717855 w 1620483"/>
              <a:gd name="connsiteY203" fmla="*/ 41452 h 1335661"/>
              <a:gd name="connsiteX204" fmla="*/ 712899 w 1620483"/>
              <a:gd name="connsiteY204" fmla="*/ 47120 h 1335661"/>
              <a:gd name="connsiteX205" fmla="*/ 707943 w 1620483"/>
              <a:gd name="connsiteY205" fmla="*/ 53497 h 1335661"/>
              <a:gd name="connsiteX206" fmla="*/ 703696 w 1620483"/>
              <a:gd name="connsiteY206" fmla="*/ 60229 h 1335661"/>
              <a:gd name="connsiteX207" fmla="*/ 245302 w 1620483"/>
              <a:gd name="connsiteY207" fmla="*/ 11692 h 1335661"/>
              <a:gd name="connsiteX208" fmla="*/ 239285 w 1620483"/>
              <a:gd name="connsiteY208" fmla="*/ 24092 h 1335661"/>
              <a:gd name="connsiteX209" fmla="*/ 233621 w 1620483"/>
              <a:gd name="connsiteY209" fmla="*/ 37200 h 1335661"/>
              <a:gd name="connsiteX210" fmla="*/ 228666 w 1620483"/>
              <a:gd name="connsiteY210" fmla="*/ 50309 h 1335661"/>
              <a:gd name="connsiteX211" fmla="*/ 225126 w 1620483"/>
              <a:gd name="connsiteY211" fmla="*/ 63417 h 1335661"/>
              <a:gd name="connsiteX212" fmla="*/ 221586 w 1620483"/>
              <a:gd name="connsiteY212" fmla="*/ 76880 h 1335661"/>
              <a:gd name="connsiteX213" fmla="*/ 219108 w 1620483"/>
              <a:gd name="connsiteY213" fmla="*/ 90343 h 1335661"/>
              <a:gd name="connsiteX214" fmla="*/ 217339 w 1620483"/>
              <a:gd name="connsiteY214" fmla="*/ 104160 h 1335661"/>
              <a:gd name="connsiteX215" fmla="*/ 216631 w 1620483"/>
              <a:gd name="connsiteY215" fmla="*/ 117978 h 1335661"/>
              <a:gd name="connsiteX216" fmla="*/ 216631 w 1620483"/>
              <a:gd name="connsiteY216" fmla="*/ 131795 h 1335661"/>
              <a:gd name="connsiteX217" fmla="*/ 217339 w 1620483"/>
              <a:gd name="connsiteY217" fmla="*/ 145966 h 1335661"/>
              <a:gd name="connsiteX218" fmla="*/ 219462 w 1620483"/>
              <a:gd name="connsiteY218" fmla="*/ 160492 h 1335661"/>
              <a:gd name="connsiteX219" fmla="*/ 222648 w 1620483"/>
              <a:gd name="connsiteY219" fmla="*/ 175372 h 1335661"/>
              <a:gd name="connsiteX220" fmla="*/ 226542 w 1620483"/>
              <a:gd name="connsiteY220" fmla="*/ 189898 h 1335661"/>
              <a:gd name="connsiteX221" fmla="*/ 231851 w 1620483"/>
              <a:gd name="connsiteY221" fmla="*/ 205486 h 1335661"/>
              <a:gd name="connsiteX222" fmla="*/ 237869 w 1620483"/>
              <a:gd name="connsiteY222" fmla="*/ 220367 h 1335661"/>
              <a:gd name="connsiteX223" fmla="*/ 245302 w 1620483"/>
              <a:gd name="connsiteY223" fmla="*/ 235955 h 1335661"/>
              <a:gd name="connsiteX224" fmla="*/ 705820 w 1620483"/>
              <a:gd name="connsiteY224" fmla="*/ 198401 h 1335661"/>
              <a:gd name="connsiteX225" fmla="*/ 711129 w 1620483"/>
              <a:gd name="connsiteY225" fmla="*/ 206195 h 1335661"/>
              <a:gd name="connsiteX226" fmla="*/ 717501 w 1620483"/>
              <a:gd name="connsiteY226" fmla="*/ 213281 h 1335661"/>
              <a:gd name="connsiteX227" fmla="*/ 724226 w 1620483"/>
              <a:gd name="connsiteY227" fmla="*/ 220012 h 1335661"/>
              <a:gd name="connsiteX228" fmla="*/ 731306 w 1620483"/>
              <a:gd name="connsiteY228" fmla="*/ 226389 h 1335661"/>
              <a:gd name="connsiteX229" fmla="*/ 738739 w 1620483"/>
              <a:gd name="connsiteY229" fmla="*/ 232058 h 1335661"/>
              <a:gd name="connsiteX230" fmla="*/ 746527 w 1620483"/>
              <a:gd name="connsiteY230" fmla="*/ 237018 h 1335661"/>
              <a:gd name="connsiteX231" fmla="*/ 755022 w 1620483"/>
              <a:gd name="connsiteY231" fmla="*/ 241624 h 1335661"/>
              <a:gd name="connsiteX232" fmla="*/ 763871 w 1620483"/>
              <a:gd name="connsiteY232" fmla="*/ 245521 h 1335661"/>
              <a:gd name="connsiteX233" fmla="*/ 763871 w 1620483"/>
              <a:gd name="connsiteY233" fmla="*/ 380150 h 1335661"/>
              <a:gd name="connsiteX234" fmla="*/ 585823 w 1620483"/>
              <a:gd name="connsiteY234" fmla="*/ 380150 h 1335661"/>
              <a:gd name="connsiteX235" fmla="*/ 585823 w 1620483"/>
              <a:gd name="connsiteY235" fmla="*/ 505213 h 1335661"/>
              <a:gd name="connsiteX236" fmla="*/ 1052358 w 1620483"/>
              <a:gd name="connsiteY236" fmla="*/ 505213 h 1335661"/>
              <a:gd name="connsiteX237" fmla="*/ 1052358 w 1620483"/>
              <a:gd name="connsiteY237" fmla="*/ 380150 h 1335661"/>
              <a:gd name="connsiteX238" fmla="*/ 861921 w 1620483"/>
              <a:gd name="connsiteY238" fmla="*/ 380150 h 1335661"/>
              <a:gd name="connsiteX239" fmla="*/ 861921 w 1620483"/>
              <a:gd name="connsiteY239" fmla="*/ 244812 h 1335661"/>
              <a:gd name="connsiteX240" fmla="*/ 870417 w 1620483"/>
              <a:gd name="connsiteY240" fmla="*/ 240561 h 1335661"/>
              <a:gd name="connsiteX241" fmla="*/ 878912 w 1620483"/>
              <a:gd name="connsiteY241" fmla="*/ 235955 h 1335661"/>
              <a:gd name="connsiteX242" fmla="*/ 886345 w 1620483"/>
              <a:gd name="connsiteY242" fmla="*/ 230995 h 1335661"/>
              <a:gd name="connsiteX243" fmla="*/ 893425 w 1620483"/>
              <a:gd name="connsiteY243" fmla="*/ 225327 h 1335661"/>
              <a:gd name="connsiteX244" fmla="*/ 900504 w 1620483"/>
              <a:gd name="connsiteY244" fmla="*/ 219304 h 1335661"/>
              <a:gd name="connsiteX245" fmla="*/ 906876 w 1620483"/>
              <a:gd name="connsiteY245" fmla="*/ 212572 h 1335661"/>
              <a:gd name="connsiteX246" fmla="*/ 912539 w 1620483"/>
              <a:gd name="connsiteY246" fmla="*/ 205486 h 1335661"/>
              <a:gd name="connsiteX247" fmla="*/ 918203 w 1620483"/>
              <a:gd name="connsiteY247" fmla="*/ 197692 h 1335661"/>
              <a:gd name="connsiteX248" fmla="*/ 1383676 w 1620483"/>
              <a:gd name="connsiteY248" fmla="*/ 235955 h 1335661"/>
              <a:gd name="connsiteX249" fmla="*/ 1390755 w 1620483"/>
              <a:gd name="connsiteY249" fmla="*/ 220367 h 1335661"/>
              <a:gd name="connsiteX250" fmla="*/ 1397127 w 1620483"/>
              <a:gd name="connsiteY250" fmla="*/ 205486 h 1335661"/>
              <a:gd name="connsiteX251" fmla="*/ 1402436 w 1620483"/>
              <a:gd name="connsiteY251" fmla="*/ 189898 h 1335661"/>
              <a:gd name="connsiteX252" fmla="*/ 1406330 w 1620483"/>
              <a:gd name="connsiteY252" fmla="*/ 175372 h 1335661"/>
              <a:gd name="connsiteX253" fmla="*/ 1409162 w 1620483"/>
              <a:gd name="connsiteY253" fmla="*/ 160492 h 1335661"/>
              <a:gd name="connsiteX254" fmla="*/ 1411286 w 1620483"/>
              <a:gd name="connsiteY254" fmla="*/ 145966 h 1335661"/>
              <a:gd name="connsiteX255" fmla="*/ 1412702 w 1620483"/>
              <a:gd name="connsiteY255" fmla="*/ 131795 h 1335661"/>
              <a:gd name="connsiteX256" fmla="*/ 1412702 w 1620483"/>
              <a:gd name="connsiteY256" fmla="*/ 117978 h 1335661"/>
              <a:gd name="connsiteX257" fmla="*/ 1411640 w 1620483"/>
              <a:gd name="connsiteY257" fmla="*/ 104160 h 1335661"/>
              <a:gd name="connsiteX258" fmla="*/ 1410224 w 1620483"/>
              <a:gd name="connsiteY258" fmla="*/ 90343 h 1335661"/>
              <a:gd name="connsiteX259" fmla="*/ 1407746 w 1620483"/>
              <a:gd name="connsiteY259" fmla="*/ 76880 h 1335661"/>
              <a:gd name="connsiteX260" fmla="*/ 1404206 w 1620483"/>
              <a:gd name="connsiteY260" fmla="*/ 63417 h 1335661"/>
              <a:gd name="connsiteX261" fmla="*/ 1399959 w 1620483"/>
              <a:gd name="connsiteY261" fmla="*/ 50309 h 1335661"/>
              <a:gd name="connsiteX262" fmla="*/ 1395357 w 1620483"/>
              <a:gd name="connsiteY262" fmla="*/ 37200 h 1335661"/>
              <a:gd name="connsiteX263" fmla="*/ 1389693 w 1620483"/>
              <a:gd name="connsiteY263" fmla="*/ 24092 h 1335661"/>
              <a:gd name="connsiteX264" fmla="*/ 1383676 w 1620483"/>
              <a:gd name="connsiteY264" fmla="*/ 11692 h 1335661"/>
              <a:gd name="connsiteX265" fmla="*/ 920327 w 1620483"/>
              <a:gd name="connsiteY265" fmla="*/ 60937 h 1335661"/>
              <a:gd name="connsiteX266" fmla="*/ 916079 w 1620483"/>
              <a:gd name="connsiteY266" fmla="*/ 54206 h 1335661"/>
              <a:gd name="connsiteX267" fmla="*/ 911123 w 1620483"/>
              <a:gd name="connsiteY267" fmla="*/ 47829 h 1335661"/>
              <a:gd name="connsiteX268" fmla="*/ 905814 w 1620483"/>
              <a:gd name="connsiteY268" fmla="*/ 41806 h 1335661"/>
              <a:gd name="connsiteX269" fmla="*/ 900504 w 1620483"/>
              <a:gd name="connsiteY269" fmla="*/ 35783 h 1335661"/>
              <a:gd name="connsiteX270" fmla="*/ 894133 w 1620483"/>
              <a:gd name="connsiteY270" fmla="*/ 30469 h 1335661"/>
              <a:gd name="connsiteX271" fmla="*/ 888469 w 1620483"/>
              <a:gd name="connsiteY271" fmla="*/ 25509 h 1335661"/>
              <a:gd name="connsiteX272" fmla="*/ 881744 w 1620483"/>
              <a:gd name="connsiteY272" fmla="*/ 20903 h 1335661"/>
              <a:gd name="connsiteX273" fmla="*/ 875018 w 1620483"/>
              <a:gd name="connsiteY273" fmla="*/ 16652 h 1335661"/>
              <a:gd name="connsiteX274" fmla="*/ 867939 w 1620483"/>
              <a:gd name="connsiteY274" fmla="*/ 13109 h 1335661"/>
              <a:gd name="connsiteX275" fmla="*/ 860506 w 1620483"/>
              <a:gd name="connsiteY275" fmla="*/ 9566 h 1335661"/>
              <a:gd name="connsiteX276" fmla="*/ 852718 w 1620483"/>
              <a:gd name="connsiteY276" fmla="*/ 6732 h 1335661"/>
              <a:gd name="connsiteX277" fmla="*/ 844931 w 1620483"/>
              <a:gd name="connsiteY277" fmla="*/ 4606 h 1335661"/>
              <a:gd name="connsiteX278" fmla="*/ 837143 w 1620483"/>
              <a:gd name="connsiteY278" fmla="*/ 2480 h 1335661"/>
              <a:gd name="connsiteX279" fmla="*/ 828648 w 1620483"/>
              <a:gd name="connsiteY279" fmla="*/ 1063 h 1335661"/>
              <a:gd name="connsiteX280" fmla="*/ 820153 w 1620483"/>
              <a:gd name="connsiteY280" fmla="*/ 354 h 1335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1620483" h="1335661">
                <a:moveTo>
                  <a:pt x="359281" y="790768"/>
                </a:moveTo>
                <a:lnTo>
                  <a:pt x="348308" y="803168"/>
                </a:lnTo>
                <a:lnTo>
                  <a:pt x="336627" y="815568"/>
                </a:lnTo>
                <a:lnTo>
                  <a:pt x="324946" y="828677"/>
                </a:lnTo>
                <a:lnTo>
                  <a:pt x="313265" y="842140"/>
                </a:lnTo>
                <a:lnTo>
                  <a:pt x="307247" y="849226"/>
                </a:lnTo>
                <a:lnTo>
                  <a:pt x="301584" y="856666"/>
                </a:lnTo>
                <a:lnTo>
                  <a:pt x="295920" y="864106"/>
                </a:lnTo>
                <a:lnTo>
                  <a:pt x="290611" y="872254"/>
                </a:lnTo>
                <a:lnTo>
                  <a:pt x="285655" y="880403"/>
                </a:lnTo>
                <a:lnTo>
                  <a:pt x="280700" y="889260"/>
                </a:lnTo>
                <a:lnTo>
                  <a:pt x="276098" y="898471"/>
                </a:lnTo>
                <a:lnTo>
                  <a:pt x="271496" y="908037"/>
                </a:lnTo>
                <a:lnTo>
                  <a:pt x="205658" y="1119901"/>
                </a:lnTo>
                <a:lnTo>
                  <a:pt x="139819" y="1102541"/>
                </a:lnTo>
                <a:lnTo>
                  <a:pt x="200348" y="912643"/>
                </a:lnTo>
                <a:lnTo>
                  <a:pt x="207073" y="900243"/>
                </a:lnTo>
                <a:lnTo>
                  <a:pt x="214153" y="888551"/>
                </a:lnTo>
                <a:lnTo>
                  <a:pt x="221586" y="877569"/>
                </a:lnTo>
                <a:lnTo>
                  <a:pt x="229728" y="867294"/>
                </a:lnTo>
                <a:lnTo>
                  <a:pt x="238223" y="857728"/>
                </a:lnTo>
                <a:lnTo>
                  <a:pt x="247072" y="848517"/>
                </a:lnTo>
                <a:lnTo>
                  <a:pt x="256629" y="840014"/>
                </a:lnTo>
                <a:lnTo>
                  <a:pt x="266541" y="832574"/>
                </a:lnTo>
                <a:lnTo>
                  <a:pt x="276806" y="825488"/>
                </a:lnTo>
                <a:lnTo>
                  <a:pt x="287425" y="818757"/>
                </a:lnTo>
                <a:lnTo>
                  <a:pt x="298398" y="812734"/>
                </a:lnTo>
                <a:lnTo>
                  <a:pt x="309725" y="807420"/>
                </a:lnTo>
                <a:lnTo>
                  <a:pt x="321406" y="802460"/>
                </a:lnTo>
                <a:lnTo>
                  <a:pt x="333795" y="797854"/>
                </a:lnTo>
                <a:lnTo>
                  <a:pt x="346184" y="793957"/>
                </a:lnTo>
                <a:close/>
                <a:moveTo>
                  <a:pt x="997847" y="565442"/>
                </a:moveTo>
                <a:lnTo>
                  <a:pt x="651662" y="565442"/>
                </a:lnTo>
                <a:lnTo>
                  <a:pt x="651662" y="650471"/>
                </a:lnTo>
                <a:lnTo>
                  <a:pt x="643167" y="655785"/>
                </a:lnTo>
                <a:lnTo>
                  <a:pt x="634671" y="661808"/>
                </a:lnTo>
                <a:lnTo>
                  <a:pt x="626176" y="667476"/>
                </a:lnTo>
                <a:lnTo>
                  <a:pt x="618035" y="673854"/>
                </a:lnTo>
                <a:lnTo>
                  <a:pt x="609893" y="680585"/>
                </a:lnTo>
                <a:lnTo>
                  <a:pt x="602460" y="687317"/>
                </a:lnTo>
                <a:lnTo>
                  <a:pt x="595027" y="694402"/>
                </a:lnTo>
                <a:lnTo>
                  <a:pt x="587947" y="701488"/>
                </a:lnTo>
                <a:lnTo>
                  <a:pt x="511489" y="701488"/>
                </a:lnTo>
                <a:lnTo>
                  <a:pt x="511489" y="701842"/>
                </a:lnTo>
                <a:lnTo>
                  <a:pt x="495914" y="701842"/>
                </a:lnTo>
                <a:lnTo>
                  <a:pt x="480694" y="702197"/>
                </a:lnTo>
                <a:lnTo>
                  <a:pt x="465827" y="702905"/>
                </a:lnTo>
                <a:lnTo>
                  <a:pt x="451314" y="703968"/>
                </a:lnTo>
                <a:lnTo>
                  <a:pt x="436447" y="705385"/>
                </a:lnTo>
                <a:lnTo>
                  <a:pt x="422288" y="706802"/>
                </a:lnTo>
                <a:lnTo>
                  <a:pt x="408129" y="709637"/>
                </a:lnTo>
                <a:lnTo>
                  <a:pt x="393971" y="712117"/>
                </a:lnTo>
                <a:lnTo>
                  <a:pt x="380166" y="714951"/>
                </a:lnTo>
                <a:lnTo>
                  <a:pt x="366715" y="718139"/>
                </a:lnTo>
                <a:lnTo>
                  <a:pt x="353264" y="722391"/>
                </a:lnTo>
                <a:lnTo>
                  <a:pt x="339813" y="726642"/>
                </a:lnTo>
                <a:lnTo>
                  <a:pt x="327070" y="731602"/>
                </a:lnTo>
                <a:lnTo>
                  <a:pt x="314327" y="736562"/>
                </a:lnTo>
                <a:lnTo>
                  <a:pt x="301938" y="742585"/>
                </a:lnTo>
                <a:lnTo>
                  <a:pt x="289195" y="748962"/>
                </a:lnTo>
                <a:lnTo>
                  <a:pt x="276098" y="756402"/>
                </a:lnTo>
                <a:lnTo>
                  <a:pt x="262647" y="764197"/>
                </a:lnTo>
                <a:lnTo>
                  <a:pt x="249550" y="773054"/>
                </a:lnTo>
                <a:lnTo>
                  <a:pt x="237161" y="782265"/>
                </a:lnTo>
                <a:lnTo>
                  <a:pt x="225480" y="792185"/>
                </a:lnTo>
                <a:lnTo>
                  <a:pt x="213799" y="802814"/>
                </a:lnTo>
                <a:lnTo>
                  <a:pt x="202826" y="813797"/>
                </a:lnTo>
                <a:lnTo>
                  <a:pt x="191853" y="825488"/>
                </a:lnTo>
                <a:lnTo>
                  <a:pt x="181941" y="837534"/>
                </a:lnTo>
                <a:lnTo>
                  <a:pt x="172384" y="849934"/>
                </a:lnTo>
                <a:lnTo>
                  <a:pt x="163181" y="863397"/>
                </a:lnTo>
                <a:lnTo>
                  <a:pt x="154332" y="877569"/>
                </a:lnTo>
                <a:lnTo>
                  <a:pt x="146544" y="892449"/>
                </a:lnTo>
                <a:lnTo>
                  <a:pt x="138403" y="907683"/>
                </a:lnTo>
                <a:lnTo>
                  <a:pt x="131324" y="923626"/>
                </a:lnTo>
                <a:lnTo>
                  <a:pt x="124598" y="940277"/>
                </a:lnTo>
                <a:lnTo>
                  <a:pt x="123536" y="944174"/>
                </a:lnTo>
                <a:lnTo>
                  <a:pt x="121058" y="953386"/>
                </a:lnTo>
                <a:lnTo>
                  <a:pt x="78228" y="1110689"/>
                </a:lnTo>
                <a:lnTo>
                  <a:pt x="37167" y="1099706"/>
                </a:lnTo>
                <a:lnTo>
                  <a:pt x="0" y="1239650"/>
                </a:lnTo>
                <a:lnTo>
                  <a:pt x="357511" y="1335661"/>
                </a:lnTo>
                <a:lnTo>
                  <a:pt x="394679" y="1196072"/>
                </a:lnTo>
                <a:lnTo>
                  <a:pt x="357865" y="1186507"/>
                </a:lnTo>
                <a:lnTo>
                  <a:pt x="397510" y="1039123"/>
                </a:lnTo>
                <a:lnTo>
                  <a:pt x="399988" y="1033100"/>
                </a:lnTo>
                <a:lnTo>
                  <a:pt x="403174" y="1027432"/>
                </a:lnTo>
                <a:lnTo>
                  <a:pt x="406360" y="1022472"/>
                </a:lnTo>
                <a:lnTo>
                  <a:pt x="409899" y="1018220"/>
                </a:lnTo>
                <a:lnTo>
                  <a:pt x="413085" y="1014323"/>
                </a:lnTo>
                <a:lnTo>
                  <a:pt x="416979" y="1010780"/>
                </a:lnTo>
                <a:lnTo>
                  <a:pt x="420518" y="1008300"/>
                </a:lnTo>
                <a:lnTo>
                  <a:pt x="424766" y="1005466"/>
                </a:lnTo>
                <a:lnTo>
                  <a:pt x="432200" y="1001923"/>
                </a:lnTo>
                <a:lnTo>
                  <a:pt x="441049" y="999089"/>
                </a:lnTo>
                <a:lnTo>
                  <a:pt x="450252" y="996609"/>
                </a:lnTo>
                <a:lnTo>
                  <a:pt x="460871" y="994837"/>
                </a:lnTo>
                <a:lnTo>
                  <a:pt x="471490" y="993066"/>
                </a:lnTo>
                <a:lnTo>
                  <a:pt x="483171" y="992357"/>
                </a:lnTo>
                <a:lnTo>
                  <a:pt x="495561" y="992003"/>
                </a:lnTo>
                <a:lnTo>
                  <a:pt x="508303" y="992003"/>
                </a:lnTo>
                <a:lnTo>
                  <a:pt x="511489" y="992712"/>
                </a:lnTo>
                <a:lnTo>
                  <a:pt x="524232" y="992712"/>
                </a:lnTo>
                <a:lnTo>
                  <a:pt x="528480" y="1003695"/>
                </a:lnTo>
                <a:lnTo>
                  <a:pt x="533082" y="1013969"/>
                </a:lnTo>
                <a:lnTo>
                  <a:pt x="538037" y="1024598"/>
                </a:lnTo>
                <a:lnTo>
                  <a:pt x="543701" y="1034872"/>
                </a:lnTo>
                <a:lnTo>
                  <a:pt x="549364" y="1044792"/>
                </a:lnTo>
                <a:lnTo>
                  <a:pt x="555736" y="1054712"/>
                </a:lnTo>
                <a:lnTo>
                  <a:pt x="562461" y="1064278"/>
                </a:lnTo>
                <a:lnTo>
                  <a:pt x="569541" y="1073489"/>
                </a:lnTo>
                <a:lnTo>
                  <a:pt x="576974" y="1082701"/>
                </a:lnTo>
                <a:lnTo>
                  <a:pt x="584407" y="1091558"/>
                </a:lnTo>
                <a:lnTo>
                  <a:pt x="592903" y="1099706"/>
                </a:lnTo>
                <a:lnTo>
                  <a:pt x="601044" y="1107855"/>
                </a:lnTo>
                <a:lnTo>
                  <a:pt x="609893" y="1115649"/>
                </a:lnTo>
                <a:lnTo>
                  <a:pt x="619097" y="1123089"/>
                </a:lnTo>
                <a:lnTo>
                  <a:pt x="628654" y="1130175"/>
                </a:lnTo>
                <a:lnTo>
                  <a:pt x="638565" y="1137261"/>
                </a:lnTo>
                <a:lnTo>
                  <a:pt x="648476" y="1143638"/>
                </a:lnTo>
                <a:lnTo>
                  <a:pt x="658388" y="1150015"/>
                </a:lnTo>
                <a:lnTo>
                  <a:pt x="669361" y="1155684"/>
                </a:lnTo>
                <a:lnTo>
                  <a:pt x="680334" y="1161352"/>
                </a:lnTo>
                <a:lnTo>
                  <a:pt x="690953" y="1166312"/>
                </a:lnTo>
                <a:lnTo>
                  <a:pt x="702280" y="1170918"/>
                </a:lnTo>
                <a:lnTo>
                  <a:pt x="713961" y="1175169"/>
                </a:lnTo>
                <a:lnTo>
                  <a:pt x="725642" y="1179421"/>
                </a:lnTo>
                <a:lnTo>
                  <a:pt x="737323" y="1182609"/>
                </a:lnTo>
                <a:lnTo>
                  <a:pt x="749712" y="1185444"/>
                </a:lnTo>
                <a:lnTo>
                  <a:pt x="762101" y="1187924"/>
                </a:lnTo>
                <a:lnTo>
                  <a:pt x="774844" y="1190049"/>
                </a:lnTo>
                <a:lnTo>
                  <a:pt x="787233" y="1191821"/>
                </a:lnTo>
                <a:lnTo>
                  <a:pt x="800330" y="1192884"/>
                </a:lnTo>
                <a:lnTo>
                  <a:pt x="813073" y="1193947"/>
                </a:lnTo>
                <a:lnTo>
                  <a:pt x="826170" y="1193947"/>
                </a:lnTo>
                <a:lnTo>
                  <a:pt x="838913" y="1193947"/>
                </a:lnTo>
                <a:lnTo>
                  <a:pt x="852010" y="1192884"/>
                </a:lnTo>
                <a:lnTo>
                  <a:pt x="865107" y="1191821"/>
                </a:lnTo>
                <a:lnTo>
                  <a:pt x="877496" y="1190049"/>
                </a:lnTo>
                <a:lnTo>
                  <a:pt x="890239" y="1187924"/>
                </a:lnTo>
                <a:lnTo>
                  <a:pt x="902628" y="1185444"/>
                </a:lnTo>
                <a:lnTo>
                  <a:pt x="914663" y="1182609"/>
                </a:lnTo>
                <a:lnTo>
                  <a:pt x="926344" y="1179421"/>
                </a:lnTo>
                <a:lnTo>
                  <a:pt x="938025" y="1175169"/>
                </a:lnTo>
                <a:lnTo>
                  <a:pt x="949706" y="1170918"/>
                </a:lnTo>
                <a:lnTo>
                  <a:pt x="961034" y="1166312"/>
                </a:lnTo>
                <a:lnTo>
                  <a:pt x="972007" y="1161352"/>
                </a:lnTo>
                <a:lnTo>
                  <a:pt x="982980" y="1155684"/>
                </a:lnTo>
                <a:lnTo>
                  <a:pt x="993599" y="1150015"/>
                </a:lnTo>
                <a:lnTo>
                  <a:pt x="1003864" y="1143638"/>
                </a:lnTo>
                <a:lnTo>
                  <a:pt x="1013775" y="1137261"/>
                </a:lnTo>
                <a:lnTo>
                  <a:pt x="1023333" y="1130175"/>
                </a:lnTo>
                <a:lnTo>
                  <a:pt x="1032890" y="1123089"/>
                </a:lnTo>
                <a:lnTo>
                  <a:pt x="1042093" y="1115649"/>
                </a:lnTo>
                <a:lnTo>
                  <a:pt x="1050942" y="1107855"/>
                </a:lnTo>
                <a:lnTo>
                  <a:pt x="1059438" y="1099706"/>
                </a:lnTo>
                <a:lnTo>
                  <a:pt x="1067579" y="1091558"/>
                </a:lnTo>
                <a:lnTo>
                  <a:pt x="1075366" y="1082701"/>
                </a:lnTo>
                <a:lnTo>
                  <a:pt x="1082800" y="1073489"/>
                </a:lnTo>
                <a:lnTo>
                  <a:pt x="1089879" y="1064278"/>
                </a:lnTo>
                <a:lnTo>
                  <a:pt x="1096605" y="1054712"/>
                </a:lnTo>
                <a:lnTo>
                  <a:pt x="1102976" y="1044792"/>
                </a:lnTo>
                <a:lnTo>
                  <a:pt x="1108640" y="1034872"/>
                </a:lnTo>
                <a:lnTo>
                  <a:pt x="1113949" y="1024598"/>
                </a:lnTo>
                <a:lnTo>
                  <a:pt x="1119259" y="1013969"/>
                </a:lnTo>
                <a:lnTo>
                  <a:pt x="1123861" y="1003695"/>
                </a:lnTo>
                <a:lnTo>
                  <a:pt x="1127754" y="992712"/>
                </a:lnTo>
                <a:lnTo>
                  <a:pt x="1327394" y="992712"/>
                </a:lnTo>
                <a:lnTo>
                  <a:pt x="1327394" y="1101123"/>
                </a:lnTo>
                <a:lnTo>
                  <a:pt x="1620483" y="1101123"/>
                </a:lnTo>
                <a:lnTo>
                  <a:pt x="1620483" y="615042"/>
                </a:lnTo>
                <a:lnTo>
                  <a:pt x="1327394" y="615042"/>
                </a:lnTo>
                <a:lnTo>
                  <a:pt x="1327394" y="701488"/>
                </a:lnTo>
                <a:lnTo>
                  <a:pt x="1064393" y="701488"/>
                </a:lnTo>
                <a:lnTo>
                  <a:pt x="1056960" y="694048"/>
                </a:lnTo>
                <a:lnTo>
                  <a:pt x="1049172" y="686962"/>
                </a:lnTo>
                <a:lnTo>
                  <a:pt x="1041385" y="679876"/>
                </a:lnTo>
                <a:lnTo>
                  <a:pt x="1032890" y="673145"/>
                </a:lnTo>
                <a:lnTo>
                  <a:pt x="1024748" y="666768"/>
                </a:lnTo>
                <a:lnTo>
                  <a:pt x="1015899" y="660391"/>
                </a:lnTo>
                <a:lnTo>
                  <a:pt x="1007050" y="654722"/>
                </a:lnTo>
                <a:lnTo>
                  <a:pt x="997847" y="648699"/>
                </a:lnTo>
                <a:close/>
                <a:moveTo>
                  <a:pt x="269726" y="51726"/>
                </a:moveTo>
                <a:lnTo>
                  <a:pt x="678918" y="88572"/>
                </a:lnTo>
                <a:lnTo>
                  <a:pt x="676086" y="105578"/>
                </a:lnTo>
                <a:lnTo>
                  <a:pt x="258753" y="122229"/>
                </a:lnTo>
                <a:close/>
                <a:moveTo>
                  <a:pt x="1359252" y="51726"/>
                </a:moveTo>
                <a:lnTo>
                  <a:pt x="1369871" y="122229"/>
                </a:lnTo>
                <a:lnTo>
                  <a:pt x="952892" y="105578"/>
                </a:lnTo>
                <a:lnTo>
                  <a:pt x="949706" y="88572"/>
                </a:lnTo>
                <a:close/>
                <a:moveTo>
                  <a:pt x="812011" y="0"/>
                </a:moveTo>
                <a:lnTo>
                  <a:pt x="803162" y="354"/>
                </a:lnTo>
                <a:lnTo>
                  <a:pt x="794667" y="1063"/>
                </a:lnTo>
                <a:lnTo>
                  <a:pt x="786879" y="2480"/>
                </a:lnTo>
                <a:lnTo>
                  <a:pt x="778738" y="4606"/>
                </a:lnTo>
                <a:lnTo>
                  <a:pt x="770951" y="6732"/>
                </a:lnTo>
                <a:lnTo>
                  <a:pt x="763517" y="9566"/>
                </a:lnTo>
                <a:lnTo>
                  <a:pt x="755730" y="13109"/>
                </a:lnTo>
                <a:lnTo>
                  <a:pt x="748650" y="16652"/>
                </a:lnTo>
                <a:lnTo>
                  <a:pt x="741925" y="20903"/>
                </a:lnTo>
                <a:lnTo>
                  <a:pt x="735553" y="25509"/>
                </a:lnTo>
                <a:lnTo>
                  <a:pt x="729182" y="30469"/>
                </a:lnTo>
                <a:lnTo>
                  <a:pt x="723164" y="35429"/>
                </a:lnTo>
                <a:lnTo>
                  <a:pt x="717855" y="41452"/>
                </a:lnTo>
                <a:lnTo>
                  <a:pt x="712899" y="47120"/>
                </a:lnTo>
                <a:lnTo>
                  <a:pt x="707943" y="53497"/>
                </a:lnTo>
                <a:lnTo>
                  <a:pt x="703696" y="60229"/>
                </a:lnTo>
                <a:lnTo>
                  <a:pt x="245302" y="11692"/>
                </a:lnTo>
                <a:lnTo>
                  <a:pt x="239285" y="24092"/>
                </a:lnTo>
                <a:lnTo>
                  <a:pt x="233621" y="37200"/>
                </a:lnTo>
                <a:lnTo>
                  <a:pt x="228666" y="50309"/>
                </a:lnTo>
                <a:lnTo>
                  <a:pt x="225126" y="63417"/>
                </a:lnTo>
                <a:lnTo>
                  <a:pt x="221586" y="76880"/>
                </a:lnTo>
                <a:lnTo>
                  <a:pt x="219108" y="90343"/>
                </a:lnTo>
                <a:lnTo>
                  <a:pt x="217339" y="104160"/>
                </a:lnTo>
                <a:lnTo>
                  <a:pt x="216631" y="117978"/>
                </a:lnTo>
                <a:lnTo>
                  <a:pt x="216631" y="131795"/>
                </a:lnTo>
                <a:lnTo>
                  <a:pt x="217339" y="145966"/>
                </a:lnTo>
                <a:lnTo>
                  <a:pt x="219462" y="160492"/>
                </a:lnTo>
                <a:lnTo>
                  <a:pt x="222648" y="175372"/>
                </a:lnTo>
                <a:lnTo>
                  <a:pt x="226542" y="189898"/>
                </a:lnTo>
                <a:lnTo>
                  <a:pt x="231851" y="205486"/>
                </a:lnTo>
                <a:lnTo>
                  <a:pt x="237869" y="220367"/>
                </a:lnTo>
                <a:lnTo>
                  <a:pt x="245302" y="235955"/>
                </a:lnTo>
                <a:lnTo>
                  <a:pt x="705820" y="198401"/>
                </a:lnTo>
                <a:lnTo>
                  <a:pt x="711129" y="206195"/>
                </a:lnTo>
                <a:lnTo>
                  <a:pt x="717501" y="213281"/>
                </a:lnTo>
                <a:lnTo>
                  <a:pt x="724226" y="220012"/>
                </a:lnTo>
                <a:lnTo>
                  <a:pt x="731306" y="226389"/>
                </a:lnTo>
                <a:lnTo>
                  <a:pt x="738739" y="232058"/>
                </a:lnTo>
                <a:lnTo>
                  <a:pt x="746527" y="237018"/>
                </a:lnTo>
                <a:lnTo>
                  <a:pt x="755022" y="241624"/>
                </a:lnTo>
                <a:lnTo>
                  <a:pt x="763871" y="245521"/>
                </a:lnTo>
                <a:lnTo>
                  <a:pt x="763871" y="380150"/>
                </a:lnTo>
                <a:lnTo>
                  <a:pt x="585823" y="380150"/>
                </a:lnTo>
                <a:lnTo>
                  <a:pt x="585823" y="505213"/>
                </a:lnTo>
                <a:lnTo>
                  <a:pt x="1052358" y="505213"/>
                </a:lnTo>
                <a:lnTo>
                  <a:pt x="1052358" y="380150"/>
                </a:lnTo>
                <a:lnTo>
                  <a:pt x="861921" y="380150"/>
                </a:lnTo>
                <a:lnTo>
                  <a:pt x="861921" y="244812"/>
                </a:lnTo>
                <a:lnTo>
                  <a:pt x="870417" y="240561"/>
                </a:lnTo>
                <a:lnTo>
                  <a:pt x="878912" y="235955"/>
                </a:lnTo>
                <a:lnTo>
                  <a:pt x="886345" y="230995"/>
                </a:lnTo>
                <a:lnTo>
                  <a:pt x="893425" y="225327"/>
                </a:lnTo>
                <a:lnTo>
                  <a:pt x="900504" y="219304"/>
                </a:lnTo>
                <a:lnTo>
                  <a:pt x="906876" y="212572"/>
                </a:lnTo>
                <a:lnTo>
                  <a:pt x="912539" y="205486"/>
                </a:lnTo>
                <a:lnTo>
                  <a:pt x="918203" y="197692"/>
                </a:lnTo>
                <a:lnTo>
                  <a:pt x="1383676" y="235955"/>
                </a:lnTo>
                <a:lnTo>
                  <a:pt x="1390755" y="220367"/>
                </a:lnTo>
                <a:lnTo>
                  <a:pt x="1397127" y="205486"/>
                </a:lnTo>
                <a:lnTo>
                  <a:pt x="1402436" y="189898"/>
                </a:lnTo>
                <a:lnTo>
                  <a:pt x="1406330" y="175372"/>
                </a:lnTo>
                <a:lnTo>
                  <a:pt x="1409162" y="160492"/>
                </a:lnTo>
                <a:lnTo>
                  <a:pt x="1411286" y="145966"/>
                </a:lnTo>
                <a:lnTo>
                  <a:pt x="1412702" y="131795"/>
                </a:lnTo>
                <a:lnTo>
                  <a:pt x="1412702" y="117978"/>
                </a:lnTo>
                <a:lnTo>
                  <a:pt x="1411640" y="104160"/>
                </a:lnTo>
                <a:lnTo>
                  <a:pt x="1410224" y="90343"/>
                </a:lnTo>
                <a:lnTo>
                  <a:pt x="1407746" y="76880"/>
                </a:lnTo>
                <a:lnTo>
                  <a:pt x="1404206" y="63417"/>
                </a:lnTo>
                <a:lnTo>
                  <a:pt x="1399959" y="50309"/>
                </a:lnTo>
                <a:lnTo>
                  <a:pt x="1395357" y="37200"/>
                </a:lnTo>
                <a:lnTo>
                  <a:pt x="1389693" y="24092"/>
                </a:lnTo>
                <a:lnTo>
                  <a:pt x="1383676" y="11692"/>
                </a:lnTo>
                <a:lnTo>
                  <a:pt x="920327" y="60937"/>
                </a:lnTo>
                <a:lnTo>
                  <a:pt x="916079" y="54206"/>
                </a:lnTo>
                <a:lnTo>
                  <a:pt x="911123" y="47829"/>
                </a:lnTo>
                <a:lnTo>
                  <a:pt x="905814" y="41806"/>
                </a:lnTo>
                <a:lnTo>
                  <a:pt x="900504" y="35783"/>
                </a:lnTo>
                <a:lnTo>
                  <a:pt x="894133" y="30469"/>
                </a:lnTo>
                <a:lnTo>
                  <a:pt x="888469" y="25509"/>
                </a:lnTo>
                <a:lnTo>
                  <a:pt x="881744" y="20903"/>
                </a:lnTo>
                <a:lnTo>
                  <a:pt x="875018" y="16652"/>
                </a:lnTo>
                <a:lnTo>
                  <a:pt x="867939" y="13109"/>
                </a:lnTo>
                <a:lnTo>
                  <a:pt x="860506" y="9566"/>
                </a:lnTo>
                <a:lnTo>
                  <a:pt x="852718" y="6732"/>
                </a:lnTo>
                <a:lnTo>
                  <a:pt x="844931" y="4606"/>
                </a:lnTo>
                <a:lnTo>
                  <a:pt x="837143" y="2480"/>
                </a:lnTo>
                <a:lnTo>
                  <a:pt x="828648" y="1063"/>
                </a:lnTo>
                <a:lnTo>
                  <a:pt x="820153" y="3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4" name="任意多边形 13"/>
          <p:cNvSpPr/>
          <p:nvPr>
            <p:custDataLst>
              <p:tags r:id="rId9"/>
            </p:custDataLst>
          </p:nvPr>
        </p:nvSpPr>
        <p:spPr bwMode="auto">
          <a:xfrm flipH="1">
            <a:off x="3157239" y="3474797"/>
            <a:ext cx="390185" cy="595335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5" name="任意多边形 14"/>
          <p:cNvSpPr/>
          <p:nvPr>
            <p:custDataLst>
              <p:tags r:id="rId10"/>
            </p:custDataLst>
          </p:nvPr>
        </p:nvSpPr>
        <p:spPr bwMode="auto">
          <a:xfrm flipH="1">
            <a:off x="3375880" y="4159475"/>
            <a:ext cx="390185" cy="595335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8" name="任意多边形 17"/>
          <p:cNvSpPr/>
          <p:nvPr>
            <p:custDataLst>
              <p:tags r:id="rId11"/>
            </p:custDataLst>
          </p:nvPr>
        </p:nvSpPr>
        <p:spPr bwMode="auto">
          <a:xfrm flipH="1">
            <a:off x="3000194" y="4481479"/>
            <a:ext cx="390185" cy="595335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9" name="任意多边形 18"/>
          <p:cNvSpPr/>
          <p:nvPr>
            <p:custDataLst>
              <p:tags r:id="rId12"/>
            </p:custDataLst>
          </p:nvPr>
        </p:nvSpPr>
        <p:spPr bwMode="auto">
          <a:xfrm flipH="1">
            <a:off x="3510538" y="4970697"/>
            <a:ext cx="390185" cy="595335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2" name="任意多边形 21"/>
          <p:cNvSpPr/>
          <p:nvPr>
            <p:custDataLst>
              <p:tags r:id="rId13"/>
            </p:custDataLst>
          </p:nvPr>
        </p:nvSpPr>
        <p:spPr bwMode="auto">
          <a:xfrm flipH="1">
            <a:off x="2919938" y="5174362"/>
            <a:ext cx="390185" cy="595335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8" name="任意多边形 27"/>
          <p:cNvSpPr/>
          <p:nvPr>
            <p:custDataLst>
              <p:tags r:id="rId14"/>
            </p:custDataLst>
          </p:nvPr>
        </p:nvSpPr>
        <p:spPr bwMode="auto">
          <a:xfrm flipH="1">
            <a:off x="3195287" y="5781920"/>
            <a:ext cx="390185" cy="595335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29" name="矩形 28"/>
          <p:cNvSpPr/>
          <p:nvPr>
            <p:custDataLst>
              <p:tags r:id="rId15"/>
            </p:custDataLst>
          </p:nvPr>
        </p:nvSpPr>
        <p:spPr>
          <a:xfrm>
            <a:off x="5853324" y="1675206"/>
            <a:ext cx="4583165" cy="421603"/>
          </a:xfrm>
          <a:prstGeom prst="rect">
            <a:avLst/>
          </a:prstGeom>
        </p:spPr>
        <p:txBody>
          <a:bodyPr wrap="square" anchor="ctr">
            <a:noAutofit/>
          </a:bodyPr>
          <a:p>
            <a:pPr algn="just">
              <a:lnSpc>
                <a:spcPct val="130000"/>
              </a:lnSpc>
            </a:pPr>
            <a:r>
              <a:rPr lang="da-DK" altLang="zh-CN" kern="0" dirty="0">
                <a:sym typeface="Arial" pitchFamily="34" charset="0"/>
              </a:rPr>
              <a:t>https://openresty.org/en/download.html</a:t>
            </a:r>
            <a:endParaRPr lang="da-DK" altLang="zh-CN" kern="0" dirty="0">
              <a:sym typeface="Arial" pitchFamily="34" charset="0"/>
            </a:endParaRPr>
          </a:p>
        </p:txBody>
      </p:sp>
      <p:sp>
        <p:nvSpPr>
          <p:cNvPr id="30" name="任意多边形 29"/>
          <p:cNvSpPr/>
          <p:nvPr>
            <p:custDataLst>
              <p:tags r:id="rId16"/>
            </p:custDataLst>
          </p:nvPr>
        </p:nvSpPr>
        <p:spPr bwMode="auto">
          <a:xfrm flipH="1">
            <a:off x="5463141" y="1588339"/>
            <a:ext cx="390185" cy="595335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1" name="矩形 30"/>
          <p:cNvSpPr/>
          <p:nvPr>
            <p:custDataLst>
              <p:tags r:id="rId17"/>
            </p:custDataLst>
          </p:nvPr>
        </p:nvSpPr>
        <p:spPr>
          <a:xfrm>
            <a:off x="5853324" y="2573455"/>
            <a:ext cx="4583165" cy="421603"/>
          </a:xfrm>
          <a:prstGeom prst="rect">
            <a:avLst/>
          </a:prstGeom>
        </p:spPr>
        <p:txBody>
          <a:bodyPr wrap="square" anchor="ctr">
            <a:noAutofit/>
          </a:bodyPr>
          <a:p>
            <a:pPr algn="just">
              <a:lnSpc>
                <a:spcPct val="130000"/>
              </a:lnSpc>
            </a:pPr>
            <a:r>
              <a:rPr lang="da-DK" altLang="zh-CN" kern="0" dirty="0">
                <a:sym typeface="Arial" pitchFamily="34" charset="0"/>
              </a:rPr>
              <a:t>https://www.gitbook.com/book/moonbingbing/openresty-best-practices/details</a:t>
            </a:r>
            <a:endParaRPr lang="da-DK" altLang="zh-CN" kern="0" dirty="0">
              <a:sym typeface="Arial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18"/>
            </p:custDataLst>
          </p:nvPr>
        </p:nvSpPr>
        <p:spPr bwMode="auto">
          <a:xfrm flipH="1">
            <a:off x="5463141" y="2486589"/>
            <a:ext cx="390185" cy="595335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3" name="矩形 32"/>
          <p:cNvSpPr/>
          <p:nvPr>
            <p:custDataLst>
              <p:tags r:id="rId19"/>
            </p:custDataLst>
          </p:nvPr>
        </p:nvSpPr>
        <p:spPr>
          <a:xfrm>
            <a:off x="5853324" y="3471705"/>
            <a:ext cx="4583165" cy="421603"/>
          </a:xfrm>
          <a:prstGeom prst="rect">
            <a:avLst/>
          </a:prstGeom>
        </p:spPr>
        <p:txBody>
          <a:bodyPr wrap="square" anchor="ctr">
            <a:noAutofit/>
          </a:bodyPr>
          <a:p>
            <a:pPr algn="just">
              <a:lnSpc>
                <a:spcPct val="130000"/>
              </a:lnSpc>
            </a:pPr>
            <a:r>
              <a:rPr lang="da-DK" altLang="zh-CN" kern="0" dirty="0">
                <a:sym typeface="Arial" pitchFamily="34" charset="0"/>
              </a:rPr>
              <a:t>https://github.com/openresty/lua-nginx-module</a:t>
            </a:r>
            <a:endParaRPr lang="da-DK" altLang="zh-CN" kern="0" dirty="0">
              <a:sym typeface="Arial" pitchFamily="34" charset="0"/>
            </a:endParaRPr>
          </a:p>
        </p:txBody>
      </p:sp>
      <p:sp>
        <p:nvSpPr>
          <p:cNvPr id="34" name="任意多边形 33"/>
          <p:cNvSpPr/>
          <p:nvPr>
            <p:custDataLst>
              <p:tags r:id="rId20"/>
            </p:custDataLst>
          </p:nvPr>
        </p:nvSpPr>
        <p:spPr bwMode="auto">
          <a:xfrm flipH="1">
            <a:off x="5463141" y="3384838"/>
            <a:ext cx="390185" cy="595335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5" name="矩形 34"/>
          <p:cNvSpPr/>
          <p:nvPr>
            <p:custDataLst>
              <p:tags r:id="rId21"/>
            </p:custDataLst>
          </p:nvPr>
        </p:nvSpPr>
        <p:spPr>
          <a:xfrm>
            <a:off x="5853324" y="4369954"/>
            <a:ext cx="4583165" cy="421603"/>
          </a:xfrm>
          <a:prstGeom prst="rect">
            <a:avLst/>
          </a:prstGeom>
        </p:spPr>
        <p:txBody>
          <a:bodyPr wrap="square" anchor="ctr">
            <a:noAutofit/>
          </a:bodyPr>
          <a:p>
            <a:pPr algn="just">
              <a:lnSpc>
                <a:spcPct val="130000"/>
              </a:lnSpc>
            </a:pPr>
            <a:r>
              <a:rPr lang="da-DK" altLang="zh-CN" kern="0" dirty="0">
                <a:sym typeface="Arial" pitchFamily="34" charset="0"/>
              </a:rPr>
              <a:t>http://nginx.org/en/docs/</a:t>
            </a:r>
            <a:endParaRPr lang="da-DK" altLang="zh-CN" kern="0" dirty="0">
              <a:sym typeface="Arial" pitchFamily="34" charset="0"/>
            </a:endParaRPr>
          </a:p>
        </p:txBody>
      </p:sp>
      <p:sp>
        <p:nvSpPr>
          <p:cNvPr id="36" name="任意多边形 35"/>
          <p:cNvSpPr/>
          <p:nvPr>
            <p:custDataLst>
              <p:tags r:id="rId22"/>
            </p:custDataLst>
          </p:nvPr>
        </p:nvSpPr>
        <p:spPr bwMode="auto">
          <a:xfrm flipH="1">
            <a:off x="5463141" y="4283088"/>
            <a:ext cx="390185" cy="595335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7" name="矩形 36"/>
          <p:cNvSpPr/>
          <p:nvPr>
            <p:custDataLst>
              <p:tags r:id="rId23"/>
            </p:custDataLst>
          </p:nvPr>
        </p:nvSpPr>
        <p:spPr>
          <a:xfrm>
            <a:off x="5853324" y="5268204"/>
            <a:ext cx="4583165" cy="421603"/>
          </a:xfrm>
          <a:prstGeom prst="rect">
            <a:avLst/>
          </a:prstGeom>
        </p:spPr>
        <p:txBody>
          <a:bodyPr wrap="square" anchor="ctr">
            <a:noAutofit/>
          </a:bodyPr>
          <a:p>
            <a:pPr algn="just">
              <a:lnSpc>
                <a:spcPct val="130000"/>
              </a:lnSpc>
            </a:pPr>
            <a:r>
              <a:rPr lang="da-DK" altLang="zh-CN" kern="0" dirty="0">
                <a:sym typeface="Arial" pitchFamily="34" charset="0"/>
              </a:rPr>
              <a:t>http://luajit.org/index.html</a:t>
            </a:r>
            <a:endParaRPr lang="da-DK" altLang="zh-CN" kern="0" dirty="0">
              <a:sym typeface="Arial" pitchFamily="34" charset="0"/>
            </a:endParaRPr>
          </a:p>
        </p:txBody>
      </p:sp>
      <p:sp>
        <p:nvSpPr>
          <p:cNvPr id="38" name="任意多边形 37"/>
          <p:cNvSpPr/>
          <p:nvPr>
            <p:custDataLst>
              <p:tags r:id="rId24"/>
            </p:custDataLst>
          </p:nvPr>
        </p:nvSpPr>
        <p:spPr bwMode="auto">
          <a:xfrm flipH="1">
            <a:off x="5463141" y="5181338"/>
            <a:ext cx="390185" cy="595335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9" name="矩形 38"/>
          <p:cNvSpPr/>
          <p:nvPr>
            <p:custDataLst>
              <p:tags r:id="rId25"/>
            </p:custDataLst>
          </p:nvPr>
        </p:nvSpPr>
        <p:spPr>
          <a:xfrm>
            <a:off x="5853324" y="6166454"/>
            <a:ext cx="4583165" cy="421603"/>
          </a:xfrm>
          <a:prstGeom prst="rect">
            <a:avLst/>
          </a:prstGeom>
        </p:spPr>
        <p:txBody>
          <a:bodyPr wrap="square" anchor="ctr">
            <a:noAutofit/>
          </a:bodyPr>
          <a:p>
            <a:pPr algn="just">
              <a:lnSpc>
                <a:spcPct val="130000"/>
              </a:lnSpc>
            </a:pPr>
            <a:r>
              <a:rPr lang="da-DK" altLang="zh-CN" kern="0" dirty="0">
                <a:sym typeface="Arial" pitchFamily="34" charset="0"/>
              </a:rPr>
              <a:t>http://www.lua.org/manual/5.1/</a:t>
            </a:r>
            <a:endParaRPr lang="da-DK" altLang="zh-CN" kern="0" dirty="0">
              <a:sym typeface="Arial" pitchFamily="34" charset="0"/>
            </a:endParaRPr>
          </a:p>
        </p:txBody>
      </p:sp>
      <p:sp>
        <p:nvSpPr>
          <p:cNvPr id="40" name="任意多边形 39"/>
          <p:cNvSpPr/>
          <p:nvPr>
            <p:custDataLst>
              <p:tags r:id="rId26"/>
            </p:custDataLst>
          </p:nvPr>
        </p:nvSpPr>
        <p:spPr bwMode="auto">
          <a:xfrm flipH="1">
            <a:off x="5463141" y="6079587"/>
            <a:ext cx="390185" cy="595335"/>
          </a:xfrm>
          <a:custGeom>
            <a:avLst/>
            <a:gdLst>
              <a:gd name="connsiteX0" fmla="*/ 78936 w 384060"/>
              <a:gd name="connsiteY0" fmla="*/ 272801 h 585990"/>
              <a:gd name="connsiteX1" fmla="*/ 85307 w 384060"/>
              <a:gd name="connsiteY1" fmla="*/ 298664 h 585990"/>
              <a:gd name="connsiteX2" fmla="*/ 91679 w 384060"/>
              <a:gd name="connsiteY2" fmla="*/ 322401 h 585990"/>
              <a:gd name="connsiteX3" fmla="*/ 98404 w 384060"/>
              <a:gd name="connsiteY3" fmla="*/ 344721 h 585990"/>
              <a:gd name="connsiteX4" fmla="*/ 104776 w 384060"/>
              <a:gd name="connsiteY4" fmla="*/ 365624 h 585990"/>
              <a:gd name="connsiteX5" fmla="*/ 111501 w 384060"/>
              <a:gd name="connsiteY5" fmla="*/ 385110 h 585990"/>
              <a:gd name="connsiteX6" fmla="*/ 118581 w 384060"/>
              <a:gd name="connsiteY6" fmla="*/ 403178 h 585990"/>
              <a:gd name="connsiteX7" fmla="*/ 125660 w 384060"/>
              <a:gd name="connsiteY7" fmla="*/ 420538 h 585990"/>
              <a:gd name="connsiteX8" fmla="*/ 133447 w 384060"/>
              <a:gd name="connsiteY8" fmla="*/ 436835 h 585990"/>
              <a:gd name="connsiteX9" fmla="*/ 141589 w 384060"/>
              <a:gd name="connsiteY9" fmla="*/ 452070 h 585990"/>
              <a:gd name="connsiteX10" fmla="*/ 150084 w 384060"/>
              <a:gd name="connsiteY10" fmla="*/ 466950 h 585990"/>
              <a:gd name="connsiteX11" fmla="*/ 159995 w 384060"/>
              <a:gd name="connsiteY11" fmla="*/ 481121 h 585990"/>
              <a:gd name="connsiteX12" fmla="*/ 169907 w 384060"/>
              <a:gd name="connsiteY12" fmla="*/ 494938 h 585990"/>
              <a:gd name="connsiteX13" fmla="*/ 180880 w 384060"/>
              <a:gd name="connsiteY13" fmla="*/ 508401 h 585990"/>
              <a:gd name="connsiteX14" fmla="*/ 192561 w 384060"/>
              <a:gd name="connsiteY14" fmla="*/ 521510 h 585990"/>
              <a:gd name="connsiteX15" fmla="*/ 205304 w 384060"/>
              <a:gd name="connsiteY15" fmla="*/ 534973 h 585990"/>
              <a:gd name="connsiteX16" fmla="*/ 219109 w 384060"/>
              <a:gd name="connsiteY16" fmla="*/ 548436 h 585990"/>
              <a:gd name="connsiteX17" fmla="*/ 203888 w 384060"/>
              <a:gd name="connsiteY17" fmla="*/ 548082 h 585990"/>
              <a:gd name="connsiteX18" fmla="*/ 189021 w 384060"/>
              <a:gd name="connsiteY18" fmla="*/ 546664 h 585990"/>
              <a:gd name="connsiteX19" fmla="*/ 175216 w 384060"/>
              <a:gd name="connsiteY19" fmla="*/ 544893 h 585990"/>
              <a:gd name="connsiteX20" fmla="*/ 162119 w 384060"/>
              <a:gd name="connsiteY20" fmla="*/ 542059 h 585990"/>
              <a:gd name="connsiteX21" fmla="*/ 149730 w 384060"/>
              <a:gd name="connsiteY21" fmla="*/ 538870 h 585990"/>
              <a:gd name="connsiteX22" fmla="*/ 138049 w 384060"/>
              <a:gd name="connsiteY22" fmla="*/ 534619 h 585990"/>
              <a:gd name="connsiteX23" fmla="*/ 127076 w 384060"/>
              <a:gd name="connsiteY23" fmla="*/ 529659 h 585990"/>
              <a:gd name="connsiteX24" fmla="*/ 116811 w 384060"/>
              <a:gd name="connsiteY24" fmla="*/ 523990 h 585990"/>
              <a:gd name="connsiteX25" fmla="*/ 107254 w 384060"/>
              <a:gd name="connsiteY25" fmla="*/ 517967 h 585990"/>
              <a:gd name="connsiteX26" fmla="*/ 98404 w 384060"/>
              <a:gd name="connsiteY26" fmla="*/ 511236 h 585990"/>
              <a:gd name="connsiteX27" fmla="*/ 90617 w 384060"/>
              <a:gd name="connsiteY27" fmla="*/ 504150 h 585990"/>
              <a:gd name="connsiteX28" fmla="*/ 83183 w 384060"/>
              <a:gd name="connsiteY28" fmla="*/ 496001 h 585990"/>
              <a:gd name="connsiteX29" fmla="*/ 76812 w 384060"/>
              <a:gd name="connsiteY29" fmla="*/ 487853 h 585990"/>
              <a:gd name="connsiteX30" fmla="*/ 70440 w 384060"/>
              <a:gd name="connsiteY30" fmla="*/ 478996 h 585990"/>
              <a:gd name="connsiteX31" fmla="*/ 65485 w 384060"/>
              <a:gd name="connsiteY31" fmla="*/ 469784 h 585990"/>
              <a:gd name="connsiteX32" fmla="*/ 60883 w 384060"/>
              <a:gd name="connsiteY32" fmla="*/ 460218 h 585990"/>
              <a:gd name="connsiteX33" fmla="*/ 56990 w 384060"/>
              <a:gd name="connsiteY33" fmla="*/ 449944 h 585990"/>
              <a:gd name="connsiteX34" fmla="*/ 53804 w 384060"/>
              <a:gd name="connsiteY34" fmla="*/ 439670 h 585990"/>
              <a:gd name="connsiteX35" fmla="*/ 51326 w 384060"/>
              <a:gd name="connsiteY35" fmla="*/ 429041 h 585990"/>
              <a:gd name="connsiteX36" fmla="*/ 49556 w 384060"/>
              <a:gd name="connsiteY36" fmla="*/ 417704 h 585990"/>
              <a:gd name="connsiteX37" fmla="*/ 48140 w 384060"/>
              <a:gd name="connsiteY37" fmla="*/ 406721 h 585990"/>
              <a:gd name="connsiteX38" fmla="*/ 47786 w 384060"/>
              <a:gd name="connsiteY38" fmla="*/ 395384 h 585990"/>
              <a:gd name="connsiteX39" fmla="*/ 47786 w 384060"/>
              <a:gd name="connsiteY39" fmla="*/ 383692 h 585990"/>
              <a:gd name="connsiteX40" fmla="*/ 48494 w 384060"/>
              <a:gd name="connsiteY40" fmla="*/ 371292 h 585990"/>
              <a:gd name="connsiteX41" fmla="*/ 50264 w 384060"/>
              <a:gd name="connsiteY41" fmla="*/ 359247 h 585990"/>
              <a:gd name="connsiteX42" fmla="*/ 52388 w 384060"/>
              <a:gd name="connsiteY42" fmla="*/ 347201 h 585990"/>
              <a:gd name="connsiteX43" fmla="*/ 55220 w 384060"/>
              <a:gd name="connsiteY43" fmla="*/ 335155 h 585990"/>
              <a:gd name="connsiteX44" fmla="*/ 58759 w 384060"/>
              <a:gd name="connsiteY44" fmla="*/ 322401 h 585990"/>
              <a:gd name="connsiteX45" fmla="*/ 63007 w 384060"/>
              <a:gd name="connsiteY45" fmla="*/ 310001 h 585990"/>
              <a:gd name="connsiteX46" fmla="*/ 67609 w 384060"/>
              <a:gd name="connsiteY46" fmla="*/ 297246 h 585990"/>
              <a:gd name="connsiteX47" fmla="*/ 72918 w 384060"/>
              <a:gd name="connsiteY47" fmla="*/ 285201 h 585990"/>
              <a:gd name="connsiteX48" fmla="*/ 202472 w 384060"/>
              <a:gd name="connsiteY48" fmla="*/ 85737 h 585990"/>
              <a:gd name="connsiteX49" fmla="*/ 216277 w 384060"/>
              <a:gd name="connsiteY49" fmla="*/ 100263 h 585990"/>
              <a:gd name="connsiteX50" fmla="*/ 229374 w 384060"/>
              <a:gd name="connsiteY50" fmla="*/ 114434 h 585990"/>
              <a:gd name="connsiteX51" fmla="*/ 241409 w 384060"/>
              <a:gd name="connsiteY51" fmla="*/ 128960 h 585990"/>
              <a:gd name="connsiteX52" fmla="*/ 252736 w 384060"/>
              <a:gd name="connsiteY52" fmla="*/ 142777 h 585990"/>
              <a:gd name="connsiteX53" fmla="*/ 263355 w 384060"/>
              <a:gd name="connsiteY53" fmla="*/ 156949 h 585990"/>
              <a:gd name="connsiteX54" fmla="*/ 273266 w 384060"/>
              <a:gd name="connsiteY54" fmla="*/ 170766 h 585990"/>
              <a:gd name="connsiteX55" fmla="*/ 281762 w 384060"/>
              <a:gd name="connsiteY55" fmla="*/ 184583 h 585990"/>
              <a:gd name="connsiteX56" fmla="*/ 290257 w 384060"/>
              <a:gd name="connsiteY56" fmla="*/ 197692 h 585990"/>
              <a:gd name="connsiteX57" fmla="*/ 297690 w 384060"/>
              <a:gd name="connsiteY57" fmla="*/ 211155 h 585990"/>
              <a:gd name="connsiteX58" fmla="*/ 304770 w 384060"/>
              <a:gd name="connsiteY58" fmla="*/ 224618 h 585990"/>
              <a:gd name="connsiteX59" fmla="*/ 310787 w 384060"/>
              <a:gd name="connsiteY59" fmla="*/ 238081 h 585990"/>
              <a:gd name="connsiteX60" fmla="*/ 316097 w 384060"/>
              <a:gd name="connsiteY60" fmla="*/ 250835 h 585990"/>
              <a:gd name="connsiteX61" fmla="*/ 321053 w 384060"/>
              <a:gd name="connsiteY61" fmla="*/ 263944 h 585990"/>
              <a:gd name="connsiteX62" fmla="*/ 325300 w 384060"/>
              <a:gd name="connsiteY62" fmla="*/ 276344 h 585990"/>
              <a:gd name="connsiteX63" fmla="*/ 329194 w 384060"/>
              <a:gd name="connsiteY63" fmla="*/ 289452 h 585990"/>
              <a:gd name="connsiteX64" fmla="*/ 332380 w 384060"/>
              <a:gd name="connsiteY64" fmla="*/ 301852 h 585990"/>
              <a:gd name="connsiteX65" fmla="*/ 334857 w 384060"/>
              <a:gd name="connsiteY65" fmla="*/ 314252 h 585990"/>
              <a:gd name="connsiteX66" fmla="*/ 336981 w 384060"/>
              <a:gd name="connsiteY66" fmla="*/ 326298 h 585990"/>
              <a:gd name="connsiteX67" fmla="*/ 338397 w 384060"/>
              <a:gd name="connsiteY67" fmla="*/ 338344 h 585990"/>
              <a:gd name="connsiteX68" fmla="*/ 339459 w 384060"/>
              <a:gd name="connsiteY68" fmla="*/ 350389 h 585990"/>
              <a:gd name="connsiteX69" fmla="*/ 340521 w 384060"/>
              <a:gd name="connsiteY69" fmla="*/ 362081 h 585990"/>
              <a:gd name="connsiteX70" fmla="*/ 340521 w 384060"/>
              <a:gd name="connsiteY70" fmla="*/ 373418 h 585990"/>
              <a:gd name="connsiteX71" fmla="*/ 340521 w 384060"/>
              <a:gd name="connsiteY71" fmla="*/ 385110 h 585990"/>
              <a:gd name="connsiteX72" fmla="*/ 339459 w 384060"/>
              <a:gd name="connsiteY72" fmla="*/ 396447 h 585990"/>
              <a:gd name="connsiteX73" fmla="*/ 338751 w 384060"/>
              <a:gd name="connsiteY73" fmla="*/ 407430 h 585990"/>
              <a:gd name="connsiteX74" fmla="*/ 337689 w 384060"/>
              <a:gd name="connsiteY74" fmla="*/ 418413 h 585990"/>
              <a:gd name="connsiteX75" fmla="*/ 335919 w 384060"/>
              <a:gd name="connsiteY75" fmla="*/ 429041 h 585990"/>
              <a:gd name="connsiteX76" fmla="*/ 333796 w 384060"/>
              <a:gd name="connsiteY76" fmla="*/ 439670 h 585990"/>
              <a:gd name="connsiteX77" fmla="*/ 331672 w 384060"/>
              <a:gd name="connsiteY77" fmla="*/ 449944 h 585990"/>
              <a:gd name="connsiteX78" fmla="*/ 329194 w 384060"/>
              <a:gd name="connsiteY78" fmla="*/ 460573 h 585990"/>
              <a:gd name="connsiteX79" fmla="*/ 326362 w 384060"/>
              <a:gd name="connsiteY79" fmla="*/ 470493 h 585990"/>
              <a:gd name="connsiteX80" fmla="*/ 323176 w 384060"/>
              <a:gd name="connsiteY80" fmla="*/ 480058 h 585990"/>
              <a:gd name="connsiteX81" fmla="*/ 316451 w 384060"/>
              <a:gd name="connsiteY81" fmla="*/ 453487 h 585990"/>
              <a:gd name="connsiteX82" fmla="*/ 309371 w 384060"/>
              <a:gd name="connsiteY82" fmla="*/ 425853 h 585990"/>
              <a:gd name="connsiteX83" fmla="*/ 294151 w 384060"/>
              <a:gd name="connsiteY83" fmla="*/ 370230 h 585990"/>
              <a:gd name="connsiteX84" fmla="*/ 277868 w 384060"/>
              <a:gd name="connsiteY84" fmla="*/ 314607 h 585990"/>
              <a:gd name="connsiteX85" fmla="*/ 260877 w 384060"/>
              <a:gd name="connsiteY85" fmla="*/ 260401 h 585990"/>
              <a:gd name="connsiteX86" fmla="*/ 244595 w 384060"/>
              <a:gd name="connsiteY86" fmla="*/ 209029 h 585990"/>
              <a:gd name="connsiteX87" fmla="*/ 229374 w 384060"/>
              <a:gd name="connsiteY87" fmla="*/ 162263 h 585990"/>
              <a:gd name="connsiteX88" fmla="*/ 214861 w 384060"/>
              <a:gd name="connsiteY88" fmla="*/ 120457 h 585990"/>
              <a:gd name="connsiteX89" fmla="*/ 197516 w 384060"/>
              <a:gd name="connsiteY89" fmla="*/ 0 h 585990"/>
              <a:gd name="connsiteX90" fmla="*/ 186543 w 384060"/>
              <a:gd name="connsiteY90" fmla="*/ 12400 h 585990"/>
              <a:gd name="connsiteX91" fmla="*/ 174508 w 384060"/>
              <a:gd name="connsiteY91" fmla="*/ 26571 h 585990"/>
              <a:gd name="connsiteX92" fmla="*/ 158933 w 384060"/>
              <a:gd name="connsiteY92" fmla="*/ 46057 h 585990"/>
              <a:gd name="connsiteX93" fmla="*/ 140881 w 384060"/>
              <a:gd name="connsiteY93" fmla="*/ 69794 h 585990"/>
              <a:gd name="connsiteX94" fmla="*/ 131324 w 384060"/>
              <a:gd name="connsiteY94" fmla="*/ 82903 h 585990"/>
              <a:gd name="connsiteX95" fmla="*/ 121412 w 384060"/>
              <a:gd name="connsiteY95" fmla="*/ 97074 h 585990"/>
              <a:gd name="connsiteX96" fmla="*/ 111501 w 384060"/>
              <a:gd name="connsiteY96" fmla="*/ 111954 h 585990"/>
              <a:gd name="connsiteX97" fmla="*/ 100882 w 384060"/>
              <a:gd name="connsiteY97" fmla="*/ 127543 h 585990"/>
              <a:gd name="connsiteX98" fmla="*/ 90617 w 384060"/>
              <a:gd name="connsiteY98" fmla="*/ 143840 h 585990"/>
              <a:gd name="connsiteX99" fmla="*/ 79998 w 384060"/>
              <a:gd name="connsiteY99" fmla="*/ 160846 h 585990"/>
              <a:gd name="connsiteX100" fmla="*/ 70086 w 384060"/>
              <a:gd name="connsiteY100" fmla="*/ 178206 h 585990"/>
              <a:gd name="connsiteX101" fmla="*/ 60529 w 384060"/>
              <a:gd name="connsiteY101" fmla="*/ 196275 h 585990"/>
              <a:gd name="connsiteX102" fmla="*/ 50618 w 384060"/>
              <a:gd name="connsiteY102" fmla="*/ 214698 h 585990"/>
              <a:gd name="connsiteX103" fmla="*/ 42123 w 384060"/>
              <a:gd name="connsiteY103" fmla="*/ 233475 h 585990"/>
              <a:gd name="connsiteX104" fmla="*/ 33627 w 384060"/>
              <a:gd name="connsiteY104" fmla="*/ 252252 h 585990"/>
              <a:gd name="connsiteX105" fmla="*/ 25840 w 384060"/>
              <a:gd name="connsiteY105" fmla="*/ 271384 h 585990"/>
              <a:gd name="connsiteX106" fmla="*/ 19115 w 384060"/>
              <a:gd name="connsiteY106" fmla="*/ 290869 h 585990"/>
              <a:gd name="connsiteX107" fmla="*/ 13097 w 384060"/>
              <a:gd name="connsiteY107" fmla="*/ 310001 h 585990"/>
              <a:gd name="connsiteX108" fmla="*/ 10265 w 384060"/>
              <a:gd name="connsiteY108" fmla="*/ 319567 h 585990"/>
              <a:gd name="connsiteX109" fmla="*/ 8141 w 384060"/>
              <a:gd name="connsiteY109" fmla="*/ 329132 h 585990"/>
              <a:gd name="connsiteX110" fmla="*/ 6018 w 384060"/>
              <a:gd name="connsiteY110" fmla="*/ 338698 h 585990"/>
              <a:gd name="connsiteX111" fmla="*/ 4248 w 384060"/>
              <a:gd name="connsiteY111" fmla="*/ 348264 h 585990"/>
              <a:gd name="connsiteX112" fmla="*/ 2832 w 384060"/>
              <a:gd name="connsiteY112" fmla="*/ 358184 h 585990"/>
              <a:gd name="connsiteX113" fmla="*/ 1416 w 384060"/>
              <a:gd name="connsiteY113" fmla="*/ 367395 h 585990"/>
              <a:gd name="connsiteX114" fmla="*/ 1062 w 384060"/>
              <a:gd name="connsiteY114" fmla="*/ 376961 h 585990"/>
              <a:gd name="connsiteX115" fmla="*/ 0 w 384060"/>
              <a:gd name="connsiteY115" fmla="*/ 386172 h 585990"/>
              <a:gd name="connsiteX116" fmla="*/ 0 w 384060"/>
              <a:gd name="connsiteY116" fmla="*/ 395738 h 585990"/>
              <a:gd name="connsiteX117" fmla="*/ 708 w 384060"/>
              <a:gd name="connsiteY117" fmla="*/ 404950 h 585990"/>
              <a:gd name="connsiteX118" fmla="*/ 1062 w 384060"/>
              <a:gd name="connsiteY118" fmla="*/ 414161 h 585990"/>
              <a:gd name="connsiteX119" fmla="*/ 2124 w 384060"/>
              <a:gd name="connsiteY119" fmla="*/ 423018 h 585990"/>
              <a:gd name="connsiteX120" fmla="*/ 3540 w 384060"/>
              <a:gd name="connsiteY120" fmla="*/ 432230 h 585990"/>
              <a:gd name="connsiteX121" fmla="*/ 5664 w 384060"/>
              <a:gd name="connsiteY121" fmla="*/ 440733 h 585990"/>
              <a:gd name="connsiteX122" fmla="*/ 7787 w 384060"/>
              <a:gd name="connsiteY122" fmla="*/ 449590 h 585990"/>
              <a:gd name="connsiteX123" fmla="*/ 10619 w 384060"/>
              <a:gd name="connsiteY123" fmla="*/ 458093 h 585990"/>
              <a:gd name="connsiteX124" fmla="*/ 13451 w 384060"/>
              <a:gd name="connsiteY124" fmla="*/ 466241 h 585990"/>
              <a:gd name="connsiteX125" fmla="*/ 16991 w 384060"/>
              <a:gd name="connsiteY125" fmla="*/ 474744 h 585990"/>
              <a:gd name="connsiteX126" fmla="*/ 20530 w 384060"/>
              <a:gd name="connsiteY126" fmla="*/ 482184 h 585990"/>
              <a:gd name="connsiteX127" fmla="*/ 24778 w 384060"/>
              <a:gd name="connsiteY127" fmla="*/ 489978 h 585990"/>
              <a:gd name="connsiteX128" fmla="*/ 29026 w 384060"/>
              <a:gd name="connsiteY128" fmla="*/ 497418 h 585990"/>
              <a:gd name="connsiteX129" fmla="*/ 33627 w 384060"/>
              <a:gd name="connsiteY129" fmla="*/ 504150 h 585990"/>
              <a:gd name="connsiteX130" fmla="*/ 38229 w 384060"/>
              <a:gd name="connsiteY130" fmla="*/ 510881 h 585990"/>
              <a:gd name="connsiteX131" fmla="*/ 43185 w 384060"/>
              <a:gd name="connsiteY131" fmla="*/ 516904 h 585990"/>
              <a:gd name="connsiteX132" fmla="*/ 48494 w 384060"/>
              <a:gd name="connsiteY132" fmla="*/ 523281 h 585990"/>
              <a:gd name="connsiteX133" fmla="*/ 54158 w 384060"/>
              <a:gd name="connsiteY133" fmla="*/ 529304 h 585990"/>
              <a:gd name="connsiteX134" fmla="*/ 59467 w 384060"/>
              <a:gd name="connsiteY134" fmla="*/ 534619 h 585990"/>
              <a:gd name="connsiteX135" fmla="*/ 65485 w 384060"/>
              <a:gd name="connsiteY135" fmla="*/ 539933 h 585990"/>
              <a:gd name="connsiteX136" fmla="*/ 71502 w 384060"/>
              <a:gd name="connsiteY136" fmla="*/ 544893 h 585990"/>
              <a:gd name="connsiteX137" fmla="*/ 77874 w 384060"/>
              <a:gd name="connsiteY137" fmla="*/ 549499 h 585990"/>
              <a:gd name="connsiteX138" fmla="*/ 84245 w 384060"/>
              <a:gd name="connsiteY138" fmla="*/ 553750 h 585990"/>
              <a:gd name="connsiteX139" fmla="*/ 90971 w 384060"/>
              <a:gd name="connsiteY139" fmla="*/ 558002 h 585990"/>
              <a:gd name="connsiteX140" fmla="*/ 97696 w 384060"/>
              <a:gd name="connsiteY140" fmla="*/ 561899 h 585990"/>
              <a:gd name="connsiteX141" fmla="*/ 104422 w 384060"/>
              <a:gd name="connsiteY141" fmla="*/ 565442 h 585990"/>
              <a:gd name="connsiteX142" fmla="*/ 110793 w 384060"/>
              <a:gd name="connsiteY142" fmla="*/ 568630 h 585990"/>
              <a:gd name="connsiteX143" fmla="*/ 118227 w 384060"/>
              <a:gd name="connsiteY143" fmla="*/ 571819 h 585990"/>
              <a:gd name="connsiteX144" fmla="*/ 125306 w 384060"/>
              <a:gd name="connsiteY144" fmla="*/ 574299 h 585990"/>
              <a:gd name="connsiteX145" fmla="*/ 132740 w 384060"/>
              <a:gd name="connsiteY145" fmla="*/ 576779 h 585990"/>
              <a:gd name="connsiteX146" fmla="*/ 139819 w 384060"/>
              <a:gd name="connsiteY146" fmla="*/ 578904 h 585990"/>
              <a:gd name="connsiteX147" fmla="*/ 147252 w 384060"/>
              <a:gd name="connsiteY147" fmla="*/ 580676 h 585990"/>
              <a:gd name="connsiteX148" fmla="*/ 154686 w 384060"/>
              <a:gd name="connsiteY148" fmla="*/ 582093 h 585990"/>
              <a:gd name="connsiteX149" fmla="*/ 162473 w 384060"/>
              <a:gd name="connsiteY149" fmla="*/ 583510 h 585990"/>
              <a:gd name="connsiteX150" fmla="*/ 169907 w 384060"/>
              <a:gd name="connsiteY150" fmla="*/ 584927 h 585990"/>
              <a:gd name="connsiteX151" fmla="*/ 177340 w 384060"/>
              <a:gd name="connsiteY151" fmla="*/ 585282 h 585990"/>
              <a:gd name="connsiteX152" fmla="*/ 184773 w 384060"/>
              <a:gd name="connsiteY152" fmla="*/ 585636 h 585990"/>
              <a:gd name="connsiteX153" fmla="*/ 192561 w 384060"/>
              <a:gd name="connsiteY153" fmla="*/ 585990 h 585990"/>
              <a:gd name="connsiteX154" fmla="*/ 200348 w 384060"/>
              <a:gd name="connsiteY154" fmla="*/ 585990 h 585990"/>
              <a:gd name="connsiteX155" fmla="*/ 207782 w 384060"/>
              <a:gd name="connsiteY155" fmla="*/ 585636 h 585990"/>
              <a:gd name="connsiteX156" fmla="*/ 215569 w 384060"/>
              <a:gd name="connsiteY156" fmla="*/ 584927 h 585990"/>
              <a:gd name="connsiteX157" fmla="*/ 223002 w 384060"/>
              <a:gd name="connsiteY157" fmla="*/ 583864 h 585990"/>
              <a:gd name="connsiteX158" fmla="*/ 230436 w 384060"/>
              <a:gd name="connsiteY158" fmla="*/ 582802 h 585990"/>
              <a:gd name="connsiteX159" fmla="*/ 237869 w 384060"/>
              <a:gd name="connsiteY159" fmla="*/ 581030 h 585990"/>
              <a:gd name="connsiteX160" fmla="*/ 245303 w 384060"/>
              <a:gd name="connsiteY160" fmla="*/ 579259 h 585990"/>
              <a:gd name="connsiteX161" fmla="*/ 252736 w 384060"/>
              <a:gd name="connsiteY161" fmla="*/ 577133 h 585990"/>
              <a:gd name="connsiteX162" fmla="*/ 259815 w 384060"/>
              <a:gd name="connsiteY162" fmla="*/ 575007 h 585990"/>
              <a:gd name="connsiteX163" fmla="*/ 266895 w 384060"/>
              <a:gd name="connsiteY163" fmla="*/ 572527 h 585990"/>
              <a:gd name="connsiteX164" fmla="*/ 273974 w 384060"/>
              <a:gd name="connsiteY164" fmla="*/ 569693 h 585990"/>
              <a:gd name="connsiteX165" fmla="*/ 280700 w 384060"/>
              <a:gd name="connsiteY165" fmla="*/ 566504 h 585990"/>
              <a:gd name="connsiteX166" fmla="*/ 287425 w 384060"/>
              <a:gd name="connsiteY166" fmla="*/ 562962 h 585990"/>
              <a:gd name="connsiteX167" fmla="*/ 294151 w 384060"/>
              <a:gd name="connsiteY167" fmla="*/ 559419 h 585990"/>
              <a:gd name="connsiteX168" fmla="*/ 300168 w 384060"/>
              <a:gd name="connsiteY168" fmla="*/ 555522 h 585990"/>
              <a:gd name="connsiteX169" fmla="*/ 306894 w 384060"/>
              <a:gd name="connsiteY169" fmla="*/ 551270 h 585990"/>
              <a:gd name="connsiteX170" fmla="*/ 312911 w 384060"/>
              <a:gd name="connsiteY170" fmla="*/ 546664 h 585990"/>
              <a:gd name="connsiteX171" fmla="*/ 318575 w 384060"/>
              <a:gd name="connsiteY171" fmla="*/ 542059 h 585990"/>
              <a:gd name="connsiteX172" fmla="*/ 324592 w 384060"/>
              <a:gd name="connsiteY172" fmla="*/ 537099 h 585990"/>
              <a:gd name="connsiteX173" fmla="*/ 330256 w 384060"/>
              <a:gd name="connsiteY173" fmla="*/ 531784 h 585990"/>
              <a:gd name="connsiteX174" fmla="*/ 335565 w 384060"/>
              <a:gd name="connsiteY174" fmla="*/ 525761 h 585990"/>
              <a:gd name="connsiteX175" fmla="*/ 340875 w 384060"/>
              <a:gd name="connsiteY175" fmla="*/ 520093 h 585990"/>
              <a:gd name="connsiteX176" fmla="*/ 345477 w 384060"/>
              <a:gd name="connsiteY176" fmla="*/ 514070 h 585990"/>
              <a:gd name="connsiteX177" fmla="*/ 350078 w 384060"/>
              <a:gd name="connsiteY177" fmla="*/ 507693 h 585990"/>
              <a:gd name="connsiteX178" fmla="*/ 354680 w 384060"/>
              <a:gd name="connsiteY178" fmla="*/ 500961 h 585990"/>
              <a:gd name="connsiteX179" fmla="*/ 358928 w 384060"/>
              <a:gd name="connsiteY179" fmla="*/ 493876 h 585990"/>
              <a:gd name="connsiteX180" fmla="*/ 362467 w 384060"/>
              <a:gd name="connsiteY180" fmla="*/ 486790 h 585990"/>
              <a:gd name="connsiteX181" fmla="*/ 366007 w 384060"/>
              <a:gd name="connsiteY181" fmla="*/ 479350 h 585990"/>
              <a:gd name="connsiteX182" fmla="*/ 369193 w 384060"/>
              <a:gd name="connsiteY182" fmla="*/ 471556 h 585990"/>
              <a:gd name="connsiteX183" fmla="*/ 372378 w 384060"/>
              <a:gd name="connsiteY183" fmla="*/ 463407 h 585990"/>
              <a:gd name="connsiteX184" fmla="*/ 375210 w 384060"/>
              <a:gd name="connsiteY184" fmla="*/ 455258 h 585990"/>
              <a:gd name="connsiteX185" fmla="*/ 377334 w 384060"/>
              <a:gd name="connsiteY185" fmla="*/ 446755 h 585990"/>
              <a:gd name="connsiteX186" fmla="*/ 379458 w 384060"/>
              <a:gd name="connsiteY186" fmla="*/ 437898 h 585990"/>
              <a:gd name="connsiteX187" fmla="*/ 380874 w 384060"/>
              <a:gd name="connsiteY187" fmla="*/ 428687 h 585990"/>
              <a:gd name="connsiteX188" fmla="*/ 382290 w 384060"/>
              <a:gd name="connsiteY188" fmla="*/ 419475 h 585990"/>
              <a:gd name="connsiteX189" fmla="*/ 382998 w 384060"/>
              <a:gd name="connsiteY189" fmla="*/ 410264 h 585990"/>
              <a:gd name="connsiteX190" fmla="*/ 383352 w 384060"/>
              <a:gd name="connsiteY190" fmla="*/ 400698 h 585990"/>
              <a:gd name="connsiteX191" fmla="*/ 384060 w 384060"/>
              <a:gd name="connsiteY191" fmla="*/ 391487 h 585990"/>
              <a:gd name="connsiteX192" fmla="*/ 384060 w 384060"/>
              <a:gd name="connsiteY192" fmla="*/ 382275 h 585990"/>
              <a:gd name="connsiteX193" fmla="*/ 383352 w 384060"/>
              <a:gd name="connsiteY193" fmla="*/ 372710 h 585990"/>
              <a:gd name="connsiteX194" fmla="*/ 382644 w 384060"/>
              <a:gd name="connsiteY194" fmla="*/ 363498 h 585990"/>
              <a:gd name="connsiteX195" fmla="*/ 381936 w 384060"/>
              <a:gd name="connsiteY195" fmla="*/ 353932 h 585990"/>
              <a:gd name="connsiteX196" fmla="*/ 380520 w 384060"/>
              <a:gd name="connsiteY196" fmla="*/ 344367 h 585990"/>
              <a:gd name="connsiteX197" fmla="*/ 379458 w 384060"/>
              <a:gd name="connsiteY197" fmla="*/ 335155 h 585990"/>
              <a:gd name="connsiteX198" fmla="*/ 375564 w 384060"/>
              <a:gd name="connsiteY198" fmla="*/ 316378 h 585990"/>
              <a:gd name="connsiteX199" fmla="*/ 370963 w 384060"/>
              <a:gd name="connsiteY199" fmla="*/ 297246 h 585990"/>
              <a:gd name="connsiteX200" fmla="*/ 364945 w 384060"/>
              <a:gd name="connsiteY200" fmla="*/ 278824 h 585990"/>
              <a:gd name="connsiteX201" fmla="*/ 358928 w 384060"/>
              <a:gd name="connsiteY201" fmla="*/ 260401 h 585990"/>
              <a:gd name="connsiteX202" fmla="*/ 352202 w 384060"/>
              <a:gd name="connsiteY202" fmla="*/ 242332 h 585990"/>
              <a:gd name="connsiteX203" fmla="*/ 344769 w 384060"/>
              <a:gd name="connsiteY203" fmla="*/ 224263 h 585990"/>
              <a:gd name="connsiteX204" fmla="*/ 336273 w 384060"/>
              <a:gd name="connsiteY204" fmla="*/ 206549 h 585990"/>
              <a:gd name="connsiteX205" fmla="*/ 327778 w 384060"/>
              <a:gd name="connsiteY205" fmla="*/ 189543 h 585990"/>
              <a:gd name="connsiteX206" fmla="*/ 319283 w 384060"/>
              <a:gd name="connsiteY206" fmla="*/ 172892 h 585990"/>
              <a:gd name="connsiteX207" fmla="*/ 310079 w 384060"/>
              <a:gd name="connsiteY207" fmla="*/ 156240 h 585990"/>
              <a:gd name="connsiteX208" fmla="*/ 300876 w 384060"/>
              <a:gd name="connsiteY208" fmla="*/ 140652 h 585990"/>
              <a:gd name="connsiteX209" fmla="*/ 291673 w 384060"/>
              <a:gd name="connsiteY209" fmla="*/ 125417 h 585990"/>
              <a:gd name="connsiteX210" fmla="*/ 281762 w 384060"/>
              <a:gd name="connsiteY210" fmla="*/ 110892 h 585990"/>
              <a:gd name="connsiteX211" fmla="*/ 272558 w 384060"/>
              <a:gd name="connsiteY211" fmla="*/ 97074 h 585990"/>
              <a:gd name="connsiteX212" fmla="*/ 263355 w 384060"/>
              <a:gd name="connsiteY212" fmla="*/ 83966 h 585990"/>
              <a:gd name="connsiteX213" fmla="*/ 246011 w 384060"/>
              <a:gd name="connsiteY213" fmla="*/ 59874 h 585990"/>
              <a:gd name="connsiteX214" fmla="*/ 230436 w 384060"/>
              <a:gd name="connsiteY214" fmla="*/ 39326 h 585990"/>
              <a:gd name="connsiteX215" fmla="*/ 216631 w 384060"/>
              <a:gd name="connsiteY215" fmla="*/ 23028 h 585990"/>
              <a:gd name="connsiteX216" fmla="*/ 206366 w 384060"/>
              <a:gd name="connsiteY216" fmla="*/ 10274 h 585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384060" h="585990">
                <a:moveTo>
                  <a:pt x="78936" y="272801"/>
                </a:moveTo>
                <a:lnTo>
                  <a:pt x="85307" y="298664"/>
                </a:lnTo>
                <a:lnTo>
                  <a:pt x="91679" y="322401"/>
                </a:lnTo>
                <a:lnTo>
                  <a:pt x="98404" y="344721"/>
                </a:lnTo>
                <a:lnTo>
                  <a:pt x="104776" y="365624"/>
                </a:lnTo>
                <a:lnTo>
                  <a:pt x="111501" y="385110"/>
                </a:lnTo>
                <a:lnTo>
                  <a:pt x="118581" y="403178"/>
                </a:lnTo>
                <a:lnTo>
                  <a:pt x="125660" y="420538"/>
                </a:lnTo>
                <a:lnTo>
                  <a:pt x="133447" y="436835"/>
                </a:lnTo>
                <a:lnTo>
                  <a:pt x="141589" y="452070"/>
                </a:lnTo>
                <a:lnTo>
                  <a:pt x="150084" y="466950"/>
                </a:lnTo>
                <a:lnTo>
                  <a:pt x="159995" y="481121"/>
                </a:lnTo>
                <a:lnTo>
                  <a:pt x="169907" y="494938"/>
                </a:lnTo>
                <a:lnTo>
                  <a:pt x="180880" y="508401"/>
                </a:lnTo>
                <a:lnTo>
                  <a:pt x="192561" y="521510"/>
                </a:lnTo>
                <a:lnTo>
                  <a:pt x="205304" y="534973"/>
                </a:lnTo>
                <a:lnTo>
                  <a:pt x="219109" y="548436"/>
                </a:lnTo>
                <a:lnTo>
                  <a:pt x="203888" y="548082"/>
                </a:lnTo>
                <a:lnTo>
                  <a:pt x="189021" y="546664"/>
                </a:lnTo>
                <a:lnTo>
                  <a:pt x="175216" y="544893"/>
                </a:lnTo>
                <a:lnTo>
                  <a:pt x="162119" y="542059"/>
                </a:lnTo>
                <a:lnTo>
                  <a:pt x="149730" y="538870"/>
                </a:lnTo>
                <a:lnTo>
                  <a:pt x="138049" y="534619"/>
                </a:lnTo>
                <a:lnTo>
                  <a:pt x="127076" y="529659"/>
                </a:lnTo>
                <a:lnTo>
                  <a:pt x="116811" y="523990"/>
                </a:lnTo>
                <a:lnTo>
                  <a:pt x="107254" y="517967"/>
                </a:lnTo>
                <a:lnTo>
                  <a:pt x="98404" y="511236"/>
                </a:lnTo>
                <a:lnTo>
                  <a:pt x="90617" y="504150"/>
                </a:lnTo>
                <a:lnTo>
                  <a:pt x="83183" y="496001"/>
                </a:lnTo>
                <a:lnTo>
                  <a:pt x="76812" y="487853"/>
                </a:lnTo>
                <a:lnTo>
                  <a:pt x="70440" y="478996"/>
                </a:lnTo>
                <a:lnTo>
                  <a:pt x="65485" y="469784"/>
                </a:lnTo>
                <a:lnTo>
                  <a:pt x="60883" y="460218"/>
                </a:lnTo>
                <a:lnTo>
                  <a:pt x="56990" y="449944"/>
                </a:lnTo>
                <a:lnTo>
                  <a:pt x="53804" y="439670"/>
                </a:lnTo>
                <a:lnTo>
                  <a:pt x="51326" y="429041"/>
                </a:lnTo>
                <a:lnTo>
                  <a:pt x="49556" y="417704"/>
                </a:lnTo>
                <a:lnTo>
                  <a:pt x="48140" y="406721"/>
                </a:lnTo>
                <a:lnTo>
                  <a:pt x="47786" y="395384"/>
                </a:lnTo>
                <a:lnTo>
                  <a:pt x="47786" y="383692"/>
                </a:lnTo>
                <a:lnTo>
                  <a:pt x="48494" y="371292"/>
                </a:lnTo>
                <a:lnTo>
                  <a:pt x="50264" y="359247"/>
                </a:lnTo>
                <a:lnTo>
                  <a:pt x="52388" y="347201"/>
                </a:lnTo>
                <a:lnTo>
                  <a:pt x="55220" y="335155"/>
                </a:lnTo>
                <a:lnTo>
                  <a:pt x="58759" y="322401"/>
                </a:lnTo>
                <a:lnTo>
                  <a:pt x="63007" y="310001"/>
                </a:lnTo>
                <a:lnTo>
                  <a:pt x="67609" y="297246"/>
                </a:lnTo>
                <a:lnTo>
                  <a:pt x="72918" y="285201"/>
                </a:lnTo>
                <a:close/>
                <a:moveTo>
                  <a:pt x="202472" y="85737"/>
                </a:moveTo>
                <a:lnTo>
                  <a:pt x="216277" y="100263"/>
                </a:lnTo>
                <a:lnTo>
                  <a:pt x="229374" y="114434"/>
                </a:lnTo>
                <a:lnTo>
                  <a:pt x="241409" y="128960"/>
                </a:lnTo>
                <a:lnTo>
                  <a:pt x="252736" y="142777"/>
                </a:lnTo>
                <a:lnTo>
                  <a:pt x="263355" y="156949"/>
                </a:lnTo>
                <a:lnTo>
                  <a:pt x="273266" y="170766"/>
                </a:lnTo>
                <a:lnTo>
                  <a:pt x="281762" y="184583"/>
                </a:lnTo>
                <a:lnTo>
                  <a:pt x="290257" y="197692"/>
                </a:lnTo>
                <a:lnTo>
                  <a:pt x="297690" y="211155"/>
                </a:lnTo>
                <a:lnTo>
                  <a:pt x="304770" y="224618"/>
                </a:lnTo>
                <a:lnTo>
                  <a:pt x="310787" y="238081"/>
                </a:lnTo>
                <a:lnTo>
                  <a:pt x="316097" y="250835"/>
                </a:lnTo>
                <a:lnTo>
                  <a:pt x="321053" y="263944"/>
                </a:lnTo>
                <a:lnTo>
                  <a:pt x="325300" y="276344"/>
                </a:lnTo>
                <a:lnTo>
                  <a:pt x="329194" y="289452"/>
                </a:lnTo>
                <a:lnTo>
                  <a:pt x="332380" y="301852"/>
                </a:lnTo>
                <a:lnTo>
                  <a:pt x="334857" y="314252"/>
                </a:lnTo>
                <a:lnTo>
                  <a:pt x="336981" y="326298"/>
                </a:lnTo>
                <a:lnTo>
                  <a:pt x="338397" y="338344"/>
                </a:lnTo>
                <a:lnTo>
                  <a:pt x="339459" y="350389"/>
                </a:lnTo>
                <a:lnTo>
                  <a:pt x="340521" y="362081"/>
                </a:lnTo>
                <a:lnTo>
                  <a:pt x="340521" y="373418"/>
                </a:lnTo>
                <a:lnTo>
                  <a:pt x="340521" y="385110"/>
                </a:lnTo>
                <a:lnTo>
                  <a:pt x="339459" y="396447"/>
                </a:lnTo>
                <a:lnTo>
                  <a:pt x="338751" y="407430"/>
                </a:lnTo>
                <a:lnTo>
                  <a:pt x="337689" y="418413"/>
                </a:lnTo>
                <a:lnTo>
                  <a:pt x="335919" y="429041"/>
                </a:lnTo>
                <a:lnTo>
                  <a:pt x="333796" y="439670"/>
                </a:lnTo>
                <a:lnTo>
                  <a:pt x="331672" y="449944"/>
                </a:lnTo>
                <a:lnTo>
                  <a:pt x="329194" y="460573"/>
                </a:lnTo>
                <a:lnTo>
                  <a:pt x="326362" y="470493"/>
                </a:lnTo>
                <a:lnTo>
                  <a:pt x="323176" y="480058"/>
                </a:lnTo>
                <a:lnTo>
                  <a:pt x="316451" y="453487"/>
                </a:lnTo>
                <a:lnTo>
                  <a:pt x="309371" y="425853"/>
                </a:lnTo>
                <a:lnTo>
                  <a:pt x="294151" y="370230"/>
                </a:lnTo>
                <a:lnTo>
                  <a:pt x="277868" y="314607"/>
                </a:lnTo>
                <a:lnTo>
                  <a:pt x="260877" y="260401"/>
                </a:lnTo>
                <a:lnTo>
                  <a:pt x="244595" y="209029"/>
                </a:lnTo>
                <a:lnTo>
                  <a:pt x="229374" y="162263"/>
                </a:lnTo>
                <a:lnTo>
                  <a:pt x="214861" y="120457"/>
                </a:lnTo>
                <a:close/>
                <a:moveTo>
                  <a:pt x="197516" y="0"/>
                </a:moveTo>
                <a:lnTo>
                  <a:pt x="186543" y="12400"/>
                </a:lnTo>
                <a:lnTo>
                  <a:pt x="174508" y="26571"/>
                </a:lnTo>
                <a:lnTo>
                  <a:pt x="158933" y="46057"/>
                </a:lnTo>
                <a:lnTo>
                  <a:pt x="140881" y="69794"/>
                </a:lnTo>
                <a:lnTo>
                  <a:pt x="131324" y="82903"/>
                </a:lnTo>
                <a:lnTo>
                  <a:pt x="121412" y="97074"/>
                </a:lnTo>
                <a:lnTo>
                  <a:pt x="111501" y="111954"/>
                </a:lnTo>
                <a:lnTo>
                  <a:pt x="100882" y="127543"/>
                </a:lnTo>
                <a:lnTo>
                  <a:pt x="90617" y="143840"/>
                </a:lnTo>
                <a:lnTo>
                  <a:pt x="79998" y="160846"/>
                </a:lnTo>
                <a:lnTo>
                  <a:pt x="70086" y="178206"/>
                </a:lnTo>
                <a:lnTo>
                  <a:pt x="60529" y="196275"/>
                </a:lnTo>
                <a:lnTo>
                  <a:pt x="50618" y="214698"/>
                </a:lnTo>
                <a:lnTo>
                  <a:pt x="42123" y="233475"/>
                </a:lnTo>
                <a:lnTo>
                  <a:pt x="33627" y="252252"/>
                </a:lnTo>
                <a:lnTo>
                  <a:pt x="25840" y="271384"/>
                </a:lnTo>
                <a:lnTo>
                  <a:pt x="19115" y="290869"/>
                </a:lnTo>
                <a:lnTo>
                  <a:pt x="13097" y="310001"/>
                </a:lnTo>
                <a:lnTo>
                  <a:pt x="10265" y="319567"/>
                </a:lnTo>
                <a:lnTo>
                  <a:pt x="8141" y="329132"/>
                </a:lnTo>
                <a:lnTo>
                  <a:pt x="6018" y="338698"/>
                </a:lnTo>
                <a:lnTo>
                  <a:pt x="4248" y="348264"/>
                </a:lnTo>
                <a:lnTo>
                  <a:pt x="2832" y="358184"/>
                </a:lnTo>
                <a:lnTo>
                  <a:pt x="1416" y="367395"/>
                </a:lnTo>
                <a:lnTo>
                  <a:pt x="1062" y="376961"/>
                </a:lnTo>
                <a:lnTo>
                  <a:pt x="0" y="386172"/>
                </a:lnTo>
                <a:lnTo>
                  <a:pt x="0" y="395738"/>
                </a:lnTo>
                <a:lnTo>
                  <a:pt x="708" y="404950"/>
                </a:lnTo>
                <a:lnTo>
                  <a:pt x="1062" y="414161"/>
                </a:lnTo>
                <a:lnTo>
                  <a:pt x="2124" y="423018"/>
                </a:lnTo>
                <a:lnTo>
                  <a:pt x="3540" y="432230"/>
                </a:lnTo>
                <a:lnTo>
                  <a:pt x="5664" y="440733"/>
                </a:lnTo>
                <a:lnTo>
                  <a:pt x="7787" y="449590"/>
                </a:lnTo>
                <a:lnTo>
                  <a:pt x="10619" y="458093"/>
                </a:lnTo>
                <a:lnTo>
                  <a:pt x="13451" y="466241"/>
                </a:lnTo>
                <a:lnTo>
                  <a:pt x="16991" y="474744"/>
                </a:lnTo>
                <a:lnTo>
                  <a:pt x="20530" y="482184"/>
                </a:lnTo>
                <a:lnTo>
                  <a:pt x="24778" y="489978"/>
                </a:lnTo>
                <a:lnTo>
                  <a:pt x="29026" y="497418"/>
                </a:lnTo>
                <a:lnTo>
                  <a:pt x="33627" y="504150"/>
                </a:lnTo>
                <a:lnTo>
                  <a:pt x="38229" y="510881"/>
                </a:lnTo>
                <a:lnTo>
                  <a:pt x="43185" y="516904"/>
                </a:lnTo>
                <a:lnTo>
                  <a:pt x="48494" y="523281"/>
                </a:lnTo>
                <a:lnTo>
                  <a:pt x="54158" y="529304"/>
                </a:lnTo>
                <a:lnTo>
                  <a:pt x="59467" y="534619"/>
                </a:lnTo>
                <a:lnTo>
                  <a:pt x="65485" y="539933"/>
                </a:lnTo>
                <a:lnTo>
                  <a:pt x="71502" y="544893"/>
                </a:lnTo>
                <a:lnTo>
                  <a:pt x="77874" y="549499"/>
                </a:lnTo>
                <a:lnTo>
                  <a:pt x="84245" y="553750"/>
                </a:lnTo>
                <a:lnTo>
                  <a:pt x="90971" y="558002"/>
                </a:lnTo>
                <a:lnTo>
                  <a:pt x="97696" y="561899"/>
                </a:lnTo>
                <a:lnTo>
                  <a:pt x="104422" y="565442"/>
                </a:lnTo>
                <a:lnTo>
                  <a:pt x="110793" y="568630"/>
                </a:lnTo>
                <a:lnTo>
                  <a:pt x="118227" y="571819"/>
                </a:lnTo>
                <a:lnTo>
                  <a:pt x="125306" y="574299"/>
                </a:lnTo>
                <a:lnTo>
                  <a:pt x="132740" y="576779"/>
                </a:lnTo>
                <a:lnTo>
                  <a:pt x="139819" y="578904"/>
                </a:lnTo>
                <a:lnTo>
                  <a:pt x="147252" y="580676"/>
                </a:lnTo>
                <a:lnTo>
                  <a:pt x="154686" y="582093"/>
                </a:lnTo>
                <a:lnTo>
                  <a:pt x="162473" y="583510"/>
                </a:lnTo>
                <a:lnTo>
                  <a:pt x="169907" y="584927"/>
                </a:lnTo>
                <a:lnTo>
                  <a:pt x="177340" y="585282"/>
                </a:lnTo>
                <a:lnTo>
                  <a:pt x="184773" y="585636"/>
                </a:lnTo>
                <a:lnTo>
                  <a:pt x="192561" y="585990"/>
                </a:lnTo>
                <a:lnTo>
                  <a:pt x="200348" y="585990"/>
                </a:lnTo>
                <a:lnTo>
                  <a:pt x="207782" y="585636"/>
                </a:lnTo>
                <a:lnTo>
                  <a:pt x="215569" y="584927"/>
                </a:lnTo>
                <a:lnTo>
                  <a:pt x="223002" y="583864"/>
                </a:lnTo>
                <a:lnTo>
                  <a:pt x="230436" y="582802"/>
                </a:lnTo>
                <a:lnTo>
                  <a:pt x="237869" y="581030"/>
                </a:lnTo>
                <a:lnTo>
                  <a:pt x="245303" y="579259"/>
                </a:lnTo>
                <a:lnTo>
                  <a:pt x="252736" y="577133"/>
                </a:lnTo>
                <a:lnTo>
                  <a:pt x="259815" y="575007"/>
                </a:lnTo>
                <a:lnTo>
                  <a:pt x="266895" y="572527"/>
                </a:lnTo>
                <a:lnTo>
                  <a:pt x="273974" y="569693"/>
                </a:lnTo>
                <a:lnTo>
                  <a:pt x="280700" y="566504"/>
                </a:lnTo>
                <a:lnTo>
                  <a:pt x="287425" y="562962"/>
                </a:lnTo>
                <a:lnTo>
                  <a:pt x="294151" y="559419"/>
                </a:lnTo>
                <a:lnTo>
                  <a:pt x="300168" y="555522"/>
                </a:lnTo>
                <a:lnTo>
                  <a:pt x="306894" y="551270"/>
                </a:lnTo>
                <a:lnTo>
                  <a:pt x="312911" y="546664"/>
                </a:lnTo>
                <a:lnTo>
                  <a:pt x="318575" y="542059"/>
                </a:lnTo>
                <a:lnTo>
                  <a:pt x="324592" y="537099"/>
                </a:lnTo>
                <a:lnTo>
                  <a:pt x="330256" y="531784"/>
                </a:lnTo>
                <a:lnTo>
                  <a:pt x="335565" y="525761"/>
                </a:lnTo>
                <a:lnTo>
                  <a:pt x="340875" y="520093"/>
                </a:lnTo>
                <a:lnTo>
                  <a:pt x="345477" y="514070"/>
                </a:lnTo>
                <a:lnTo>
                  <a:pt x="350078" y="507693"/>
                </a:lnTo>
                <a:lnTo>
                  <a:pt x="354680" y="500961"/>
                </a:lnTo>
                <a:lnTo>
                  <a:pt x="358928" y="493876"/>
                </a:lnTo>
                <a:lnTo>
                  <a:pt x="362467" y="486790"/>
                </a:lnTo>
                <a:lnTo>
                  <a:pt x="366007" y="479350"/>
                </a:lnTo>
                <a:lnTo>
                  <a:pt x="369193" y="471556"/>
                </a:lnTo>
                <a:lnTo>
                  <a:pt x="372378" y="463407"/>
                </a:lnTo>
                <a:lnTo>
                  <a:pt x="375210" y="455258"/>
                </a:lnTo>
                <a:lnTo>
                  <a:pt x="377334" y="446755"/>
                </a:lnTo>
                <a:lnTo>
                  <a:pt x="379458" y="437898"/>
                </a:lnTo>
                <a:lnTo>
                  <a:pt x="380874" y="428687"/>
                </a:lnTo>
                <a:lnTo>
                  <a:pt x="382290" y="419475"/>
                </a:lnTo>
                <a:lnTo>
                  <a:pt x="382998" y="410264"/>
                </a:lnTo>
                <a:lnTo>
                  <a:pt x="383352" y="400698"/>
                </a:lnTo>
                <a:lnTo>
                  <a:pt x="384060" y="391487"/>
                </a:lnTo>
                <a:lnTo>
                  <a:pt x="384060" y="382275"/>
                </a:lnTo>
                <a:lnTo>
                  <a:pt x="383352" y="372710"/>
                </a:lnTo>
                <a:lnTo>
                  <a:pt x="382644" y="363498"/>
                </a:lnTo>
                <a:lnTo>
                  <a:pt x="381936" y="353932"/>
                </a:lnTo>
                <a:lnTo>
                  <a:pt x="380520" y="344367"/>
                </a:lnTo>
                <a:lnTo>
                  <a:pt x="379458" y="335155"/>
                </a:lnTo>
                <a:lnTo>
                  <a:pt x="375564" y="316378"/>
                </a:lnTo>
                <a:lnTo>
                  <a:pt x="370963" y="297246"/>
                </a:lnTo>
                <a:lnTo>
                  <a:pt x="364945" y="278824"/>
                </a:lnTo>
                <a:lnTo>
                  <a:pt x="358928" y="260401"/>
                </a:lnTo>
                <a:lnTo>
                  <a:pt x="352202" y="242332"/>
                </a:lnTo>
                <a:lnTo>
                  <a:pt x="344769" y="224263"/>
                </a:lnTo>
                <a:lnTo>
                  <a:pt x="336273" y="206549"/>
                </a:lnTo>
                <a:lnTo>
                  <a:pt x="327778" y="189543"/>
                </a:lnTo>
                <a:lnTo>
                  <a:pt x="319283" y="172892"/>
                </a:lnTo>
                <a:lnTo>
                  <a:pt x="310079" y="156240"/>
                </a:lnTo>
                <a:lnTo>
                  <a:pt x="300876" y="140652"/>
                </a:lnTo>
                <a:lnTo>
                  <a:pt x="291673" y="125417"/>
                </a:lnTo>
                <a:lnTo>
                  <a:pt x="281762" y="110892"/>
                </a:lnTo>
                <a:lnTo>
                  <a:pt x="272558" y="97074"/>
                </a:lnTo>
                <a:lnTo>
                  <a:pt x="263355" y="83966"/>
                </a:lnTo>
                <a:lnTo>
                  <a:pt x="246011" y="59874"/>
                </a:lnTo>
                <a:lnTo>
                  <a:pt x="230436" y="39326"/>
                </a:lnTo>
                <a:lnTo>
                  <a:pt x="216631" y="23028"/>
                </a:lnTo>
                <a:lnTo>
                  <a:pt x="206366" y="102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rmAutofit/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安装配置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安装步骤</a:t>
            </a:r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(ubuntu)</a:t>
            </a:r>
            <a:endParaRPr lang="en-US" altLang="zh-CN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8310" y="1445895"/>
            <a:ext cx="695515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+mn-ea"/>
                <a:sym typeface="Arial" pitchFamily="34" charset="0"/>
              </a:rPr>
              <a:t>https://openresty.org/en/installation.html</a:t>
            </a:r>
            <a:endParaRPr lang="zh-CN" altLang="en-US" sz="2400"/>
          </a:p>
        </p:txBody>
      </p:sp>
      <p:grpSp>
        <p:nvGrpSpPr>
          <p:cNvPr id="3" name="组合 2"/>
          <p:cNvGrpSpPr/>
          <p:nvPr>
            <p:custDataLst>
              <p:tags r:id="rId8"/>
            </p:custDataLst>
          </p:nvPr>
        </p:nvGrpSpPr>
        <p:grpSpPr>
          <a:xfrm>
            <a:off x="1780449" y="1989808"/>
            <a:ext cx="7698267" cy="880746"/>
            <a:chOff x="1524000" y="2135189"/>
            <a:chExt cx="6405311" cy="732821"/>
          </a:xfrm>
        </p:grpSpPr>
        <p:sp>
          <p:nvSpPr>
            <p:cNvPr id="4" name="KSO_Shape"/>
            <p:cNvSpPr/>
            <p:nvPr>
              <p:custDataLst>
                <p:tags r:id="rId9"/>
              </p:custDataLst>
            </p:nvPr>
          </p:nvSpPr>
          <p:spPr bwMode="auto">
            <a:xfrm>
              <a:off x="1524000" y="2147889"/>
              <a:ext cx="419100" cy="412814"/>
            </a:xfrm>
            <a:custGeom>
              <a:avLst/>
              <a:gdLst>
                <a:gd name="T0" fmla="*/ 351815 w 2443615"/>
                <a:gd name="T1" fmla="*/ 127711 h 2406492"/>
                <a:gd name="T2" fmla="*/ 127265 w 2443615"/>
                <a:gd name="T3" fmla="*/ 352436 h 2406492"/>
                <a:gd name="T4" fmla="*/ 351815 w 2443615"/>
                <a:gd name="T5" fmla="*/ 577161 h 2406492"/>
                <a:gd name="T6" fmla="*/ 576364 w 2443615"/>
                <a:gd name="T7" fmla="*/ 352436 h 2406492"/>
                <a:gd name="T8" fmla="*/ 351815 w 2443615"/>
                <a:gd name="T9" fmla="*/ 127711 h 2406492"/>
                <a:gd name="T10" fmla="*/ 323002 w 2443615"/>
                <a:gd name="T11" fmla="*/ 0 h 2406492"/>
                <a:gd name="T12" fmla="*/ 380627 w 2443615"/>
                <a:gd name="T13" fmla="*/ 0 h 2406492"/>
                <a:gd name="T14" fmla="*/ 393151 w 2443615"/>
                <a:gd name="T15" fmla="*/ 71092 h 2406492"/>
                <a:gd name="T16" fmla="*/ 500853 w 2443615"/>
                <a:gd name="T17" fmla="*/ 110323 h 2406492"/>
                <a:gd name="T18" fmla="*/ 556109 w 2443615"/>
                <a:gd name="T19" fmla="*/ 63920 h 2406492"/>
                <a:gd name="T20" fmla="*/ 600251 w 2443615"/>
                <a:gd name="T21" fmla="*/ 100990 h 2406492"/>
                <a:gd name="T22" fmla="*/ 564182 w 2443615"/>
                <a:gd name="T23" fmla="*/ 163505 h 2406492"/>
                <a:gd name="T24" fmla="*/ 621490 w 2443615"/>
                <a:gd name="T25" fmla="*/ 262842 h 2406492"/>
                <a:gd name="T26" fmla="*/ 693623 w 2443615"/>
                <a:gd name="T27" fmla="*/ 262840 h 2406492"/>
                <a:gd name="T28" fmla="*/ 703629 w 2443615"/>
                <a:gd name="T29" fmla="*/ 319633 h 2406492"/>
                <a:gd name="T30" fmla="*/ 635846 w 2443615"/>
                <a:gd name="T31" fmla="*/ 344321 h 2406492"/>
                <a:gd name="T32" fmla="*/ 615944 w 2443615"/>
                <a:gd name="T33" fmla="*/ 457282 h 2406492"/>
                <a:gd name="T34" fmla="*/ 671201 w 2443615"/>
                <a:gd name="T35" fmla="*/ 503683 h 2406492"/>
                <a:gd name="T36" fmla="*/ 642389 w 2443615"/>
                <a:gd name="T37" fmla="*/ 553626 h 2406492"/>
                <a:gd name="T38" fmla="*/ 574608 w 2443615"/>
                <a:gd name="T39" fmla="*/ 528934 h 2406492"/>
                <a:gd name="T40" fmla="*/ 486808 w 2443615"/>
                <a:gd name="T41" fmla="*/ 602665 h 2406492"/>
                <a:gd name="T42" fmla="*/ 499336 w 2443615"/>
                <a:gd name="T43" fmla="*/ 673756 h 2406492"/>
                <a:gd name="T44" fmla="*/ 445187 w 2443615"/>
                <a:gd name="T45" fmla="*/ 693480 h 2406492"/>
                <a:gd name="T46" fmla="*/ 409122 w 2443615"/>
                <a:gd name="T47" fmla="*/ 630963 h 2406492"/>
                <a:gd name="T48" fmla="*/ 294507 w 2443615"/>
                <a:gd name="T49" fmla="*/ 630963 h 2406492"/>
                <a:gd name="T50" fmla="*/ 258443 w 2443615"/>
                <a:gd name="T51" fmla="*/ 693480 h 2406492"/>
                <a:gd name="T52" fmla="*/ 204294 w 2443615"/>
                <a:gd name="T53" fmla="*/ 673756 h 2406492"/>
                <a:gd name="T54" fmla="*/ 216821 w 2443615"/>
                <a:gd name="T55" fmla="*/ 602665 h 2406492"/>
                <a:gd name="T56" fmla="*/ 129022 w 2443615"/>
                <a:gd name="T57" fmla="*/ 528934 h 2406492"/>
                <a:gd name="T58" fmla="*/ 61240 w 2443615"/>
                <a:gd name="T59" fmla="*/ 553626 h 2406492"/>
                <a:gd name="T60" fmla="*/ 32428 w 2443615"/>
                <a:gd name="T61" fmla="*/ 503683 h 2406492"/>
                <a:gd name="T62" fmla="*/ 87685 w 2443615"/>
                <a:gd name="T63" fmla="*/ 457282 h 2406492"/>
                <a:gd name="T64" fmla="*/ 67783 w 2443615"/>
                <a:gd name="T65" fmla="*/ 344321 h 2406492"/>
                <a:gd name="T66" fmla="*/ 0 w 2443615"/>
                <a:gd name="T67" fmla="*/ 319633 h 2406492"/>
                <a:gd name="T68" fmla="*/ 10006 w 2443615"/>
                <a:gd name="T69" fmla="*/ 262840 h 2406492"/>
                <a:gd name="T70" fmla="*/ 82138 w 2443615"/>
                <a:gd name="T71" fmla="*/ 262842 h 2406492"/>
                <a:gd name="T72" fmla="*/ 139446 w 2443615"/>
                <a:gd name="T73" fmla="*/ 163505 h 2406492"/>
                <a:gd name="T74" fmla="*/ 103378 w 2443615"/>
                <a:gd name="T75" fmla="*/ 100990 h 2406492"/>
                <a:gd name="T76" fmla="*/ 147520 w 2443615"/>
                <a:gd name="T77" fmla="*/ 63920 h 2406492"/>
                <a:gd name="T78" fmla="*/ 202776 w 2443615"/>
                <a:gd name="T79" fmla="*/ 110323 h 2406492"/>
                <a:gd name="T80" fmla="*/ 310478 w 2443615"/>
                <a:gd name="T81" fmla="*/ 71092 h 24064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lIns="501445" tIns="575655" rIns="501445" bIns="614746" anchor="ctr">
              <a:normAutofit fontScale="25000" lnSpcReduction="20000"/>
            </a:bodyPr>
            <a:p>
              <a:endParaRPr lang="zh-CN" altLang="en-US"/>
            </a:p>
          </p:txBody>
        </p:sp>
        <p:sp>
          <p:nvSpPr>
            <p:cNvPr id="5" name="矩形 4"/>
            <p:cNvSpPr/>
            <p:nvPr>
              <p:custDataLst>
                <p:tags r:id="rId10"/>
              </p:custDataLst>
            </p:nvPr>
          </p:nvSpPr>
          <p:spPr>
            <a:xfrm>
              <a:off x="2019063" y="2413101"/>
              <a:ext cx="5834031" cy="454909"/>
            </a:xfrm>
            <a:prstGeom prst="rect">
              <a:avLst/>
            </a:prstGeom>
          </p:spPr>
          <p:txBody>
            <a:bodyPr anchor="t" anchorCtr="0">
              <a:noAutofit/>
            </a:bodyPr>
            <a:p>
              <a:r>
                <a:rPr lang="zh-CN" altLang="en-US">
                  <a:solidFill>
                    <a:schemeClr val="tx1"/>
                  </a:solidFill>
                  <a:latin typeface="+mn-ea"/>
                  <a:sym typeface="Arial" pitchFamily="34" charset="0"/>
                </a:rPr>
                <a:t>sudo apt-get install libreadline-dev libncurses5-dev libpcre3-dev ibssl-dev perl make build-essential</a:t>
              </a:r>
              <a:endParaRPr lang="zh-CN" altLang="en-US" dirty="0">
                <a:solidFill>
                  <a:schemeClr val="tx1"/>
                </a:solidFill>
                <a:latin typeface="+mn-ea"/>
                <a:sym typeface="Arial" pitchFamily="34" charset="0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11"/>
              </p:custDataLst>
            </p:nvPr>
          </p:nvSpPr>
          <p:spPr>
            <a:xfrm>
              <a:off x="2095499" y="2135189"/>
              <a:ext cx="5833812" cy="315911"/>
            </a:xfrm>
            <a:prstGeom prst="rect">
              <a:avLst/>
            </a:prstGeom>
          </p:spPr>
          <p:txBody>
            <a:bodyPr lIns="0" tIns="0" rIns="0" bIns="0" anchor="ctr" anchorCtr="0">
              <a:normAutofit/>
            </a:bodyPr>
            <a:p>
              <a:r>
                <a:rPr lang="zh-CN" altLang="en-US" dirty="0">
                  <a:solidFill>
                    <a:srgbClr val="5B9BD5">
                      <a:lumMod val="75000"/>
                    </a:srgbClr>
                  </a:solidFill>
                  <a:latin typeface="Calibri Light" charset="0"/>
                  <a:ea typeface="+mn-ea"/>
                  <a:cs typeface="+mn-ea"/>
                </a:rPr>
                <a:t>依赖安装</a:t>
              </a:r>
              <a:endParaRPr lang="zh-CN" altLang="en-US" dirty="0">
                <a:solidFill>
                  <a:srgbClr val="5B9BD5">
                    <a:lumMod val="75000"/>
                  </a:srgbClr>
                </a:solidFill>
                <a:latin typeface="Calibri Light" charset="0"/>
                <a:ea typeface="+mn-ea"/>
                <a:cs typeface="+mn-ea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12"/>
            </p:custDataLst>
          </p:nvPr>
        </p:nvGrpSpPr>
        <p:grpSpPr>
          <a:xfrm>
            <a:off x="1780449" y="2958568"/>
            <a:ext cx="7698267" cy="937896"/>
            <a:chOff x="1524000" y="2135189"/>
            <a:chExt cx="6405311" cy="780372"/>
          </a:xfrm>
        </p:grpSpPr>
        <p:sp>
          <p:nvSpPr>
            <p:cNvPr id="22" name="KSO_Shape"/>
            <p:cNvSpPr/>
            <p:nvPr>
              <p:custDataLst>
                <p:tags r:id="rId13"/>
              </p:custDataLst>
            </p:nvPr>
          </p:nvSpPr>
          <p:spPr bwMode="auto">
            <a:xfrm>
              <a:off x="1524000" y="2147889"/>
              <a:ext cx="419100" cy="412814"/>
            </a:xfrm>
            <a:custGeom>
              <a:avLst/>
              <a:gdLst>
                <a:gd name="T0" fmla="*/ 351815 w 2443615"/>
                <a:gd name="T1" fmla="*/ 127711 h 2406492"/>
                <a:gd name="T2" fmla="*/ 127265 w 2443615"/>
                <a:gd name="T3" fmla="*/ 352436 h 2406492"/>
                <a:gd name="T4" fmla="*/ 351815 w 2443615"/>
                <a:gd name="T5" fmla="*/ 577161 h 2406492"/>
                <a:gd name="T6" fmla="*/ 576364 w 2443615"/>
                <a:gd name="T7" fmla="*/ 352436 h 2406492"/>
                <a:gd name="T8" fmla="*/ 351815 w 2443615"/>
                <a:gd name="T9" fmla="*/ 127711 h 2406492"/>
                <a:gd name="T10" fmla="*/ 323002 w 2443615"/>
                <a:gd name="T11" fmla="*/ 0 h 2406492"/>
                <a:gd name="T12" fmla="*/ 380627 w 2443615"/>
                <a:gd name="T13" fmla="*/ 0 h 2406492"/>
                <a:gd name="T14" fmla="*/ 393151 w 2443615"/>
                <a:gd name="T15" fmla="*/ 71092 h 2406492"/>
                <a:gd name="T16" fmla="*/ 500853 w 2443615"/>
                <a:gd name="T17" fmla="*/ 110323 h 2406492"/>
                <a:gd name="T18" fmla="*/ 556109 w 2443615"/>
                <a:gd name="T19" fmla="*/ 63920 h 2406492"/>
                <a:gd name="T20" fmla="*/ 600251 w 2443615"/>
                <a:gd name="T21" fmla="*/ 100990 h 2406492"/>
                <a:gd name="T22" fmla="*/ 564182 w 2443615"/>
                <a:gd name="T23" fmla="*/ 163505 h 2406492"/>
                <a:gd name="T24" fmla="*/ 621490 w 2443615"/>
                <a:gd name="T25" fmla="*/ 262842 h 2406492"/>
                <a:gd name="T26" fmla="*/ 693623 w 2443615"/>
                <a:gd name="T27" fmla="*/ 262840 h 2406492"/>
                <a:gd name="T28" fmla="*/ 703629 w 2443615"/>
                <a:gd name="T29" fmla="*/ 319633 h 2406492"/>
                <a:gd name="T30" fmla="*/ 635846 w 2443615"/>
                <a:gd name="T31" fmla="*/ 344321 h 2406492"/>
                <a:gd name="T32" fmla="*/ 615944 w 2443615"/>
                <a:gd name="T33" fmla="*/ 457282 h 2406492"/>
                <a:gd name="T34" fmla="*/ 671201 w 2443615"/>
                <a:gd name="T35" fmla="*/ 503683 h 2406492"/>
                <a:gd name="T36" fmla="*/ 642389 w 2443615"/>
                <a:gd name="T37" fmla="*/ 553626 h 2406492"/>
                <a:gd name="T38" fmla="*/ 574608 w 2443615"/>
                <a:gd name="T39" fmla="*/ 528934 h 2406492"/>
                <a:gd name="T40" fmla="*/ 486808 w 2443615"/>
                <a:gd name="T41" fmla="*/ 602665 h 2406492"/>
                <a:gd name="T42" fmla="*/ 499336 w 2443615"/>
                <a:gd name="T43" fmla="*/ 673756 h 2406492"/>
                <a:gd name="T44" fmla="*/ 445187 w 2443615"/>
                <a:gd name="T45" fmla="*/ 693480 h 2406492"/>
                <a:gd name="T46" fmla="*/ 409122 w 2443615"/>
                <a:gd name="T47" fmla="*/ 630963 h 2406492"/>
                <a:gd name="T48" fmla="*/ 294507 w 2443615"/>
                <a:gd name="T49" fmla="*/ 630963 h 2406492"/>
                <a:gd name="T50" fmla="*/ 258443 w 2443615"/>
                <a:gd name="T51" fmla="*/ 693480 h 2406492"/>
                <a:gd name="T52" fmla="*/ 204294 w 2443615"/>
                <a:gd name="T53" fmla="*/ 673756 h 2406492"/>
                <a:gd name="T54" fmla="*/ 216821 w 2443615"/>
                <a:gd name="T55" fmla="*/ 602665 h 2406492"/>
                <a:gd name="T56" fmla="*/ 129022 w 2443615"/>
                <a:gd name="T57" fmla="*/ 528934 h 2406492"/>
                <a:gd name="T58" fmla="*/ 61240 w 2443615"/>
                <a:gd name="T59" fmla="*/ 553626 h 2406492"/>
                <a:gd name="T60" fmla="*/ 32428 w 2443615"/>
                <a:gd name="T61" fmla="*/ 503683 h 2406492"/>
                <a:gd name="T62" fmla="*/ 87685 w 2443615"/>
                <a:gd name="T63" fmla="*/ 457282 h 2406492"/>
                <a:gd name="T64" fmla="*/ 67783 w 2443615"/>
                <a:gd name="T65" fmla="*/ 344321 h 2406492"/>
                <a:gd name="T66" fmla="*/ 0 w 2443615"/>
                <a:gd name="T67" fmla="*/ 319633 h 2406492"/>
                <a:gd name="T68" fmla="*/ 10006 w 2443615"/>
                <a:gd name="T69" fmla="*/ 262840 h 2406492"/>
                <a:gd name="T70" fmla="*/ 82138 w 2443615"/>
                <a:gd name="T71" fmla="*/ 262842 h 2406492"/>
                <a:gd name="T72" fmla="*/ 139446 w 2443615"/>
                <a:gd name="T73" fmla="*/ 163505 h 2406492"/>
                <a:gd name="T74" fmla="*/ 103378 w 2443615"/>
                <a:gd name="T75" fmla="*/ 100990 h 2406492"/>
                <a:gd name="T76" fmla="*/ 147520 w 2443615"/>
                <a:gd name="T77" fmla="*/ 63920 h 2406492"/>
                <a:gd name="T78" fmla="*/ 202776 w 2443615"/>
                <a:gd name="T79" fmla="*/ 110323 h 2406492"/>
                <a:gd name="T80" fmla="*/ 310478 w 2443615"/>
                <a:gd name="T81" fmla="*/ 71092 h 24064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lIns="501445" tIns="575655" rIns="501445" bIns="614746" anchor="ctr">
              <a:normAutofit fontScale="25000" lnSpcReduction="20000"/>
            </a:bodyPr>
            <a:p>
              <a:endParaRPr lang="zh-CN" altLang="en-US"/>
            </a:p>
          </p:txBody>
        </p:sp>
        <p:sp>
          <p:nvSpPr>
            <p:cNvPr id="23" name="矩形 22"/>
            <p:cNvSpPr/>
            <p:nvPr>
              <p:custDataLst>
                <p:tags r:id="rId14"/>
              </p:custDataLst>
            </p:nvPr>
          </p:nvSpPr>
          <p:spPr>
            <a:xfrm>
              <a:off x="2019063" y="2413101"/>
              <a:ext cx="5834031" cy="502460"/>
            </a:xfrm>
            <a:prstGeom prst="rect">
              <a:avLst/>
            </a:prstGeom>
          </p:spPr>
          <p:txBody>
            <a:bodyPr anchor="t" anchorCtr="0">
              <a:normAutofit lnSpcReduction="10000"/>
            </a:bodyPr>
            <a:p>
              <a:r>
                <a:rPr lang="en-US" altLang="zh-CN">
                  <a:solidFill>
                    <a:schemeClr val="tx1"/>
                  </a:solidFill>
                  <a:latin typeface="+mn-ea"/>
                  <a:sym typeface="Arial" pitchFamily="34" charset="0"/>
                </a:rPr>
                <a:t>tar zxvf openresty-1.9.15.1.tar.gz &amp;&amp; cd openresty-1.9.15.1/</a:t>
              </a:r>
              <a:endParaRPr lang="en-US" altLang="zh-CN" dirty="0">
                <a:solidFill>
                  <a:schemeClr val="tx1"/>
                </a:solidFill>
                <a:latin typeface="+mn-ea"/>
                <a:sym typeface="Arial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5"/>
              </p:custDataLst>
            </p:nvPr>
          </p:nvSpPr>
          <p:spPr>
            <a:xfrm>
              <a:off x="2095499" y="2135189"/>
              <a:ext cx="5833812" cy="315911"/>
            </a:xfrm>
            <a:prstGeom prst="rect">
              <a:avLst/>
            </a:prstGeom>
          </p:spPr>
          <p:txBody>
            <a:bodyPr lIns="0" tIns="0" rIns="0" bIns="0" anchor="ctr" anchorCtr="0">
              <a:normAutofit/>
            </a:bodyPr>
            <a:p>
              <a:r>
                <a:rPr lang="zh-CN" altLang="en-US" dirty="0">
                  <a:solidFill>
                    <a:srgbClr val="5B9BD5">
                      <a:lumMod val="75000"/>
                    </a:srgbClr>
                  </a:solidFill>
                  <a:latin typeface="Calibri Light" charset="0"/>
                  <a:ea typeface="+mn-ea"/>
                  <a:cs typeface="+mn-ea"/>
                </a:rPr>
                <a:t>源码解压</a:t>
              </a:r>
              <a:endParaRPr lang="zh-CN" altLang="en-US" dirty="0">
                <a:solidFill>
                  <a:srgbClr val="5B9BD5">
                    <a:lumMod val="75000"/>
                  </a:srgbClr>
                </a:solidFill>
                <a:latin typeface="Calibri Light" charset="0"/>
                <a:ea typeface="+mn-ea"/>
                <a:cs typeface="+mn-ea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16"/>
            </p:custDataLst>
          </p:nvPr>
        </p:nvGrpSpPr>
        <p:grpSpPr>
          <a:xfrm>
            <a:off x="1780449" y="3927329"/>
            <a:ext cx="7698267" cy="937896"/>
            <a:chOff x="1524000" y="2135189"/>
            <a:chExt cx="6405311" cy="780372"/>
          </a:xfrm>
        </p:grpSpPr>
        <p:sp>
          <p:nvSpPr>
            <p:cNvPr id="12" name="KSO_Shape"/>
            <p:cNvSpPr/>
            <p:nvPr>
              <p:custDataLst>
                <p:tags r:id="rId17"/>
              </p:custDataLst>
            </p:nvPr>
          </p:nvSpPr>
          <p:spPr bwMode="auto">
            <a:xfrm>
              <a:off x="1524000" y="2147889"/>
              <a:ext cx="419100" cy="412814"/>
            </a:xfrm>
            <a:custGeom>
              <a:avLst/>
              <a:gdLst>
                <a:gd name="T0" fmla="*/ 351815 w 2443615"/>
                <a:gd name="T1" fmla="*/ 127711 h 2406492"/>
                <a:gd name="T2" fmla="*/ 127265 w 2443615"/>
                <a:gd name="T3" fmla="*/ 352436 h 2406492"/>
                <a:gd name="T4" fmla="*/ 351815 w 2443615"/>
                <a:gd name="T5" fmla="*/ 577161 h 2406492"/>
                <a:gd name="T6" fmla="*/ 576364 w 2443615"/>
                <a:gd name="T7" fmla="*/ 352436 h 2406492"/>
                <a:gd name="T8" fmla="*/ 351815 w 2443615"/>
                <a:gd name="T9" fmla="*/ 127711 h 2406492"/>
                <a:gd name="T10" fmla="*/ 323002 w 2443615"/>
                <a:gd name="T11" fmla="*/ 0 h 2406492"/>
                <a:gd name="T12" fmla="*/ 380627 w 2443615"/>
                <a:gd name="T13" fmla="*/ 0 h 2406492"/>
                <a:gd name="T14" fmla="*/ 393151 w 2443615"/>
                <a:gd name="T15" fmla="*/ 71092 h 2406492"/>
                <a:gd name="T16" fmla="*/ 500853 w 2443615"/>
                <a:gd name="T17" fmla="*/ 110323 h 2406492"/>
                <a:gd name="T18" fmla="*/ 556109 w 2443615"/>
                <a:gd name="T19" fmla="*/ 63920 h 2406492"/>
                <a:gd name="T20" fmla="*/ 600251 w 2443615"/>
                <a:gd name="T21" fmla="*/ 100990 h 2406492"/>
                <a:gd name="T22" fmla="*/ 564182 w 2443615"/>
                <a:gd name="T23" fmla="*/ 163505 h 2406492"/>
                <a:gd name="T24" fmla="*/ 621490 w 2443615"/>
                <a:gd name="T25" fmla="*/ 262842 h 2406492"/>
                <a:gd name="T26" fmla="*/ 693623 w 2443615"/>
                <a:gd name="T27" fmla="*/ 262840 h 2406492"/>
                <a:gd name="T28" fmla="*/ 703629 w 2443615"/>
                <a:gd name="T29" fmla="*/ 319633 h 2406492"/>
                <a:gd name="T30" fmla="*/ 635846 w 2443615"/>
                <a:gd name="T31" fmla="*/ 344321 h 2406492"/>
                <a:gd name="T32" fmla="*/ 615944 w 2443615"/>
                <a:gd name="T33" fmla="*/ 457282 h 2406492"/>
                <a:gd name="T34" fmla="*/ 671201 w 2443615"/>
                <a:gd name="T35" fmla="*/ 503683 h 2406492"/>
                <a:gd name="T36" fmla="*/ 642389 w 2443615"/>
                <a:gd name="T37" fmla="*/ 553626 h 2406492"/>
                <a:gd name="T38" fmla="*/ 574608 w 2443615"/>
                <a:gd name="T39" fmla="*/ 528934 h 2406492"/>
                <a:gd name="T40" fmla="*/ 486808 w 2443615"/>
                <a:gd name="T41" fmla="*/ 602665 h 2406492"/>
                <a:gd name="T42" fmla="*/ 499336 w 2443615"/>
                <a:gd name="T43" fmla="*/ 673756 h 2406492"/>
                <a:gd name="T44" fmla="*/ 445187 w 2443615"/>
                <a:gd name="T45" fmla="*/ 693480 h 2406492"/>
                <a:gd name="T46" fmla="*/ 409122 w 2443615"/>
                <a:gd name="T47" fmla="*/ 630963 h 2406492"/>
                <a:gd name="T48" fmla="*/ 294507 w 2443615"/>
                <a:gd name="T49" fmla="*/ 630963 h 2406492"/>
                <a:gd name="T50" fmla="*/ 258443 w 2443615"/>
                <a:gd name="T51" fmla="*/ 693480 h 2406492"/>
                <a:gd name="T52" fmla="*/ 204294 w 2443615"/>
                <a:gd name="T53" fmla="*/ 673756 h 2406492"/>
                <a:gd name="T54" fmla="*/ 216821 w 2443615"/>
                <a:gd name="T55" fmla="*/ 602665 h 2406492"/>
                <a:gd name="T56" fmla="*/ 129022 w 2443615"/>
                <a:gd name="T57" fmla="*/ 528934 h 2406492"/>
                <a:gd name="T58" fmla="*/ 61240 w 2443615"/>
                <a:gd name="T59" fmla="*/ 553626 h 2406492"/>
                <a:gd name="T60" fmla="*/ 32428 w 2443615"/>
                <a:gd name="T61" fmla="*/ 503683 h 2406492"/>
                <a:gd name="T62" fmla="*/ 87685 w 2443615"/>
                <a:gd name="T63" fmla="*/ 457282 h 2406492"/>
                <a:gd name="T64" fmla="*/ 67783 w 2443615"/>
                <a:gd name="T65" fmla="*/ 344321 h 2406492"/>
                <a:gd name="T66" fmla="*/ 0 w 2443615"/>
                <a:gd name="T67" fmla="*/ 319633 h 2406492"/>
                <a:gd name="T68" fmla="*/ 10006 w 2443615"/>
                <a:gd name="T69" fmla="*/ 262840 h 2406492"/>
                <a:gd name="T70" fmla="*/ 82138 w 2443615"/>
                <a:gd name="T71" fmla="*/ 262842 h 2406492"/>
                <a:gd name="T72" fmla="*/ 139446 w 2443615"/>
                <a:gd name="T73" fmla="*/ 163505 h 2406492"/>
                <a:gd name="T74" fmla="*/ 103378 w 2443615"/>
                <a:gd name="T75" fmla="*/ 100990 h 2406492"/>
                <a:gd name="T76" fmla="*/ 147520 w 2443615"/>
                <a:gd name="T77" fmla="*/ 63920 h 2406492"/>
                <a:gd name="T78" fmla="*/ 202776 w 2443615"/>
                <a:gd name="T79" fmla="*/ 110323 h 2406492"/>
                <a:gd name="T80" fmla="*/ 310478 w 2443615"/>
                <a:gd name="T81" fmla="*/ 71092 h 24064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lIns="501445" tIns="575655" rIns="501445" bIns="614746" anchor="ctr">
              <a:normAutofit fontScale="25000" lnSpcReduction="20000"/>
            </a:bodyPr>
            <a:p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18"/>
              </p:custDataLst>
            </p:nvPr>
          </p:nvSpPr>
          <p:spPr>
            <a:xfrm>
              <a:off x="2019063" y="2413101"/>
              <a:ext cx="5834031" cy="502460"/>
            </a:xfrm>
            <a:prstGeom prst="rect">
              <a:avLst/>
            </a:prstGeom>
          </p:spPr>
          <p:txBody>
            <a:bodyPr anchor="t" anchorCtr="0">
              <a:normAutofit lnSpcReduction="10000"/>
            </a:bodyPr>
            <a:p>
              <a:r>
                <a:rPr lang="en-US" altLang="zh-CN">
                  <a:solidFill>
                    <a:schemeClr val="tx1"/>
                  </a:solidFill>
                  <a:latin typeface="+mn-ea"/>
                  <a:sym typeface="Arial" pitchFamily="34" charset="0"/>
                </a:rPr>
                <a:t>./configure --prefix=/opt/openresty --with-luajit --with-http_iconv_module -j2</a:t>
              </a:r>
              <a:endParaRPr lang="en-US" altLang="zh-CN" dirty="0">
                <a:solidFill>
                  <a:schemeClr val="tx1"/>
                </a:solidFill>
                <a:latin typeface="+mn-ea"/>
                <a:sym typeface="Arial" pitchFamily="34" charset="0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19"/>
              </p:custDataLst>
            </p:nvPr>
          </p:nvSpPr>
          <p:spPr>
            <a:xfrm>
              <a:off x="2095499" y="2135189"/>
              <a:ext cx="5833812" cy="315911"/>
            </a:xfrm>
            <a:prstGeom prst="rect">
              <a:avLst/>
            </a:prstGeom>
          </p:spPr>
          <p:txBody>
            <a:bodyPr lIns="0" tIns="0" rIns="0" bIns="0" anchor="ctr" anchorCtr="0">
              <a:normAutofit/>
            </a:bodyPr>
            <a:p>
              <a:r>
                <a:rPr lang="en-US" altLang="zh-CN" dirty="0">
                  <a:solidFill>
                    <a:srgbClr val="5B9BD5">
                      <a:lumMod val="75000"/>
                    </a:srgbClr>
                  </a:solidFill>
                  <a:latin typeface="+mn-ea"/>
                  <a:cs typeface="+mn-ea"/>
                </a:rPr>
                <a:t>configure</a:t>
              </a:r>
              <a:endParaRPr lang="en-US" altLang="zh-CN" dirty="0">
                <a:solidFill>
                  <a:srgbClr val="5B9BD5">
                    <a:lumMod val="75000"/>
                  </a:srgbClr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20"/>
            </p:custDataLst>
          </p:nvPr>
        </p:nvGrpSpPr>
        <p:grpSpPr>
          <a:xfrm>
            <a:off x="1780449" y="4896089"/>
            <a:ext cx="7698267" cy="776533"/>
            <a:chOff x="1524000" y="2135189"/>
            <a:chExt cx="6405311" cy="646111"/>
          </a:xfrm>
        </p:grpSpPr>
        <p:sp>
          <p:nvSpPr>
            <p:cNvPr id="30" name="KSO_Shape"/>
            <p:cNvSpPr/>
            <p:nvPr>
              <p:custDataLst>
                <p:tags r:id="rId21"/>
              </p:custDataLst>
            </p:nvPr>
          </p:nvSpPr>
          <p:spPr bwMode="auto">
            <a:xfrm>
              <a:off x="1524000" y="2147889"/>
              <a:ext cx="419100" cy="412814"/>
            </a:xfrm>
            <a:custGeom>
              <a:avLst/>
              <a:gdLst>
                <a:gd name="T0" fmla="*/ 351815 w 2443615"/>
                <a:gd name="T1" fmla="*/ 127711 h 2406492"/>
                <a:gd name="T2" fmla="*/ 127265 w 2443615"/>
                <a:gd name="T3" fmla="*/ 352436 h 2406492"/>
                <a:gd name="T4" fmla="*/ 351815 w 2443615"/>
                <a:gd name="T5" fmla="*/ 577161 h 2406492"/>
                <a:gd name="T6" fmla="*/ 576364 w 2443615"/>
                <a:gd name="T7" fmla="*/ 352436 h 2406492"/>
                <a:gd name="T8" fmla="*/ 351815 w 2443615"/>
                <a:gd name="T9" fmla="*/ 127711 h 2406492"/>
                <a:gd name="T10" fmla="*/ 323002 w 2443615"/>
                <a:gd name="T11" fmla="*/ 0 h 2406492"/>
                <a:gd name="T12" fmla="*/ 380627 w 2443615"/>
                <a:gd name="T13" fmla="*/ 0 h 2406492"/>
                <a:gd name="T14" fmla="*/ 393151 w 2443615"/>
                <a:gd name="T15" fmla="*/ 71092 h 2406492"/>
                <a:gd name="T16" fmla="*/ 500853 w 2443615"/>
                <a:gd name="T17" fmla="*/ 110323 h 2406492"/>
                <a:gd name="T18" fmla="*/ 556109 w 2443615"/>
                <a:gd name="T19" fmla="*/ 63920 h 2406492"/>
                <a:gd name="T20" fmla="*/ 600251 w 2443615"/>
                <a:gd name="T21" fmla="*/ 100990 h 2406492"/>
                <a:gd name="T22" fmla="*/ 564182 w 2443615"/>
                <a:gd name="T23" fmla="*/ 163505 h 2406492"/>
                <a:gd name="T24" fmla="*/ 621490 w 2443615"/>
                <a:gd name="T25" fmla="*/ 262842 h 2406492"/>
                <a:gd name="T26" fmla="*/ 693623 w 2443615"/>
                <a:gd name="T27" fmla="*/ 262840 h 2406492"/>
                <a:gd name="T28" fmla="*/ 703629 w 2443615"/>
                <a:gd name="T29" fmla="*/ 319633 h 2406492"/>
                <a:gd name="T30" fmla="*/ 635846 w 2443615"/>
                <a:gd name="T31" fmla="*/ 344321 h 2406492"/>
                <a:gd name="T32" fmla="*/ 615944 w 2443615"/>
                <a:gd name="T33" fmla="*/ 457282 h 2406492"/>
                <a:gd name="T34" fmla="*/ 671201 w 2443615"/>
                <a:gd name="T35" fmla="*/ 503683 h 2406492"/>
                <a:gd name="T36" fmla="*/ 642389 w 2443615"/>
                <a:gd name="T37" fmla="*/ 553626 h 2406492"/>
                <a:gd name="T38" fmla="*/ 574608 w 2443615"/>
                <a:gd name="T39" fmla="*/ 528934 h 2406492"/>
                <a:gd name="T40" fmla="*/ 486808 w 2443615"/>
                <a:gd name="T41" fmla="*/ 602665 h 2406492"/>
                <a:gd name="T42" fmla="*/ 499336 w 2443615"/>
                <a:gd name="T43" fmla="*/ 673756 h 2406492"/>
                <a:gd name="T44" fmla="*/ 445187 w 2443615"/>
                <a:gd name="T45" fmla="*/ 693480 h 2406492"/>
                <a:gd name="T46" fmla="*/ 409122 w 2443615"/>
                <a:gd name="T47" fmla="*/ 630963 h 2406492"/>
                <a:gd name="T48" fmla="*/ 294507 w 2443615"/>
                <a:gd name="T49" fmla="*/ 630963 h 2406492"/>
                <a:gd name="T50" fmla="*/ 258443 w 2443615"/>
                <a:gd name="T51" fmla="*/ 693480 h 2406492"/>
                <a:gd name="T52" fmla="*/ 204294 w 2443615"/>
                <a:gd name="T53" fmla="*/ 673756 h 2406492"/>
                <a:gd name="T54" fmla="*/ 216821 w 2443615"/>
                <a:gd name="T55" fmla="*/ 602665 h 2406492"/>
                <a:gd name="T56" fmla="*/ 129022 w 2443615"/>
                <a:gd name="T57" fmla="*/ 528934 h 2406492"/>
                <a:gd name="T58" fmla="*/ 61240 w 2443615"/>
                <a:gd name="T59" fmla="*/ 553626 h 2406492"/>
                <a:gd name="T60" fmla="*/ 32428 w 2443615"/>
                <a:gd name="T61" fmla="*/ 503683 h 2406492"/>
                <a:gd name="T62" fmla="*/ 87685 w 2443615"/>
                <a:gd name="T63" fmla="*/ 457282 h 2406492"/>
                <a:gd name="T64" fmla="*/ 67783 w 2443615"/>
                <a:gd name="T65" fmla="*/ 344321 h 2406492"/>
                <a:gd name="T66" fmla="*/ 0 w 2443615"/>
                <a:gd name="T67" fmla="*/ 319633 h 2406492"/>
                <a:gd name="T68" fmla="*/ 10006 w 2443615"/>
                <a:gd name="T69" fmla="*/ 262840 h 2406492"/>
                <a:gd name="T70" fmla="*/ 82138 w 2443615"/>
                <a:gd name="T71" fmla="*/ 262842 h 2406492"/>
                <a:gd name="T72" fmla="*/ 139446 w 2443615"/>
                <a:gd name="T73" fmla="*/ 163505 h 2406492"/>
                <a:gd name="T74" fmla="*/ 103378 w 2443615"/>
                <a:gd name="T75" fmla="*/ 100990 h 2406492"/>
                <a:gd name="T76" fmla="*/ 147520 w 2443615"/>
                <a:gd name="T77" fmla="*/ 63920 h 2406492"/>
                <a:gd name="T78" fmla="*/ 202776 w 2443615"/>
                <a:gd name="T79" fmla="*/ 110323 h 2406492"/>
                <a:gd name="T80" fmla="*/ 310478 w 2443615"/>
                <a:gd name="T81" fmla="*/ 71092 h 24064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lIns="501445" tIns="575655" rIns="501445" bIns="614746" anchor="ctr">
              <a:normAutofit fontScale="25000" lnSpcReduction="20000"/>
            </a:bodyPr>
            <a:p>
              <a:endParaRPr lang="zh-CN" altLang="en-US"/>
            </a:p>
          </p:txBody>
        </p:sp>
        <p:sp>
          <p:nvSpPr>
            <p:cNvPr id="31" name="矩形 30"/>
            <p:cNvSpPr/>
            <p:nvPr>
              <p:custDataLst>
                <p:tags r:id="rId22"/>
              </p:custDataLst>
            </p:nvPr>
          </p:nvSpPr>
          <p:spPr>
            <a:xfrm>
              <a:off x="2019299" y="2413001"/>
              <a:ext cx="5833812" cy="368299"/>
            </a:xfrm>
            <a:prstGeom prst="rect">
              <a:avLst/>
            </a:prstGeom>
          </p:spPr>
          <p:txBody>
            <a:bodyPr anchor="t" anchorCtr="0">
              <a:normAutofit/>
            </a:bodyPr>
            <a:p>
              <a:r>
                <a:rPr lang="en-US" altLang="zh-CN">
                  <a:solidFill>
                    <a:schemeClr val="tx1"/>
                  </a:solidFill>
                  <a:latin typeface="+mn-ea"/>
                  <a:sym typeface="Arial" pitchFamily="34" charset="0"/>
                </a:rPr>
                <a:t>make -j2</a:t>
              </a:r>
              <a:endParaRPr lang="en-US" altLang="zh-CN" dirty="0">
                <a:solidFill>
                  <a:schemeClr val="tx1"/>
                </a:solidFill>
                <a:latin typeface="+mn-ea"/>
                <a:sym typeface="Arial" pitchFamily="34" charset="0"/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23"/>
              </p:custDataLst>
            </p:nvPr>
          </p:nvSpPr>
          <p:spPr>
            <a:xfrm>
              <a:off x="2095499" y="2135189"/>
              <a:ext cx="5833812" cy="315911"/>
            </a:xfrm>
            <a:prstGeom prst="rect">
              <a:avLst/>
            </a:prstGeom>
          </p:spPr>
          <p:txBody>
            <a:bodyPr lIns="0" tIns="0" rIns="0" bIns="0" anchor="ctr" anchorCtr="0">
              <a:normAutofit/>
            </a:bodyPr>
            <a:p>
              <a:r>
                <a:rPr lang="zh-CN" altLang="en-US" dirty="0">
                  <a:solidFill>
                    <a:srgbClr val="5B9BD5">
                      <a:lumMod val="75000"/>
                    </a:srgbClr>
                  </a:solidFill>
                  <a:latin typeface="Calibri Light" charset="0"/>
                  <a:ea typeface="+mn-ea"/>
                  <a:cs typeface="+mn-ea"/>
                </a:rPr>
                <a:t>编译</a:t>
              </a:r>
              <a:endParaRPr lang="zh-CN" altLang="en-US" dirty="0">
                <a:solidFill>
                  <a:srgbClr val="5B9BD5">
                    <a:lumMod val="75000"/>
                  </a:srgbClr>
                </a:solidFill>
                <a:latin typeface="Calibri Light" charset="0"/>
                <a:ea typeface="+mn-ea"/>
                <a:cs typeface="+mn-ea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24"/>
            </p:custDataLst>
          </p:nvPr>
        </p:nvGrpSpPr>
        <p:grpSpPr>
          <a:xfrm>
            <a:off x="1780449" y="5864850"/>
            <a:ext cx="7698267" cy="776533"/>
            <a:chOff x="1524000" y="2135189"/>
            <a:chExt cx="6405311" cy="646111"/>
          </a:xfrm>
        </p:grpSpPr>
        <p:sp>
          <p:nvSpPr>
            <p:cNvPr id="34" name="KSO_Shape"/>
            <p:cNvSpPr/>
            <p:nvPr>
              <p:custDataLst>
                <p:tags r:id="rId25"/>
              </p:custDataLst>
            </p:nvPr>
          </p:nvSpPr>
          <p:spPr bwMode="auto">
            <a:xfrm>
              <a:off x="1524000" y="2147889"/>
              <a:ext cx="419100" cy="412814"/>
            </a:xfrm>
            <a:custGeom>
              <a:avLst/>
              <a:gdLst>
                <a:gd name="T0" fmla="*/ 351815 w 2443615"/>
                <a:gd name="T1" fmla="*/ 127711 h 2406492"/>
                <a:gd name="T2" fmla="*/ 127265 w 2443615"/>
                <a:gd name="T3" fmla="*/ 352436 h 2406492"/>
                <a:gd name="T4" fmla="*/ 351815 w 2443615"/>
                <a:gd name="T5" fmla="*/ 577161 h 2406492"/>
                <a:gd name="T6" fmla="*/ 576364 w 2443615"/>
                <a:gd name="T7" fmla="*/ 352436 h 2406492"/>
                <a:gd name="T8" fmla="*/ 351815 w 2443615"/>
                <a:gd name="T9" fmla="*/ 127711 h 2406492"/>
                <a:gd name="T10" fmla="*/ 323002 w 2443615"/>
                <a:gd name="T11" fmla="*/ 0 h 2406492"/>
                <a:gd name="T12" fmla="*/ 380627 w 2443615"/>
                <a:gd name="T13" fmla="*/ 0 h 2406492"/>
                <a:gd name="T14" fmla="*/ 393151 w 2443615"/>
                <a:gd name="T15" fmla="*/ 71092 h 2406492"/>
                <a:gd name="T16" fmla="*/ 500853 w 2443615"/>
                <a:gd name="T17" fmla="*/ 110323 h 2406492"/>
                <a:gd name="T18" fmla="*/ 556109 w 2443615"/>
                <a:gd name="T19" fmla="*/ 63920 h 2406492"/>
                <a:gd name="T20" fmla="*/ 600251 w 2443615"/>
                <a:gd name="T21" fmla="*/ 100990 h 2406492"/>
                <a:gd name="T22" fmla="*/ 564182 w 2443615"/>
                <a:gd name="T23" fmla="*/ 163505 h 2406492"/>
                <a:gd name="T24" fmla="*/ 621490 w 2443615"/>
                <a:gd name="T25" fmla="*/ 262842 h 2406492"/>
                <a:gd name="T26" fmla="*/ 693623 w 2443615"/>
                <a:gd name="T27" fmla="*/ 262840 h 2406492"/>
                <a:gd name="T28" fmla="*/ 703629 w 2443615"/>
                <a:gd name="T29" fmla="*/ 319633 h 2406492"/>
                <a:gd name="T30" fmla="*/ 635846 w 2443615"/>
                <a:gd name="T31" fmla="*/ 344321 h 2406492"/>
                <a:gd name="T32" fmla="*/ 615944 w 2443615"/>
                <a:gd name="T33" fmla="*/ 457282 h 2406492"/>
                <a:gd name="T34" fmla="*/ 671201 w 2443615"/>
                <a:gd name="T35" fmla="*/ 503683 h 2406492"/>
                <a:gd name="T36" fmla="*/ 642389 w 2443615"/>
                <a:gd name="T37" fmla="*/ 553626 h 2406492"/>
                <a:gd name="T38" fmla="*/ 574608 w 2443615"/>
                <a:gd name="T39" fmla="*/ 528934 h 2406492"/>
                <a:gd name="T40" fmla="*/ 486808 w 2443615"/>
                <a:gd name="T41" fmla="*/ 602665 h 2406492"/>
                <a:gd name="T42" fmla="*/ 499336 w 2443615"/>
                <a:gd name="T43" fmla="*/ 673756 h 2406492"/>
                <a:gd name="T44" fmla="*/ 445187 w 2443615"/>
                <a:gd name="T45" fmla="*/ 693480 h 2406492"/>
                <a:gd name="T46" fmla="*/ 409122 w 2443615"/>
                <a:gd name="T47" fmla="*/ 630963 h 2406492"/>
                <a:gd name="T48" fmla="*/ 294507 w 2443615"/>
                <a:gd name="T49" fmla="*/ 630963 h 2406492"/>
                <a:gd name="T50" fmla="*/ 258443 w 2443615"/>
                <a:gd name="T51" fmla="*/ 693480 h 2406492"/>
                <a:gd name="T52" fmla="*/ 204294 w 2443615"/>
                <a:gd name="T53" fmla="*/ 673756 h 2406492"/>
                <a:gd name="T54" fmla="*/ 216821 w 2443615"/>
                <a:gd name="T55" fmla="*/ 602665 h 2406492"/>
                <a:gd name="T56" fmla="*/ 129022 w 2443615"/>
                <a:gd name="T57" fmla="*/ 528934 h 2406492"/>
                <a:gd name="T58" fmla="*/ 61240 w 2443615"/>
                <a:gd name="T59" fmla="*/ 553626 h 2406492"/>
                <a:gd name="T60" fmla="*/ 32428 w 2443615"/>
                <a:gd name="T61" fmla="*/ 503683 h 2406492"/>
                <a:gd name="T62" fmla="*/ 87685 w 2443615"/>
                <a:gd name="T63" fmla="*/ 457282 h 2406492"/>
                <a:gd name="T64" fmla="*/ 67783 w 2443615"/>
                <a:gd name="T65" fmla="*/ 344321 h 2406492"/>
                <a:gd name="T66" fmla="*/ 0 w 2443615"/>
                <a:gd name="T67" fmla="*/ 319633 h 2406492"/>
                <a:gd name="T68" fmla="*/ 10006 w 2443615"/>
                <a:gd name="T69" fmla="*/ 262840 h 2406492"/>
                <a:gd name="T70" fmla="*/ 82138 w 2443615"/>
                <a:gd name="T71" fmla="*/ 262842 h 2406492"/>
                <a:gd name="T72" fmla="*/ 139446 w 2443615"/>
                <a:gd name="T73" fmla="*/ 163505 h 2406492"/>
                <a:gd name="T74" fmla="*/ 103378 w 2443615"/>
                <a:gd name="T75" fmla="*/ 100990 h 2406492"/>
                <a:gd name="T76" fmla="*/ 147520 w 2443615"/>
                <a:gd name="T77" fmla="*/ 63920 h 2406492"/>
                <a:gd name="T78" fmla="*/ 202776 w 2443615"/>
                <a:gd name="T79" fmla="*/ 110323 h 2406492"/>
                <a:gd name="T80" fmla="*/ 310478 w 2443615"/>
                <a:gd name="T81" fmla="*/ 71092 h 24064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443615" h="2406492">
                  <a:moveTo>
                    <a:pt x="1221807" y="443178"/>
                  </a:moveTo>
                  <a:cubicBezTo>
                    <a:pt x="791117" y="443178"/>
                    <a:pt x="441973" y="792322"/>
                    <a:pt x="441973" y="1223012"/>
                  </a:cubicBezTo>
                  <a:cubicBezTo>
                    <a:pt x="441973" y="1653702"/>
                    <a:pt x="791117" y="2002846"/>
                    <a:pt x="1221807" y="2002846"/>
                  </a:cubicBezTo>
                  <a:cubicBezTo>
                    <a:pt x="1652497" y="2002846"/>
                    <a:pt x="2001641" y="1653702"/>
                    <a:pt x="2001641" y="1223012"/>
                  </a:cubicBezTo>
                  <a:cubicBezTo>
                    <a:pt x="2001641" y="792322"/>
                    <a:pt x="1652497" y="443178"/>
                    <a:pt x="1221807" y="443178"/>
                  </a:cubicBezTo>
                  <a:close/>
                  <a:moveTo>
                    <a:pt x="1121747" y="0"/>
                  </a:moveTo>
                  <a:lnTo>
                    <a:pt x="1321868" y="0"/>
                  </a:lnTo>
                  <a:lnTo>
                    <a:pt x="1365362" y="246702"/>
                  </a:lnTo>
                  <a:cubicBezTo>
                    <a:pt x="1497994" y="266203"/>
                    <a:pt x="1625261" y="312525"/>
                    <a:pt x="1739400" y="382840"/>
                  </a:cubicBezTo>
                  <a:lnTo>
                    <a:pt x="1931295" y="221813"/>
                  </a:lnTo>
                  <a:lnTo>
                    <a:pt x="2084596" y="350449"/>
                  </a:lnTo>
                  <a:lnTo>
                    <a:pt x="1959337" y="567390"/>
                  </a:lnTo>
                  <a:cubicBezTo>
                    <a:pt x="2048403" y="667584"/>
                    <a:pt x="2116120" y="784874"/>
                    <a:pt x="2158357" y="912104"/>
                  </a:cubicBezTo>
                  <a:lnTo>
                    <a:pt x="2408865" y="912098"/>
                  </a:lnTo>
                  <a:lnTo>
                    <a:pt x="2443615" y="1109179"/>
                  </a:lnTo>
                  <a:lnTo>
                    <a:pt x="2208214" y="1194851"/>
                  </a:lnTo>
                  <a:cubicBezTo>
                    <a:pt x="2212040" y="1328854"/>
                    <a:pt x="2188522" y="1462233"/>
                    <a:pt x="2139095" y="1586846"/>
                  </a:cubicBezTo>
                  <a:lnTo>
                    <a:pt x="2330998" y="1747864"/>
                  </a:lnTo>
                  <a:lnTo>
                    <a:pt x="2230938" y="1921175"/>
                  </a:lnTo>
                  <a:lnTo>
                    <a:pt x="1995541" y="1835490"/>
                  </a:lnTo>
                  <a:cubicBezTo>
                    <a:pt x="1912336" y="1940602"/>
                    <a:pt x="1808586" y="2027658"/>
                    <a:pt x="1690623" y="2091346"/>
                  </a:cubicBezTo>
                  <a:lnTo>
                    <a:pt x="1734130" y="2338046"/>
                  </a:lnTo>
                  <a:lnTo>
                    <a:pt x="1546077" y="2406492"/>
                  </a:lnTo>
                  <a:lnTo>
                    <a:pt x="1420828" y="2189544"/>
                  </a:lnTo>
                  <a:cubicBezTo>
                    <a:pt x="1289525" y="2216580"/>
                    <a:pt x="1154089" y="2216580"/>
                    <a:pt x="1022786" y="2189544"/>
                  </a:cubicBezTo>
                  <a:lnTo>
                    <a:pt x="897539" y="2406492"/>
                  </a:lnTo>
                  <a:lnTo>
                    <a:pt x="709486" y="2338046"/>
                  </a:lnTo>
                  <a:lnTo>
                    <a:pt x="752993" y="2091346"/>
                  </a:lnTo>
                  <a:cubicBezTo>
                    <a:pt x="635030" y="2027658"/>
                    <a:pt x="531280" y="1940601"/>
                    <a:pt x="448076" y="1835490"/>
                  </a:cubicBezTo>
                  <a:lnTo>
                    <a:pt x="212678" y="1921175"/>
                  </a:lnTo>
                  <a:lnTo>
                    <a:pt x="112617" y="1747864"/>
                  </a:lnTo>
                  <a:lnTo>
                    <a:pt x="304520" y="1586846"/>
                  </a:lnTo>
                  <a:cubicBezTo>
                    <a:pt x="255094" y="1462233"/>
                    <a:pt x="231575" y="1328854"/>
                    <a:pt x="235401" y="1194851"/>
                  </a:cubicBezTo>
                  <a:lnTo>
                    <a:pt x="0" y="1109179"/>
                  </a:lnTo>
                  <a:lnTo>
                    <a:pt x="34750" y="912098"/>
                  </a:lnTo>
                  <a:lnTo>
                    <a:pt x="285257" y="912104"/>
                  </a:lnTo>
                  <a:cubicBezTo>
                    <a:pt x="327494" y="784874"/>
                    <a:pt x="395211" y="667583"/>
                    <a:pt x="484278" y="567390"/>
                  </a:cubicBezTo>
                  <a:lnTo>
                    <a:pt x="359019" y="350449"/>
                  </a:lnTo>
                  <a:lnTo>
                    <a:pt x="512321" y="221813"/>
                  </a:lnTo>
                  <a:lnTo>
                    <a:pt x="704216" y="382840"/>
                  </a:lnTo>
                  <a:cubicBezTo>
                    <a:pt x="818353" y="312525"/>
                    <a:pt x="945621" y="266204"/>
                    <a:pt x="1078253" y="246702"/>
                  </a:cubicBezTo>
                  <a:lnTo>
                    <a:pt x="1121747" y="0"/>
                  </a:ln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olid"/>
                  <a:round/>
                </a14:hiddenLine>
              </a:ext>
            </a:extLst>
          </p:spPr>
          <p:txBody>
            <a:bodyPr lIns="501445" tIns="575655" rIns="501445" bIns="614746" anchor="ctr">
              <a:normAutofit fontScale="25000" lnSpcReduction="20000"/>
            </a:bodyPr>
            <a:p>
              <a:endParaRPr lang="zh-CN" altLang="en-US"/>
            </a:p>
          </p:txBody>
        </p:sp>
        <p:sp>
          <p:nvSpPr>
            <p:cNvPr id="35" name="矩形 34"/>
            <p:cNvSpPr/>
            <p:nvPr>
              <p:custDataLst>
                <p:tags r:id="rId26"/>
              </p:custDataLst>
            </p:nvPr>
          </p:nvSpPr>
          <p:spPr>
            <a:xfrm>
              <a:off x="2019299" y="2413001"/>
              <a:ext cx="5833812" cy="368299"/>
            </a:xfrm>
            <a:prstGeom prst="rect">
              <a:avLst/>
            </a:prstGeom>
          </p:spPr>
          <p:txBody>
            <a:bodyPr anchor="t" anchorCtr="0">
              <a:normAutofit/>
            </a:bodyPr>
            <a:p>
              <a:r>
                <a:rPr lang="en-US" altLang="zh-CN">
                  <a:solidFill>
                    <a:schemeClr val="tx1"/>
                  </a:solidFill>
                  <a:latin typeface="+mn-ea"/>
                  <a:sym typeface="Arial" pitchFamily="34" charset="0"/>
                </a:rPr>
                <a:t>sudo make install</a:t>
              </a:r>
              <a:endParaRPr lang="en-US" altLang="zh-CN" dirty="0">
                <a:solidFill>
                  <a:schemeClr val="tx1"/>
                </a:solidFill>
                <a:latin typeface="+mn-ea"/>
                <a:sym typeface="Arial" pitchFamily="34" charset="0"/>
              </a:endParaRPr>
            </a:p>
          </p:txBody>
        </p:sp>
        <p:sp>
          <p:nvSpPr>
            <p:cNvPr id="36" name="矩形 35"/>
            <p:cNvSpPr/>
            <p:nvPr>
              <p:custDataLst>
                <p:tags r:id="rId27"/>
              </p:custDataLst>
            </p:nvPr>
          </p:nvSpPr>
          <p:spPr>
            <a:xfrm>
              <a:off x="2095499" y="2135189"/>
              <a:ext cx="5833812" cy="315911"/>
            </a:xfrm>
            <a:prstGeom prst="rect">
              <a:avLst/>
            </a:prstGeom>
          </p:spPr>
          <p:txBody>
            <a:bodyPr lIns="0" tIns="0" rIns="0" bIns="0" anchor="ctr" anchorCtr="0">
              <a:normAutofit/>
            </a:bodyPr>
            <a:p>
              <a:r>
                <a:rPr lang="zh-CN" altLang="en-US" dirty="0">
                  <a:solidFill>
                    <a:srgbClr val="5B9BD5">
                      <a:lumMod val="75000"/>
                    </a:srgbClr>
                  </a:solidFill>
                  <a:latin typeface="Calibri Light" charset="0"/>
                  <a:ea typeface="+mn-ea"/>
                  <a:cs typeface="+mn-ea"/>
                </a:rPr>
                <a:t>安装</a:t>
              </a:r>
              <a:endParaRPr lang="zh-CN" altLang="en-US" dirty="0">
                <a:solidFill>
                  <a:srgbClr val="5B9BD5">
                    <a:lumMod val="75000"/>
                  </a:srgbClr>
                </a:solidFill>
                <a:latin typeface="Calibri Light" charset="0"/>
                <a:ea typeface="+mn-ea"/>
                <a:cs typeface="+mn-ea"/>
              </a:endParaRPr>
            </a:p>
          </p:txBody>
        </p:sp>
      </p:grpSp>
    </p:spTree>
    <p:custDataLst>
      <p:tags r:id="rId28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安装配置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命令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KSO_Shape"/>
          <p:cNvSpPr/>
          <p:nvPr>
            <p:custDataLst>
              <p:tags r:id="rId8"/>
            </p:custDataLst>
          </p:nvPr>
        </p:nvSpPr>
        <p:spPr bwMode="auto">
          <a:xfrm>
            <a:off x="1849530" y="1816265"/>
            <a:ext cx="544425" cy="461950"/>
          </a:xfrm>
          <a:custGeom>
            <a:avLst/>
            <a:gdLst>
              <a:gd name="T0" fmla="*/ 979217 w 2433638"/>
              <a:gd name="T1" fmla="*/ 1098870 h 2124076"/>
              <a:gd name="T2" fmla="*/ 173881 w 2433638"/>
              <a:gd name="T3" fmla="*/ 432901 h 2124076"/>
              <a:gd name="T4" fmla="*/ 155458 w 2433638"/>
              <a:gd name="T5" fmla="*/ 437460 h 2124076"/>
              <a:gd name="T6" fmla="*/ 139312 w 2433638"/>
              <a:gd name="T7" fmla="*/ 446991 h 2124076"/>
              <a:gd name="T8" fmla="*/ 126684 w 2433638"/>
              <a:gd name="T9" fmla="*/ 460667 h 2124076"/>
              <a:gd name="T10" fmla="*/ 118611 w 2433638"/>
              <a:gd name="T11" fmla="*/ 477036 h 2124076"/>
              <a:gd name="T12" fmla="*/ 115713 w 2433638"/>
              <a:gd name="T13" fmla="*/ 496099 h 2124076"/>
              <a:gd name="T14" fmla="*/ 117576 w 2433638"/>
              <a:gd name="T15" fmla="*/ 1502909 h 2124076"/>
              <a:gd name="T16" fmla="*/ 125029 w 2433638"/>
              <a:gd name="T17" fmla="*/ 1520107 h 2124076"/>
              <a:gd name="T18" fmla="*/ 137035 w 2433638"/>
              <a:gd name="T19" fmla="*/ 1534197 h 2124076"/>
              <a:gd name="T20" fmla="*/ 152560 w 2433638"/>
              <a:gd name="T21" fmla="*/ 1544350 h 2124076"/>
              <a:gd name="T22" fmla="*/ 170776 w 2433638"/>
              <a:gd name="T23" fmla="*/ 1549944 h 2124076"/>
              <a:gd name="T24" fmla="*/ 1002920 w 2433638"/>
              <a:gd name="T25" fmla="*/ 1550566 h 2124076"/>
              <a:gd name="T26" fmla="*/ 1021550 w 2433638"/>
              <a:gd name="T27" fmla="*/ 1545800 h 2124076"/>
              <a:gd name="T28" fmla="*/ 1037696 w 2433638"/>
              <a:gd name="T29" fmla="*/ 1536269 h 2124076"/>
              <a:gd name="T30" fmla="*/ 1050116 w 2433638"/>
              <a:gd name="T31" fmla="*/ 1522800 h 2124076"/>
              <a:gd name="T32" fmla="*/ 1058396 w 2433638"/>
              <a:gd name="T33" fmla="*/ 1506017 h 2124076"/>
              <a:gd name="T34" fmla="*/ 1061294 w 2433638"/>
              <a:gd name="T35" fmla="*/ 1487161 h 2124076"/>
              <a:gd name="T36" fmla="*/ 1061087 w 2433638"/>
              <a:gd name="T37" fmla="*/ 492784 h 2124076"/>
              <a:gd name="T38" fmla="*/ 1057361 w 2433638"/>
              <a:gd name="T39" fmla="*/ 474342 h 2124076"/>
              <a:gd name="T40" fmla="*/ 1048253 w 2433638"/>
              <a:gd name="T41" fmla="*/ 457973 h 2124076"/>
              <a:gd name="T42" fmla="*/ 1035212 w 2433638"/>
              <a:gd name="T43" fmla="*/ 445126 h 2124076"/>
              <a:gd name="T44" fmla="*/ 1018859 w 2433638"/>
              <a:gd name="T45" fmla="*/ 436424 h 2124076"/>
              <a:gd name="T46" fmla="*/ 999608 w 2433638"/>
              <a:gd name="T47" fmla="*/ 432694 h 2124076"/>
              <a:gd name="T48" fmla="*/ 1176801 w 2433638"/>
              <a:gd name="T49" fmla="*/ 1487161 h 2124076"/>
              <a:gd name="T50" fmla="*/ 1168728 w 2433638"/>
              <a:gd name="T51" fmla="*/ 1539792 h 2124076"/>
              <a:gd name="T52" fmla="*/ 1145957 w 2433638"/>
              <a:gd name="T53" fmla="*/ 1585998 h 2124076"/>
              <a:gd name="T54" fmla="*/ 1111182 w 2433638"/>
              <a:gd name="T55" fmla="*/ 1623502 h 2124076"/>
              <a:gd name="T56" fmla="*/ 1066469 w 2433638"/>
              <a:gd name="T57" fmla="*/ 1649818 h 2124076"/>
              <a:gd name="T58" fmla="*/ 1014719 w 2433638"/>
              <a:gd name="T59" fmla="*/ 1662871 h 2124076"/>
              <a:gd name="T60" fmla="*/ 153180 w 2433638"/>
              <a:gd name="T61" fmla="*/ 1661628 h 2124076"/>
              <a:gd name="T62" fmla="*/ 102466 w 2433638"/>
              <a:gd name="T63" fmla="*/ 1646295 h 2124076"/>
              <a:gd name="T64" fmla="*/ 59409 w 2433638"/>
              <a:gd name="T65" fmla="*/ 1617908 h 2124076"/>
              <a:gd name="T66" fmla="*/ 26289 w 2433638"/>
              <a:gd name="T67" fmla="*/ 1578746 h 2124076"/>
              <a:gd name="T68" fmla="*/ 6003 w 2433638"/>
              <a:gd name="T69" fmla="*/ 1531296 h 2124076"/>
              <a:gd name="T70" fmla="*/ 0 w 2433638"/>
              <a:gd name="T71" fmla="*/ 496099 h 2124076"/>
              <a:gd name="T72" fmla="*/ 8280 w 2433638"/>
              <a:gd name="T73" fmla="*/ 443676 h 2124076"/>
              <a:gd name="T74" fmla="*/ 31050 w 2433638"/>
              <a:gd name="T75" fmla="*/ 397469 h 2124076"/>
              <a:gd name="T76" fmla="*/ 66033 w 2433638"/>
              <a:gd name="T77" fmla="*/ 359965 h 2124076"/>
              <a:gd name="T78" fmla="*/ 110331 w 2433638"/>
              <a:gd name="T79" fmla="*/ 333442 h 2124076"/>
              <a:gd name="T80" fmla="*/ 162081 w 2433638"/>
              <a:gd name="T81" fmla="*/ 320596 h 2124076"/>
              <a:gd name="T82" fmla="*/ 1023827 w 2433638"/>
              <a:gd name="T83" fmla="*/ 321425 h 2124076"/>
              <a:gd name="T84" fmla="*/ 1074749 w 2433638"/>
              <a:gd name="T85" fmla="*/ 336966 h 2124076"/>
              <a:gd name="T86" fmla="*/ 1117806 w 2433638"/>
              <a:gd name="T87" fmla="*/ 365352 h 2124076"/>
              <a:gd name="T88" fmla="*/ 1150512 w 2433638"/>
              <a:gd name="T89" fmla="*/ 404514 h 2124076"/>
              <a:gd name="T90" fmla="*/ 1171005 w 2433638"/>
              <a:gd name="T91" fmla="*/ 451964 h 2124076"/>
              <a:gd name="T92" fmla="*/ 1176801 w 2433638"/>
              <a:gd name="T93" fmla="*/ 497443 h 2124076"/>
              <a:gd name="T94" fmla="*/ 1779124 w 2433638"/>
              <a:gd name="T95" fmla="*/ 2694 h 2124076"/>
              <a:gd name="T96" fmla="*/ 1821773 w 2433638"/>
              <a:gd name="T97" fmla="*/ 17411 h 2124076"/>
              <a:gd name="T98" fmla="*/ 1859246 w 2433638"/>
              <a:gd name="T99" fmla="*/ 44565 h 2124076"/>
              <a:gd name="T100" fmla="*/ 1887196 w 2433638"/>
              <a:gd name="T101" fmla="*/ 81253 h 2124076"/>
              <a:gd name="T102" fmla="*/ 1902101 w 2433638"/>
              <a:gd name="T103" fmla="*/ 122915 h 2124076"/>
              <a:gd name="T104" fmla="*/ 1904172 w 2433638"/>
              <a:gd name="T105" fmla="*/ 166444 h 2124076"/>
              <a:gd name="T106" fmla="*/ 1893406 w 2433638"/>
              <a:gd name="T107" fmla="*/ 209142 h 2124076"/>
              <a:gd name="T108" fmla="*/ 1870011 w 2433638"/>
              <a:gd name="T109" fmla="*/ 247696 h 2124076"/>
              <a:gd name="T110" fmla="*/ 1645796 w 2433638"/>
              <a:gd name="T111" fmla="*/ 39175 h 2124076"/>
              <a:gd name="T112" fmla="*/ 1684511 w 2433638"/>
              <a:gd name="T113" fmla="*/ 14302 h 2124076"/>
              <a:gd name="T114" fmla="*/ 1727160 w 2433638"/>
              <a:gd name="T115" fmla="*/ 1658 h 212407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433638" h="2124076">
                <a:moveTo>
                  <a:pt x="713371" y="1577975"/>
                </a:moveTo>
                <a:lnTo>
                  <a:pt x="804863" y="1667192"/>
                </a:lnTo>
                <a:lnTo>
                  <a:pt x="574675" y="1801813"/>
                </a:lnTo>
                <a:lnTo>
                  <a:pt x="713371" y="1577975"/>
                </a:lnTo>
                <a:close/>
                <a:moveTo>
                  <a:pt x="994071" y="1152525"/>
                </a:moveTo>
                <a:lnTo>
                  <a:pt x="1250950" y="1402947"/>
                </a:lnTo>
                <a:lnTo>
                  <a:pt x="852445" y="1631950"/>
                </a:lnTo>
                <a:lnTo>
                  <a:pt x="757237" y="1538868"/>
                </a:lnTo>
                <a:lnTo>
                  <a:pt x="994071" y="1152525"/>
                </a:lnTo>
                <a:close/>
                <a:moveTo>
                  <a:pt x="230859" y="552164"/>
                </a:moveTo>
                <a:lnTo>
                  <a:pt x="226364" y="552428"/>
                </a:lnTo>
                <a:lnTo>
                  <a:pt x="222133" y="552693"/>
                </a:lnTo>
                <a:lnTo>
                  <a:pt x="218166" y="553222"/>
                </a:lnTo>
                <a:lnTo>
                  <a:pt x="213935" y="553751"/>
                </a:lnTo>
                <a:lnTo>
                  <a:pt x="209968" y="554809"/>
                </a:lnTo>
                <a:lnTo>
                  <a:pt x="206266" y="555867"/>
                </a:lnTo>
                <a:lnTo>
                  <a:pt x="202299" y="557190"/>
                </a:lnTo>
                <a:lnTo>
                  <a:pt x="198597" y="558513"/>
                </a:lnTo>
                <a:lnTo>
                  <a:pt x="194895" y="560100"/>
                </a:lnTo>
                <a:lnTo>
                  <a:pt x="191457" y="561952"/>
                </a:lnTo>
                <a:lnTo>
                  <a:pt x="187755" y="564068"/>
                </a:lnTo>
                <a:lnTo>
                  <a:pt x="184582" y="565920"/>
                </a:lnTo>
                <a:lnTo>
                  <a:pt x="181144" y="568301"/>
                </a:lnTo>
                <a:lnTo>
                  <a:pt x="177971" y="570682"/>
                </a:lnTo>
                <a:lnTo>
                  <a:pt x="175062" y="573063"/>
                </a:lnTo>
                <a:lnTo>
                  <a:pt x="171888" y="575708"/>
                </a:lnTo>
                <a:lnTo>
                  <a:pt x="169244" y="578883"/>
                </a:lnTo>
                <a:lnTo>
                  <a:pt x="166599" y="581793"/>
                </a:lnTo>
                <a:lnTo>
                  <a:pt x="164219" y="584703"/>
                </a:lnTo>
                <a:lnTo>
                  <a:pt x="161839" y="588142"/>
                </a:lnTo>
                <a:lnTo>
                  <a:pt x="159724" y="591316"/>
                </a:lnTo>
                <a:lnTo>
                  <a:pt x="157608" y="594491"/>
                </a:lnTo>
                <a:lnTo>
                  <a:pt x="156022" y="598194"/>
                </a:lnTo>
                <a:lnTo>
                  <a:pt x="154435" y="601633"/>
                </a:lnTo>
                <a:lnTo>
                  <a:pt x="152848" y="605601"/>
                </a:lnTo>
                <a:lnTo>
                  <a:pt x="151526" y="609041"/>
                </a:lnTo>
                <a:lnTo>
                  <a:pt x="150204" y="613009"/>
                </a:lnTo>
                <a:lnTo>
                  <a:pt x="149411" y="616977"/>
                </a:lnTo>
                <a:lnTo>
                  <a:pt x="148882" y="620945"/>
                </a:lnTo>
                <a:lnTo>
                  <a:pt x="148088" y="624913"/>
                </a:lnTo>
                <a:lnTo>
                  <a:pt x="147824" y="629146"/>
                </a:lnTo>
                <a:lnTo>
                  <a:pt x="147824" y="633378"/>
                </a:lnTo>
                <a:lnTo>
                  <a:pt x="147824" y="1898686"/>
                </a:lnTo>
                <a:lnTo>
                  <a:pt x="147824" y="1902918"/>
                </a:lnTo>
                <a:lnTo>
                  <a:pt x="148088" y="1906887"/>
                </a:lnTo>
                <a:lnTo>
                  <a:pt x="148882" y="1911119"/>
                </a:lnTo>
                <a:lnTo>
                  <a:pt x="149411" y="1915087"/>
                </a:lnTo>
                <a:lnTo>
                  <a:pt x="150204" y="1918791"/>
                </a:lnTo>
                <a:lnTo>
                  <a:pt x="151526" y="1922759"/>
                </a:lnTo>
                <a:lnTo>
                  <a:pt x="152848" y="1926463"/>
                </a:lnTo>
                <a:lnTo>
                  <a:pt x="154435" y="1930166"/>
                </a:lnTo>
                <a:lnTo>
                  <a:pt x="156022" y="1933605"/>
                </a:lnTo>
                <a:lnTo>
                  <a:pt x="157608" y="1937309"/>
                </a:lnTo>
                <a:lnTo>
                  <a:pt x="159724" y="1940748"/>
                </a:lnTo>
                <a:lnTo>
                  <a:pt x="161839" y="1944187"/>
                </a:lnTo>
                <a:lnTo>
                  <a:pt x="164219" y="1947097"/>
                </a:lnTo>
                <a:lnTo>
                  <a:pt x="166599" y="1950272"/>
                </a:lnTo>
                <a:lnTo>
                  <a:pt x="169244" y="1953446"/>
                </a:lnTo>
                <a:lnTo>
                  <a:pt x="171888" y="1956091"/>
                </a:lnTo>
                <a:lnTo>
                  <a:pt x="175062" y="1958737"/>
                </a:lnTo>
                <a:lnTo>
                  <a:pt x="177971" y="1961382"/>
                </a:lnTo>
                <a:lnTo>
                  <a:pt x="181144" y="1963763"/>
                </a:lnTo>
                <a:lnTo>
                  <a:pt x="184582" y="1965880"/>
                </a:lnTo>
                <a:lnTo>
                  <a:pt x="187755" y="1967996"/>
                </a:lnTo>
                <a:lnTo>
                  <a:pt x="191457" y="1970112"/>
                </a:lnTo>
                <a:lnTo>
                  <a:pt x="194895" y="1971700"/>
                </a:lnTo>
                <a:lnTo>
                  <a:pt x="198597" y="1973551"/>
                </a:lnTo>
                <a:lnTo>
                  <a:pt x="202299" y="1974874"/>
                </a:lnTo>
                <a:lnTo>
                  <a:pt x="206266" y="1976197"/>
                </a:lnTo>
                <a:lnTo>
                  <a:pt x="209968" y="1977255"/>
                </a:lnTo>
                <a:lnTo>
                  <a:pt x="213935" y="1978049"/>
                </a:lnTo>
                <a:lnTo>
                  <a:pt x="218166" y="1978842"/>
                </a:lnTo>
                <a:lnTo>
                  <a:pt x="222133" y="1979636"/>
                </a:lnTo>
                <a:lnTo>
                  <a:pt x="226364" y="1979900"/>
                </a:lnTo>
                <a:lnTo>
                  <a:pt x="230859" y="1979900"/>
                </a:lnTo>
                <a:lnTo>
                  <a:pt x="1273033" y="1979900"/>
                </a:lnTo>
                <a:lnTo>
                  <a:pt x="1276999" y="1979900"/>
                </a:lnTo>
                <a:lnTo>
                  <a:pt x="1281230" y="1979636"/>
                </a:lnTo>
                <a:lnTo>
                  <a:pt x="1285461" y="1978842"/>
                </a:lnTo>
                <a:lnTo>
                  <a:pt x="1289693" y="1978049"/>
                </a:lnTo>
                <a:lnTo>
                  <a:pt x="1293395" y="1977255"/>
                </a:lnTo>
                <a:lnTo>
                  <a:pt x="1297626" y="1976197"/>
                </a:lnTo>
                <a:lnTo>
                  <a:pt x="1301593" y="1974874"/>
                </a:lnTo>
                <a:lnTo>
                  <a:pt x="1305030" y="1973551"/>
                </a:lnTo>
                <a:lnTo>
                  <a:pt x="1308997" y="1971700"/>
                </a:lnTo>
                <a:lnTo>
                  <a:pt x="1312435" y="1970112"/>
                </a:lnTo>
                <a:lnTo>
                  <a:pt x="1315873" y="1967996"/>
                </a:lnTo>
                <a:lnTo>
                  <a:pt x="1319310" y="1965880"/>
                </a:lnTo>
                <a:lnTo>
                  <a:pt x="1322484" y="1963763"/>
                </a:lnTo>
                <a:lnTo>
                  <a:pt x="1325657" y="1961382"/>
                </a:lnTo>
                <a:lnTo>
                  <a:pt x="1328566" y="1958737"/>
                </a:lnTo>
                <a:lnTo>
                  <a:pt x="1331475" y="1956091"/>
                </a:lnTo>
                <a:lnTo>
                  <a:pt x="1334119" y="1953446"/>
                </a:lnTo>
                <a:lnTo>
                  <a:pt x="1336764" y="1950272"/>
                </a:lnTo>
                <a:lnTo>
                  <a:pt x="1339144" y="1947097"/>
                </a:lnTo>
                <a:lnTo>
                  <a:pt x="1341524" y="1944187"/>
                </a:lnTo>
                <a:lnTo>
                  <a:pt x="1343639" y="1940748"/>
                </a:lnTo>
                <a:lnTo>
                  <a:pt x="1345755" y="1937309"/>
                </a:lnTo>
                <a:lnTo>
                  <a:pt x="1347606" y="1933605"/>
                </a:lnTo>
                <a:lnTo>
                  <a:pt x="1349457" y="1930166"/>
                </a:lnTo>
                <a:lnTo>
                  <a:pt x="1350779" y="1926463"/>
                </a:lnTo>
                <a:lnTo>
                  <a:pt x="1352101" y="1922759"/>
                </a:lnTo>
                <a:lnTo>
                  <a:pt x="1353159" y="1918791"/>
                </a:lnTo>
                <a:lnTo>
                  <a:pt x="1354217" y="1915087"/>
                </a:lnTo>
                <a:lnTo>
                  <a:pt x="1354746" y="1911119"/>
                </a:lnTo>
                <a:lnTo>
                  <a:pt x="1355275" y="1906887"/>
                </a:lnTo>
                <a:lnTo>
                  <a:pt x="1355539" y="1902918"/>
                </a:lnTo>
                <a:lnTo>
                  <a:pt x="1355804" y="1898686"/>
                </a:lnTo>
                <a:lnTo>
                  <a:pt x="1355804" y="1327749"/>
                </a:lnTo>
                <a:lnTo>
                  <a:pt x="1312492" y="1370013"/>
                </a:lnTo>
                <a:lnTo>
                  <a:pt x="1031875" y="1095852"/>
                </a:lnTo>
                <a:lnTo>
                  <a:pt x="1355804" y="779295"/>
                </a:lnTo>
                <a:lnTo>
                  <a:pt x="1355804" y="633378"/>
                </a:lnTo>
                <a:lnTo>
                  <a:pt x="1355539" y="629146"/>
                </a:lnTo>
                <a:lnTo>
                  <a:pt x="1355275" y="624913"/>
                </a:lnTo>
                <a:lnTo>
                  <a:pt x="1354746" y="620945"/>
                </a:lnTo>
                <a:lnTo>
                  <a:pt x="1354217" y="616977"/>
                </a:lnTo>
                <a:lnTo>
                  <a:pt x="1353159" y="613009"/>
                </a:lnTo>
                <a:lnTo>
                  <a:pt x="1352101" y="609041"/>
                </a:lnTo>
                <a:lnTo>
                  <a:pt x="1350779" y="605601"/>
                </a:lnTo>
                <a:lnTo>
                  <a:pt x="1349457" y="601633"/>
                </a:lnTo>
                <a:lnTo>
                  <a:pt x="1347606" y="598194"/>
                </a:lnTo>
                <a:lnTo>
                  <a:pt x="1345755" y="594491"/>
                </a:lnTo>
                <a:lnTo>
                  <a:pt x="1343639" y="591316"/>
                </a:lnTo>
                <a:lnTo>
                  <a:pt x="1341524" y="588142"/>
                </a:lnTo>
                <a:lnTo>
                  <a:pt x="1339144" y="584703"/>
                </a:lnTo>
                <a:lnTo>
                  <a:pt x="1336764" y="581793"/>
                </a:lnTo>
                <a:lnTo>
                  <a:pt x="1334119" y="578883"/>
                </a:lnTo>
                <a:lnTo>
                  <a:pt x="1331475" y="575708"/>
                </a:lnTo>
                <a:lnTo>
                  <a:pt x="1328566" y="573063"/>
                </a:lnTo>
                <a:lnTo>
                  <a:pt x="1325657" y="570682"/>
                </a:lnTo>
                <a:lnTo>
                  <a:pt x="1322484" y="568301"/>
                </a:lnTo>
                <a:lnTo>
                  <a:pt x="1319310" y="565920"/>
                </a:lnTo>
                <a:lnTo>
                  <a:pt x="1315873" y="564068"/>
                </a:lnTo>
                <a:lnTo>
                  <a:pt x="1312435" y="561952"/>
                </a:lnTo>
                <a:lnTo>
                  <a:pt x="1308997" y="560100"/>
                </a:lnTo>
                <a:lnTo>
                  <a:pt x="1305030" y="558513"/>
                </a:lnTo>
                <a:lnTo>
                  <a:pt x="1301593" y="557190"/>
                </a:lnTo>
                <a:lnTo>
                  <a:pt x="1297626" y="555867"/>
                </a:lnTo>
                <a:lnTo>
                  <a:pt x="1293395" y="554809"/>
                </a:lnTo>
                <a:lnTo>
                  <a:pt x="1289693" y="553751"/>
                </a:lnTo>
                <a:lnTo>
                  <a:pt x="1285461" y="553222"/>
                </a:lnTo>
                <a:lnTo>
                  <a:pt x="1281230" y="552693"/>
                </a:lnTo>
                <a:lnTo>
                  <a:pt x="1276999" y="552428"/>
                </a:lnTo>
                <a:lnTo>
                  <a:pt x="1273033" y="552164"/>
                </a:lnTo>
                <a:lnTo>
                  <a:pt x="230859" y="552164"/>
                </a:lnTo>
                <a:close/>
                <a:moveTo>
                  <a:pt x="1950691" y="197947"/>
                </a:moveTo>
                <a:lnTo>
                  <a:pt x="2231837" y="472902"/>
                </a:lnTo>
                <a:lnTo>
                  <a:pt x="1503363" y="1183758"/>
                </a:lnTo>
                <a:lnTo>
                  <a:pt x="1503363" y="1898686"/>
                </a:lnTo>
                <a:lnTo>
                  <a:pt x="1503099" y="1910326"/>
                </a:lnTo>
                <a:lnTo>
                  <a:pt x="1502305" y="1921701"/>
                </a:lnTo>
                <a:lnTo>
                  <a:pt x="1500719" y="1933076"/>
                </a:lnTo>
                <a:lnTo>
                  <a:pt x="1498603" y="1944187"/>
                </a:lnTo>
                <a:lnTo>
                  <a:pt x="1495959" y="1955033"/>
                </a:lnTo>
                <a:lnTo>
                  <a:pt x="1493050" y="1965880"/>
                </a:lnTo>
                <a:lnTo>
                  <a:pt x="1489348" y="1976197"/>
                </a:lnTo>
                <a:lnTo>
                  <a:pt x="1485381" y="1986249"/>
                </a:lnTo>
                <a:lnTo>
                  <a:pt x="1480621" y="1996567"/>
                </a:lnTo>
                <a:lnTo>
                  <a:pt x="1475332" y="2006090"/>
                </a:lnTo>
                <a:lnTo>
                  <a:pt x="1469779" y="2015614"/>
                </a:lnTo>
                <a:lnTo>
                  <a:pt x="1463961" y="2024873"/>
                </a:lnTo>
                <a:lnTo>
                  <a:pt x="1457614" y="2033338"/>
                </a:lnTo>
                <a:lnTo>
                  <a:pt x="1450739" y="2042068"/>
                </a:lnTo>
                <a:lnTo>
                  <a:pt x="1443334" y="2050004"/>
                </a:lnTo>
                <a:lnTo>
                  <a:pt x="1435930" y="2057940"/>
                </a:lnTo>
                <a:lnTo>
                  <a:pt x="1427997" y="2065612"/>
                </a:lnTo>
                <a:lnTo>
                  <a:pt x="1419535" y="2072755"/>
                </a:lnTo>
                <a:lnTo>
                  <a:pt x="1410543" y="2079104"/>
                </a:lnTo>
                <a:lnTo>
                  <a:pt x="1401817" y="2085453"/>
                </a:lnTo>
                <a:lnTo>
                  <a:pt x="1392561" y="2091273"/>
                </a:lnTo>
                <a:lnTo>
                  <a:pt x="1382777" y="2096828"/>
                </a:lnTo>
                <a:lnTo>
                  <a:pt x="1372992" y="2101855"/>
                </a:lnTo>
                <a:lnTo>
                  <a:pt x="1362415" y="2106352"/>
                </a:lnTo>
                <a:lnTo>
                  <a:pt x="1352101" y="2110320"/>
                </a:lnTo>
                <a:lnTo>
                  <a:pt x="1341259" y="2114024"/>
                </a:lnTo>
                <a:lnTo>
                  <a:pt x="1330417" y="2116934"/>
                </a:lnTo>
                <a:lnTo>
                  <a:pt x="1319310" y="2119314"/>
                </a:lnTo>
                <a:lnTo>
                  <a:pt x="1307939" y="2121431"/>
                </a:lnTo>
                <a:lnTo>
                  <a:pt x="1296304" y="2123018"/>
                </a:lnTo>
                <a:lnTo>
                  <a:pt x="1284933" y="2123812"/>
                </a:lnTo>
                <a:lnTo>
                  <a:pt x="1273033" y="2124076"/>
                </a:lnTo>
                <a:lnTo>
                  <a:pt x="230859" y="2124076"/>
                </a:lnTo>
                <a:lnTo>
                  <a:pt x="218959" y="2123812"/>
                </a:lnTo>
                <a:lnTo>
                  <a:pt x="207059" y="2123018"/>
                </a:lnTo>
                <a:lnTo>
                  <a:pt x="195688" y="2121431"/>
                </a:lnTo>
                <a:lnTo>
                  <a:pt x="184582" y="2119314"/>
                </a:lnTo>
                <a:lnTo>
                  <a:pt x="173211" y="2116934"/>
                </a:lnTo>
                <a:lnTo>
                  <a:pt x="162104" y="2114024"/>
                </a:lnTo>
                <a:lnTo>
                  <a:pt x="151526" y="2110320"/>
                </a:lnTo>
                <a:lnTo>
                  <a:pt x="140948" y="2106352"/>
                </a:lnTo>
                <a:lnTo>
                  <a:pt x="130900" y="2101855"/>
                </a:lnTo>
                <a:lnTo>
                  <a:pt x="120851" y="2096828"/>
                </a:lnTo>
                <a:lnTo>
                  <a:pt x="111331" y="2091273"/>
                </a:lnTo>
                <a:lnTo>
                  <a:pt x="101811" y="2085453"/>
                </a:lnTo>
                <a:lnTo>
                  <a:pt x="92820" y="2079104"/>
                </a:lnTo>
                <a:lnTo>
                  <a:pt x="84357" y="2072755"/>
                </a:lnTo>
                <a:lnTo>
                  <a:pt x="75895" y="2065612"/>
                </a:lnTo>
                <a:lnTo>
                  <a:pt x="67962" y="2057940"/>
                </a:lnTo>
                <a:lnTo>
                  <a:pt x="60293" y="2050004"/>
                </a:lnTo>
                <a:lnTo>
                  <a:pt x="53153" y="2042068"/>
                </a:lnTo>
                <a:lnTo>
                  <a:pt x="46278" y="2033338"/>
                </a:lnTo>
                <a:lnTo>
                  <a:pt x="39666" y="2024873"/>
                </a:lnTo>
                <a:lnTo>
                  <a:pt x="33584" y="2015614"/>
                </a:lnTo>
                <a:lnTo>
                  <a:pt x="28031" y="2006090"/>
                </a:lnTo>
                <a:lnTo>
                  <a:pt x="23006" y="1996567"/>
                </a:lnTo>
                <a:lnTo>
                  <a:pt x="18511" y="1986249"/>
                </a:lnTo>
                <a:lnTo>
                  <a:pt x="14280" y="1976197"/>
                </a:lnTo>
                <a:lnTo>
                  <a:pt x="10578" y="1965880"/>
                </a:lnTo>
                <a:lnTo>
                  <a:pt x="7669" y="1955033"/>
                </a:lnTo>
                <a:lnTo>
                  <a:pt x="4760" y="1944187"/>
                </a:lnTo>
                <a:lnTo>
                  <a:pt x="2909" y="1933076"/>
                </a:lnTo>
                <a:lnTo>
                  <a:pt x="1322" y="1921701"/>
                </a:lnTo>
                <a:lnTo>
                  <a:pt x="529" y="1910326"/>
                </a:lnTo>
                <a:lnTo>
                  <a:pt x="0" y="1898686"/>
                </a:lnTo>
                <a:lnTo>
                  <a:pt x="0" y="633378"/>
                </a:lnTo>
                <a:lnTo>
                  <a:pt x="529" y="621739"/>
                </a:lnTo>
                <a:lnTo>
                  <a:pt x="1322" y="610363"/>
                </a:lnTo>
                <a:lnTo>
                  <a:pt x="2909" y="598988"/>
                </a:lnTo>
                <a:lnTo>
                  <a:pt x="4760" y="587613"/>
                </a:lnTo>
                <a:lnTo>
                  <a:pt x="7669" y="577031"/>
                </a:lnTo>
                <a:lnTo>
                  <a:pt x="10578" y="566449"/>
                </a:lnTo>
                <a:lnTo>
                  <a:pt x="14280" y="555867"/>
                </a:lnTo>
                <a:lnTo>
                  <a:pt x="18511" y="545550"/>
                </a:lnTo>
                <a:lnTo>
                  <a:pt x="23006" y="535762"/>
                </a:lnTo>
                <a:lnTo>
                  <a:pt x="28031" y="525974"/>
                </a:lnTo>
                <a:lnTo>
                  <a:pt x="33584" y="516451"/>
                </a:lnTo>
                <a:lnTo>
                  <a:pt x="39666" y="507456"/>
                </a:lnTo>
                <a:lnTo>
                  <a:pt x="46278" y="498462"/>
                </a:lnTo>
                <a:lnTo>
                  <a:pt x="53153" y="489996"/>
                </a:lnTo>
                <a:lnTo>
                  <a:pt x="60293" y="481795"/>
                </a:lnTo>
                <a:lnTo>
                  <a:pt x="67962" y="474124"/>
                </a:lnTo>
                <a:lnTo>
                  <a:pt x="75895" y="466717"/>
                </a:lnTo>
                <a:lnTo>
                  <a:pt x="84357" y="459574"/>
                </a:lnTo>
                <a:lnTo>
                  <a:pt x="92820" y="452696"/>
                </a:lnTo>
                <a:lnTo>
                  <a:pt x="101811" y="446347"/>
                </a:lnTo>
                <a:lnTo>
                  <a:pt x="111331" y="440527"/>
                </a:lnTo>
                <a:lnTo>
                  <a:pt x="120851" y="435236"/>
                </a:lnTo>
                <a:lnTo>
                  <a:pt x="130900" y="430474"/>
                </a:lnTo>
                <a:lnTo>
                  <a:pt x="140948" y="425712"/>
                </a:lnTo>
                <a:lnTo>
                  <a:pt x="151526" y="421744"/>
                </a:lnTo>
                <a:lnTo>
                  <a:pt x="162104" y="418305"/>
                </a:lnTo>
                <a:lnTo>
                  <a:pt x="173211" y="415131"/>
                </a:lnTo>
                <a:lnTo>
                  <a:pt x="184582" y="412485"/>
                </a:lnTo>
                <a:lnTo>
                  <a:pt x="195688" y="410634"/>
                </a:lnTo>
                <a:lnTo>
                  <a:pt x="207059" y="409311"/>
                </a:lnTo>
                <a:lnTo>
                  <a:pt x="218959" y="408253"/>
                </a:lnTo>
                <a:lnTo>
                  <a:pt x="230859" y="407988"/>
                </a:lnTo>
                <a:lnTo>
                  <a:pt x="1273033" y="407988"/>
                </a:lnTo>
                <a:lnTo>
                  <a:pt x="1284933" y="408253"/>
                </a:lnTo>
                <a:lnTo>
                  <a:pt x="1296304" y="409311"/>
                </a:lnTo>
                <a:lnTo>
                  <a:pt x="1307939" y="410369"/>
                </a:lnTo>
                <a:lnTo>
                  <a:pt x="1319310" y="412485"/>
                </a:lnTo>
                <a:lnTo>
                  <a:pt x="1330417" y="415131"/>
                </a:lnTo>
                <a:lnTo>
                  <a:pt x="1341259" y="418305"/>
                </a:lnTo>
                <a:lnTo>
                  <a:pt x="1352101" y="421744"/>
                </a:lnTo>
                <a:lnTo>
                  <a:pt x="1362415" y="425712"/>
                </a:lnTo>
                <a:lnTo>
                  <a:pt x="1372992" y="430210"/>
                </a:lnTo>
                <a:lnTo>
                  <a:pt x="1382777" y="435236"/>
                </a:lnTo>
                <a:lnTo>
                  <a:pt x="1392561" y="440527"/>
                </a:lnTo>
                <a:lnTo>
                  <a:pt x="1401817" y="446347"/>
                </a:lnTo>
                <a:lnTo>
                  <a:pt x="1410543" y="452696"/>
                </a:lnTo>
                <a:lnTo>
                  <a:pt x="1419535" y="459574"/>
                </a:lnTo>
                <a:lnTo>
                  <a:pt x="1427997" y="466452"/>
                </a:lnTo>
                <a:lnTo>
                  <a:pt x="1435930" y="473859"/>
                </a:lnTo>
                <a:lnTo>
                  <a:pt x="1443334" y="481795"/>
                </a:lnTo>
                <a:lnTo>
                  <a:pt x="1450739" y="489996"/>
                </a:lnTo>
                <a:lnTo>
                  <a:pt x="1457614" y="498462"/>
                </a:lnTo>
                <a:lnTo>
                  <a:pt x="1463961" y="507456"/>
                </a:lnTo>
                <a:lnTo>
                  <a:pt x="1469779" y="516451"/>
                </a:lnTo>
                <a:lnTo>
                  <a:pt x="1475332" y="525974"/>
                </a:lnTo>
                <a:lnTo>
                  <a:pt x="1480621" y="535762"/>
                </a:lnTo>
                <a:lnTo>
                  <a:pt x="1485381" y="545550"/>
                </a:lnTo>
                <a:lnTo>
                  <a:pt x="1489348" y="555867"/>
                </a:lnTo>
                <a:lnTo>
                  <a:pt x="1493050" y="566449"/>
                </a:lnTo>
                <a:lnTo>
                  <a:pt x="1495959" y="577031"/>
                </a:lnTo>
                <a:lnTo>
                  <a:pt x="1498603" y="587613"/>
                </a:lnTo>
                <a:lnTo>
                  <a:pt x="1500719" y="598988"/>
                </a:lnTo>
                <a:lnTo>
                  <a:pt x="1502305" y="610363"/>
                </a:lnTo>
                <a:lnTo>
                  <a:pt x="1503099" y="621739"/>
                </a:lnTo>
                <a:lnTo>
                  <a:pt x="1503363" y="633378"/>
                </a:lnTo>
                <a:lnTo>
                  <a:pt x="1503363" y="635094"/>
                </a:lnTo>
                <a:lnTo>
                  <a:pt x="1950691" y="197947"/>
                </a:lnTo>
                <a:close/>
                <a:moveTo>
                  <a:pt x="2235011" y="0"/>
                </a:moveTo>
                <a:lnTo>
                  <a:pt x="2244532" y="265"/>
                </a:lnTo>
                <a:lnTo>
                  <a:pt x="2254054" y="794"/>
                </a:lnTo>
                <a:lnTo>
                  <a:pt x="2263575" y="2117"/>
                </a:lnTo>
                <a:lnTo>
                  <a:pt x="2272832" y="3440"/>
                </a:lnTo>
                <a:lnTo>
                  <a:pt x="2282354" y="5557"/>
                </a:lnTo>
                <a:lnTo>
                  <a:pt x="2291611" y="7939"/>
                </a:lnTo>
                <a:lnTo>
                  <a:pt x="2300867" y="11115"/>
                </a:lnTo>
                <a:lnTo>
                  <a:pt x="2309860" y="14290"/>
                </a:lnTo>
                <a:lnTo>
                  <a:pt x="2318588" y="18260"/>
                </a:lnTo>
                <a:lnTo>
                  <a:pt x="2327316" y="22229"/>
                </a:lnTo>
                <a:lnTo>
                  <a:pt x="2336044" y="26728"/>
                </a:lnTo>
                <a:lnTo>
                  <a:pt x="2344243" y="32021"/>
                </a:lnTo>
                <a:lnTo>
                  <a:pt x="2352442" y="37578"/>
                </a:lnTo>
                <a:lnTo>
                  <a:pt x="2360376" y="43400"/>
                </a:lnTo>
                <a:lnTo>
                  <a:pt x="2368046" y="50016"/>
                </a:lnTo>
                <a:lnTo>
                  <a:pt x="2375187" y="56897"/>
                </a:lnTo>
                <a:lnTo>
                  <a:pt x="2382328" y="64042"/>
                </a:lnTo>
                <a:lnTo>
                  <a:pt x="2388940" y="71451"/>
                </a:lnTo>
                <a:lnTo>
                  <a:pt x="2395024" y="79126"/>
                </a:lnTo>
                <a:lnTo>
                  <a:pt x="2400842" y="87065"/>
                </a:lnTo>
                <a:lnTo>
                  <a:pt x="2406132" y="95533"/>
                </a:lnTo>
                <a:lnTo>
                  <a:pt x="2410893" y="103737"/>
                </a:lnTo>
                <a:lnTo>
                  <a:pt x="2415124" y="112205"/>
                </a:lnTo>
                <a:lnTo>
                  <a:pt x="2418827" y="120938"/>
                </a:lnTo>
                <a:lnTo>
                  <a:pt x="2422265" y="129671"/>
                </a:lnTo>
                <a:lnTo>
                  <a:pt x="2425175" y="138669"/>
                </a:lnTo>
                <a:lnTo>
                  <a:pt x="2427820" y="147666"/>
                </a:lnTo>
                <a:lnTo>
                  <a:pt x="2429935" y="156928"/>
                </a:lnTo>
                <a:lnTo>
                  <a:pt x="2431522" y="165926"/>
                </a:lnTo>
                <a:lnTo>
                  <a:pt x="2432580" y="175188"/>
                </a:lnTo>
                <a:lnTo>
                  <a:pt x="2433109" y="184450"/>
                </a:lnTo>
                <a:lnTo>
                  <a:pt x="2433638" y="193713"/>
                </a:lnTo>
                <a:lnTo>
                  <a:pt x="2433109" y="203239"/>
                </a:lnTo>
                <a:lnTo>
                  <a:pt x="2432580" y="212502"/>
                </a:lnTo>
                <a:lnTo>
                  <a:pt x="2431522" y="221764"/>
                </a:lnTo>
                <a:lnTo>
                  <a:pt x="2429935" y="231026"/>
                </a:lnTo>
                <a:lnTo>
                  <a:pt x="2427820" y="240024"/>
                </a:lnTo>
                <a:lnTo>
                  <a:pt x="2425175" y="249021"/>
                </a:lnTo>
                <a:lnTo>
                  <a:pt x="2422265" y="258019"/>
                </a:lnTo>
                <a:lnTo>
                  <a:pt x="2418827" y="267016"/>
                </a:lnTo>
                <a:lnTo>
                  <a:pt x="2415124" y="275485"/>
                </a:lnTo>
                <a:lnTo>
                  <a:pt x="2410893" y="283953"/>
                </a:lnTo>
                <a:lnTo>
                  <a:pt x="2406132" y="292157"/>
                </a:lnTo>
                <a:lnTo>
                  <a:pt x="2400842" y="300625"/>
                </a:lnTo>
                <a:lnTo>
                  <a:pt x="2395024" y="308564"/>
                </a:lnTo>
                <a:lnTo>
                  <a:pt x="2388940" y="316238"/>
                </a:lnTo>
                <a:lnTo>
                  <a:pt x="2382328" y="323648"/>
                </a:lnTo>
                <a:lnTo>
                  <a:pt x="2375187" y="330793"/>
                </a:lnTo>
                <a:lnTo>
                  <a:pt x="2295842" y="408596"/>
                </a:lnTo>
                <a:lnTo>
                  <a:pt x="2015490" y="134434"/>
                </a:lnTo>
                <a:lnTo>
                  <a:pt x="2095099" y="56897"/>
                </a:lnTo>
                <a:lnTo>
                  <a:pt x="2102505" y="50016"/>
                </a:lnTo>
                <a:lnTo>
                  <a:pt x="2110175" y="43400"/>
                </a:lnTo>
                <a:lnTo>
                  <a:pt x="2117845" y="37578"/>
                </a:lnTo>
                <a:lnTo>
                  <a:pt x="2126044" y="32021"/>
                </a:lnTo>
                <a:lnTo>
                  <a:pt x="2134507" y="26728"/>
                </a:lnTo>
                <a:lnTo>
                  <a:pt x="2142971" y="22229"/>
                </a:lnTo>
                <a:lnTo>
                  <a:pt x="2151963" y="18260"/>
                </a:lnTo>
                <a:lnTo>
                  <a:pt x="2160427" y="14290"/>
                </a:lnTo>
                <a:lnTo>
                  <a:pt x="2169684" y="11115"/>
                </a:lnTo>
                <a:lnTo>
                  <a:pt x="2178676" y="7939"/>
                </a:lnTo>
                <a:lnTo>
                  <a:pt x="2187933" y="5557"/>
                </a:lnTo>
                <a:lnTo>
                  <a:pt x="2197454" y="3440"/>
                </a:lnTo>
                <a:lnTo>
                  <a:pt x="2206447" y="2117"/>
                </a:lnTo>
                <a:lnTo>
                  <a:pt x="2215968" y="794"/>
                </a:lnTo>
                <a:lnTo>
                  <a:pt x="2225490" y="265"/>
                </a:lnTo>
                <a:lnTo>
                  <a:pt x="2235011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3" name="TextBox 20"/>
          <p:cNvSpPr txBox="1"/>
          <p:nvPr>
            <p:custDataLst>
              <p:tags r:id="rId9"/>
            </p:custDataLst>
          </p:nvPr>
        </p:nvSpPr>
        <p:spPr>
          <a:xfrm>
            <a:off x="2601508" y="1891177"/>
            <a:ext cx="4715071" cy="387037"/>
          </a:xfrm>
          <a:prstGeom prst="rect">
            <a:avLst/>
          </a:prstGeom>
          <a:noFill/>
          <a:effectLst/>
        </p:spPr>
        <p:txBody>
          <a:bodyPr wrap="square" rtlCol="0">
            <a:normAutofit lnSpcReduction="10000"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2"/>
                </a:solidFill>
                <a:sym typeface="Arial" pitchFamily="34" charset="0"/>
              </a:rPr>
              <a:t>./configure --help</a:t>
            </a:r>
            <a:endParaRPr lang="en-US" altLang="zh-CN" dirty="0">
              <a:solidFill>
                <a:schemeClr val="tx2"/>
              </a:solidFill>
              <a:sym typeface="Arial" pitchFamily="34" charset="0"/>
            </a:endParaRPr>
          </a:p>
        </p:txBody>
      </p:sp>
      <p:sp>
        <p:nvSpPr>
          <p:cNvPr id="6" name="KSO_Shape"/>
          <p:cNvSpPr/>
          <p:nvPr>
            <p:custDataLst>
              <p:tags r:id="rId10"/>
            </p:custDataLst>
          </p:nvPr>
        </p:nvSpPr>
        <p:spPr bwMode="auto">
          <a:xfrm>
            <a:off x="1849530" y="2604182"/>
            <a:ext cx="544425" cy="461950"/>
          </a:xfrm>
          <a:custGeom>
            <a:avLst/>
            <a:gdLst>
              <a:gd name="T0" fmla="*/ 979217 w 2433638"/>
              <a:gd name="T1" fmla="*/ 1098870 h 2124076"/>
              <a:gd name="T2" fmla="*/ 173881 w 2433638"/>
              <a:gd name="T3" fmla="*/ 432901 h 2124076"/>
              <a:gd name="T4" fmla="*/ 155458 w 2433638"/>
              <a:gd name="T5" fmla="*/ 437460 h 2124076"/>
              <a:gd name="T6" fmla="*/ 139312 w 2433638"/>
              <a:gd name="T7" fmla="*/ 446991 h 2124076"/>
              <a:gd name="T8" fmla="*/ 126684 w 2433638"/>
              <a:gd name="T9" fmla="*/ 460667 h 2124076"/>
              <a:gd name="T10" fmla="*/ 118611 w 2433638"/>
              <a:gd name="T11" fmla="*/ 477036 h 2124076"/>
              <a:gd name="T12" fmla="*/ 115713 w 2433638"/>
              <a:gd name="T13" fmla="*/ 496099 h 2124076"/>
              <a:gd name="T14" fmla="*/ 117576 w 2433638"/>
              <a:gd name="T15" fmla="*/ 1502909 h 2124076"/>
              <a:gd name="T16" fmla="*/ 125029 w 2433638"/>
              <a:gd name="T17" fmla="*/ 1520107 h 2124076"/>
              <a:gd name="T18" fmla="*/ 137035 w 2433638"/>
              <a:gd name="T19" fmla="*/ 1534197 h 2124076"/>
              <a:gd name="T20" fmla="*/ 152560 w 2433638"/>
              <a:gd name="T21" fmla="*/ 1544350 h 2124076"/>
              <a:gd name="T22" fmla="*/ 170776 w 2433638"/>
              <a:gd name="T23" fmla="*/ 1549944 h 2124076"/>
              <a:gd name="T24" fmla="*/ 1002920 w 2433638"/>
              <a:gd name="T25" fmla="*/ 1550566 h 2124076"/>
              <a:gd name="T26" fmla="*/ 1021550 w 2433638"/>
              <a:gd name="T27" fmla="*/ 1545800 h 2124076"/>
              <a:gd name="T28" fmla="*/ 1037696 w 2433638"/>
              <a:gd name="T29" fmla="*/ 1536269 h 2124076"/>
              <a:gd name="T30" fmla="*/ 1050116 w 2433638"/>
              <a:gd name="T31" fmla="*/ 1522800 h 2124076"/>
              <a:gd name="T32" fmla="*/ 1058396 w 2433638"/>
              <a:gd name="T33" fmla="*/ 1506017 h 2124076"/>
              <a:gd name="T34" fmla="*/ 1061294 w 2433638"/>
              <a:gd name="T35" fmla="*/ 1487161 h 2124076"/>
              <a:gd name="T36" fmla="*/ 1061087 w 2433638"/>
              <a:gd name="T37" fmla="*/ 492784 h 2124076"/>
              <a:gd name="T38" fmla="*/ 1057361 w 2433638"/>
              <a:gd name="T39" fmla="*/ 474342 h 2124076"/>
              <a:gd name="T40" fmla="*/ 1048253 w 2433638"/>
              <a:gd name="T41" fmla="*/ 457973 h 2124076"/>
              <a:gd name="T42" fmla="*/ 1035212 w 2433638"/>
              <a:gd name="T43" fmla="*/ 445126 h 2124076"/>
              <a:gd name="T44" fmla="*/ 1018859 w 2433638"/>
              <a:gd name="T45" fmla="*/ 436424 h 2124076"/>
              <a:gd name="T46" fmla="*/ 999608 w 2433638"/>
              <a:gd name="T47" fmla="*/ 432694 h 2124076"/>
              <a:gd name="T48" fmla="*/ 1176801 w 2433638"/>
              <a:gd name="T49" fmla="*/ 1487161 h 2124076"/>
              <a:gd name="T50" fmla="*/ 1168728 w 2433638"/>
              <a:gd name="T51" fmla="*/ 1539792 h 2124076"/>
              <a:gd name="T52" fmla="*/ 1145957 w 2433638"/>
              <a:gd name="T53" fmla="*/ 1585998 h 2124076"/>
              <a:gd name="T54" fmla="*/ 1111182 w 2433638"/>
              <a:gd name="T55" fmla="*/ 1623502 h 2124076"/>
              <a:gd name="T56" fmla="*/ 1066469 w 2433638"/>
              <a:gd name="T57" fmla="*/ 1649818 h 2124076"/>
              <a:gd name="T58" fmla="*/ 1014719 w 2433638"/>
              <a:gd name="T59" fmla="*/ 1662871 h 2124076"/>
              <a:gd name="T60" fmla="*/ 153180 w 2433638"/>
              <a:gd name="T61" fmla="*/ 1661628 h 2124076"/>
              <a:gd name="T62" fmla="*/ 102466 w 2433638"/>
              <a:gd name="T63" fmla="*/ 1646295 h 2124076"/>
              <a:gd name="T64" fmla="*/ 59409 w 2433638"/>
              <a:gd name="T65" fmla="*/ 1617908 h 2124076"/>
              <a:gd name="T66" fmla="*/ 26289 w 2433638"/>
              <a:gd name="T67" fmla="*/ 1578746 h 2124076"/>
              <a:gd name="T68" fmla="*/ 6003 w 2433638"/>
              <a:gd name="T69" fmla="*/ 1531296 h 2124076"/>
              <a:gd name="T70" fmla="*/ 0 w 2433638"/>
              <a:gd name="T71" fmla="*/ 496099 h 2124076"/>
              <a:gd name="T72" fmla="*/ 8280 w 2433638"/>
              <a:gd name="T73" fmla="*/ 443676 h 2124076"/>
              <a:gd name="T74" fmla="*/ 31050 w 2433638"/>
              <a:gd name="T75" fmla="*/ 397469 h 2124076"/>
              <a:gd name="T76" fmla="*/ 66033 w 2433638"/>
              <a:gd name="T77" fmla="*/ 359965 h 2124076"/>
              <a:gd name="T78" fmla="*/ 110331 w 2433638"/>
              <a:gd name="T79" fmla="*/ 333442 h 2124076"/>
              <a:gd name="T80" fmla="*/ 162081 w 2433638"/>
              <a:gd name="T81" fmla="*/ 320596 h 2124076"/>
              <a:gd name="T82" fmla="*/ 1023827 w 2433638"/>
              <a:gd name="T83" fmla="*/ 321425 h 2124076"/>
              <a:gd name="T84" fmla="*/ 1074749 w 2433638"/>
              <a:gd name="T85" fmla="*/ 336966 h 2124076"/>
              <a:gd name="T86" fmla="*/ 1117806 w 2433638"/>
              <a:gd name="T87" fmla="*/ 365352 h 2124076"/>
              <a:gd name="T88" fmla="*/ 1150512 w 2433638"/>
              <a:gd name="T89" fmla="*/ 404514 h 2124076"/>
              <a:gd name="T90" fmla="*/ 1171005 w 2433638"/>
              <a:gd name="T91" fmla="*/ 451964 h 2124076"/>
              <a:gd name="T92" fmla="*/ 1176801 w 2433638"/>
              <a:gd name="T93" fmla="*/ 497443 h 2124076"/>
              <a:gd name="T94" fmla="*/ 1779124 w 2433638"/>
              <a:gd name="T95" fmla="*/ 2694 h 2124076"/>
              <a:gd name="T96" fmla="*/ 1821773 w 2433638"/>
              <a:gd name="T97" fmla="*/ 17411 h 2124076"/>
              <a:gd name="T98" fmla="*/ 1859246 w 2433638"/>
              <a:gd name="T99" fmla="*/ 44565 h 2124076"/>
              <a:gd name="T100" fmla="*/ 1887196 w 2433638"/>
              <a:gd name="T101" fmla="*/ 81253 h 2124076"/>
              <a:gd name="T102" fmla="*/ 1902101 w 2433638"/>
              <a:gd name="T103" fmla="*/ 122915 h 2124076"/>
              <a:gd name="T104" fmla="*/ 1904172 w 2433638"/>
              <a:gd name="T105" fmla="*/ 166444 h 2124076"/>
              <a:gd name="T106" fmla="*/ 1893406 w 2433638"/>
              <a:gd name="T107" fmla="*/ 209142 h 2124076"/>
              <a:gd name="T108" fmla="*/ 1870011 w 2433638"/>
              <a:gd name="T109" fmla="*/ 247696 h 2124076"/>
              <a:gd name="T110" fmla="*/ 1645796 w 2433638"/>
              <a:gd name="T111" fmla="*/ 39175 h 2124076"/>
              <a:gd name="T112" fmla="*/ 1684511 w 2433638"/>
              <a:gd name="T113" fmla="*/ 14302 h 2124076"/>
              <a:gd name="T114" fmla="*/ 1727160 w 2433638"/>
              <a:gd name="T115" fmla="*/ 1658 h 212407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433638" h="2124076">
                <a:moveTo>
                  <a:pt x="713371" y="1577975"/>
                </a:moveTo>
                <a:lnTo>
                  <a:pt x="804863" y="1667192"/>
                </a:lnTo>
                <a:lnTo>
                  <a:pt x="574675" y="1801813"/>
                </a:lnTo>
                <a:lnTo>
                  <a:pt x="713371" y="1577975"/>
                </a:lnTo>
                <a:close/>
                <a:moveTo>
                  <a:pt x="994071" y="1152525"/>
                </a:moveTo>
                <a:lnTo>
                  <a:pt x="1250950" y="1402947"/>
                </a:lnTo>
                <a:lnTo>
                  <a:pt x="852445" y="1631950"/>
                </a:lnTo>
                <a:lnTo>
                  <a:pt x="757237" y="1538868"/>
                </a:lnTo>
                <a:lnTo>
                  <a:pt x="994071" y="1152525"/>
                </a:lnTo>
                <a:close/>
                <a:moveTo>
                  <a:pt x="230859" y="552164"/>
                </a:moveTo>
                <a:lnTo>
                  <a:pt x="226364" y="552428"/>
                </a:lnTo>
                <a:lnTo>
                  <a:pt x="222133" y="552693"/>
                </a:lnTo>
                <a:lnTo>
                  <a:pt x="218166" y="553222"/>
                </a:lnTo>
                <a:lnTo>
                  <a:pt x="213935" y="553751"/>
                </a:lnTo>
                <a:lnTo>
                  <a:pt x="209968" y="554809"/>
                </a:lnTo>
                <a:lnTo>
                  <a:pt x="206266" y="555867"/>
                </a:lnTo>
                <a:lnTo>
                  <a:pt x="202299" y="557190"/>
                </a:lnTo>
                <a:lnTo>
                  <a:pt x="198597" y="558513"/>
                </a:lnTo>
                <a:lnTo>
                  <a:pt x="194895" y="560100"/>
                </a:lnTo>
                <a:lnTo>
                  <a:pt x="191457" y="561952"/>
                </a:lnTo>
                <a:lnTo>
                  <a:pt x="187755" y="564068"/>
                </a:lnTo>
                <a:lnTo>
                  <a:pt x="184582" y="565920"/>
                </a:lnTo>
                <a:lnTo>
                  <a:pt x="181144" y="568301"/>
                </a:lnTo>
                <a:lnTo>
                  <a:pt x="177971" y="570682"/>
                </a:lnTo>
                <a:lnTo>
                  <a:pt x="175062" y="573063"/>
                </a:lnTo>
                <a:lnTo>
                  <a:pt x="171888" y="575708"/>
                </a:lnTo>
                <a:lnTo>
                  <a:pt x="169244" y="578883"/>
                </a:lnTo>
                <a:lnTo>
                  <a:pt x="166599" y="581793"/>
                </a:lnTo>
                <a:lnTo>
                  <a:pt x="164219" y="584703"/>
                </a:lnTo>
                <a:lnTo>
                  <a:pt x="161839" y="588142"/>
                </a:lnTo>
                <a:lnTo>
                  <a:pt x="159724" y="591316"/>
                </a:lnTo>
                <a:lnTo>
                  <a:pt x="157608" y="594491"/>
                </a:lnTo>
                <a:lnTo>
                  <a:pt x="156022" y="598194"/>
                </a:lnTo>
                <a:lnTo>
                  <a:pt x="154435" y="601633"/>
                </a:lnTo>
                <a:lnTo>
                  <a:pt x="152848" y="605601"/>
                </a:lnTo>
                <a:lnTo>
                  <a:pt x="151526" y="609041"/>
                </a:lnTo>
                <a:lnTo>
                  <a:pt x="150204" y="613009"/>
                </a:lnTo>
                <a:lnTo>
                  <a:pt x="149411" y="616977"/>
                </a:lnTo>
                <a:lnTo>
                  <a:pt x="148882" y="620945"/>
                </a:lnTo>
                <a:lnTo>
                  <a:pt x="148088" y="624913"/>
                </a:lnTo>
                <a:lnTo>
                  <a:pt x="147824" y="629146"/>
                </a:lnTo>
                <a:lnTo>
                  <a:pt x="147824" y="633378"/>
                </a:lnTo>
                <a:lnTo>
                  <a:pt x="147824" y="1898686"/>
                </a:lnTo>
                <a:lnTo>
                  <a:pt x="147824" y="1902918"/>
                </a:lnTo>
                <a:lnTo>
                  <a:pt x="148088" y="1906887"/>
                </a:lnTo>
                <a:lnTo>
                  <a:pt x="148882" y="1911119"/>
                </a:lnTo>
                <a:lnTo>
                  <a:pt x="149411" y="1915087"/>
                </a:lnTo>
                <a:lnTo>
                  <a:pt x="150204" y="1918791"/>
                </a:lnTo>
                <a:lnTo>
                  <a:pt x="151526" y="1922759"/>
                </a:lnTo>
                <a:lnTo>
                  <a:pt x="152848" y="1926463"/>
                </a:lnTo>
                <a:lnTo>
                  <a:pt x="154435" y="1930166"/>
                </a:lnTo>
                <a:lnTo>
                  <a:pt x="156022" y="1933605"/>
                </a:lnTo>
                <a:lnTo>
                  <a:pt x="157608" y="1937309"/>
                </a:lnTo>
                <a:lnTo>
                  <a:pt x="159724" y="1940748"/>
                </a:lnTo>
                <a:lnTo>
                  <a:pt x="161839" y="1944187"/>
                </a:lnTo>
                <a:lnTo>
                  <a:pt x="164219" y="1947097"/>
                </a:lnTo>
                <a:lnTo>
                  <a:pt x="166599" y="1950272"/>
                </a:lnTo>
                <a:lnTo>
                  <a:pt x="169244" y="1953446"/>
                </a:lnTo>
                <a:lnTo>
                  <a:pt x="171888" y="1956091"/>
                </a:lnTo>
                <a:lnTo>
                  <a:pt x="175062" y="1958737"/>
                </a:lnTo>
                <a:lnTo>
                  <a:pt x="177971" y="1961382"/>
                </a:lnTo>
                <a:lnTo>
                  <a:pt x="181144" y="1963763"/>
                </a:lnTo>
                <a:lnTo>
                  <a:pt x="184582" y="1965880"/>
                </a:lnTo>
                <a:lnTo>
                  <a:pt x="187755" y="1967996"/>
                </a:lnTo>
                <a:lnTo>
                  <a:pt x="191457" y="1970112"/>
                </a:lnTo>
                <a:lnTo>
                  <a:pt x="194895" y="1971700"/>
                </a:lnTo>
                <a:lnTo>
                  <a:pt x="198597" y="1973551"/>
                </a:lnTo>
                <a:lnTo>
                  <a:pt x="202299" y="1974874"/>
                </a:lnTo>
                <a:lnTo>
                  <a:pt x="206266" y="1976197"/>
                </a:lnTo>
                <a:lnTo>
                  <a:pt x="209968" y="1977255"/>
                </a:lnTo>
                <a:lnTo>
                  <a:pt x="213935" y="1978049"/>
                </a:lnTo>
                <a:lnTo>
                  <a:pt x="218166" y="1978842"/>
                </a:lnTo>
                <a:lnTo>
                  <a:pt x="222133" y="1979636"/>
                </a:lnTo>
                <a:lnTo>
                  <a:pt x="226364" y="1979900"/>
                </a:lnTo>
                <a:lnTo>
                  <a:pt x="230859" y="1979900"/>
                </a:lnTo>
                <a:lnTo>
                  <a:pt x="1273033" y="1979900"/>
                </a:lnTo>
                <a:lnTo>
                  <a:pt x="1276999" y="1979900"/>
                </a:lnTo>
                <a:lnTo>
                  <a:pt x="1281230" y="1979636"/>
                </a:lnTo>
                <a:lnTo>
                  <a:pt x="1285461" y="1978842"/>
                </a:lnTo>
                <a:lnTo>
                  <a:pt x="1289693" y="1978049"/>
                </a:lnTo>
                <a:lnTo>
                  <a:pt x="1293395" y="1977255"/>
                </a:lnTo>
                <a:lnTo>
                  <a:pt x="1297626" y="1976197"/>
                </a:lnTo>
                <a:lnTo>
                  <a:pt x="1301593" y="1974874"/>
                </a:lnTo>
                <a:lnTo>
                  <a:pt x="1305030" y="1973551"/>
                </a:lnTo>
                <a:lnTo>
                  <a:pt x="1308997" y="1971700"/>
                </a:lnTo>
                <a:lnTo>
                  <a:pt x="1312435" y="1970112"/>
                </a:lnTo>
                <a:lnTo>
                  <a:pt x="1315873" y="1967996"/>
                </a:lnTo>
                <a:lnTo>
                  <a:pt x="1319310" y="1965880"/>
                </a:lnTo>
                <a:lnTo>
                  <a:pt x="1322484" y="1963763"/>
                </a:lnTo>
                <a:lnTo>
                  <a:pt x="1325657" y="1961382"/>
                </a:lnTo>
                <a:lnTo>
                  <a:pt x="1328566" y="1958737"/>
                </a:lnTo>
                <a:lnTo>
                  <a:pt x="1331475" y="1956091"/>
                </a:lnTo>
                <a:lnTo>
                  <a:pt x="1334119" y="1953446"/>
                </a:lnTo>
                <a:lnTo>
                  <a:pt x="1336764" y="1950272"/>
                </a:lnTo>
                <a:lnTo>
                  <a:pt x="1339144" y="1947097"/>
                </a:lnTo>
                <a:lnTo>
                  <a:pt x="1341524" y="1944187"/>
                </a:lnTo>
                <a:lnTo>
                  <a:pt x="1343639" y="1940748"/>
                </a:lnTo>
                <a:lnTo>
                  <a:pt x="1345755" y="1937309"/>
                </a:lnTo>
                <a:lnTo>
                  <a:pt x="1347606" y="1933605"/>
                </a:lnTo>
                <a:lnTo>
                  <a:pt x="1349457" y="1930166"/>
                </a:lnTo>
                <a:lnTo>
                  <a:pt x="1350779" y="1926463"/>
                </a:lnTo>
                <a:lnTo>
                  <a:pt x="1352101" y="1922759"/>
                </a:lnTo>
                <a:lnTo>
                  <a:pt x="1353159" y="1918791"/>
                </a:lnTo>
                <a:lnTo>
                  <a:pt x="1354217" y="1915087"/>
                </a:lnTo>
                <a:lnTo>
                  <a:pt x="1354746" y="1911119"/>
                </a:lnTo>
                <a:lnTo>
                  <a:pt x="1355275" y="1906887"/>
                </a:lnTo>
                <a:lnTo>
                  <a:pt x="1355539" y="1902918"/>
                </a:lnTo>
                <a:lnTo>
                  <a:pt x="1355804" y="1898686"/>
                </a:lnTo>
                <a:lnTo>
                  <a:pt x="1355804" y="1327749"/>
                </a:lnTo>
                <a:lnTo>
                  <a:pt x="1312492" y="1370013"/>
                </a:lnTo>
                <a:lnTo>
                  <a:pt x="1031875" y="1095852"/>
                </a:lnTo>
                <a:lnTo>
                  <a:pt x="1355804" y="779295"/>
                </a:lnTo>
                <a:lnTo>
                  <a:pt x="1355804" y="633378"/>
                </a:lnTo>
                <a:lnTo>
                  <a:pt x="1355539" y="629146"/>
                </a:lnTo>
                <a:lnTo>
                  <a:pt x="1355275" y="624913"/>
                </a:lnTo>
                <a:lnTo>
                  <a:pt x="1354746" y="620945"/>
                </a:lnTo>
                <a:lnTo>
                  <a:pt x="1354217" y="616977"/>
                </a:lnTo>
                <a:lnTo>
                  <a:pt x="1353159" y="613009"/>
                </a:lnTo>
                <a:lnTo>
                  <a:pt x="1352101" y="609041"/>
                </a:lnTo>
                <a:lnTo>
                  <a:pt x="1350779" y="605601"/>
                </a:lnTo>
                <a:lnTo>
                  <a:pt x="1349457" y="601633"/>
                </a:lnTo>
                <a:lnTo>
                  <a:pt x="1347606" y="598194"/>
                </a:lnTo>
                <a:lnTo>
                  <a:pt x="1345755" y="594491"/>
                </a:lnTo>
                <a:lnTo>
                  <a:pt x="1343639" y="591316"/>
                </a:lnTo>
                <a:lnTo>
                  <a:pt x="1341524" y="588142"/>
                </a:lnTo>
                <a:lnTo>
                  <a:pt x="1339144" y="584703"/>
                </a:lnTo>
                <a:lnTo>
                  <a:pt x="1336764" y="581793"/>
                </a:lnTo>
                <a:lnTo>
                  <a:pt x="1334119" y="578883"/>
                </a:lnTo>
                <a:lnTo>
                  <a:pt x="1331475" y="575708"/>
                </a:lnTo>
                <a:lnTo>
                  <a:pt x="1328566" y="573063"/>
                </a:lnTo>
                <a:lnTo>
                  <a:pt x="1325657" y="570682"/>
                </a:lnTo>
                <a:lnTo>
                  <a:pt x="1322484" y="568301"/>
                </a:lnTo>
                <a:lnTo>
                  <a:pt x="1319310" y="565920"/>
                </a:lnTo>
                <a:lnTo>
                  <a:pt x="1315873" y="564068"/>
                </a:lnTo>
                <a:lnTo>
                  <a:pt x="1312435" y="561952"/>
                </a:lnTo>
                <a:lnTo>
                  <a:pt x="1308997" y="560100"/>
                </a:lnTo>
                <a:lnTo>
                  <a:pt x="1305030" y="558513"/>
                </a:lnTo>
                <a:lnTo>
                  <a:pt x="1301593" y="557190"/>
                </a:lnTo>
                <a:lnTo>
                  <a:pt x="1297626" y="555867"/>
                </a:lnTo>
                <a:lnTo>
                  <a:pt x="1293395" y="554809"/>
                </a:lnTo>
                <a:lnTo>
                  <a:pt x="1289693" y="553751"/>
                </a:lnTo>
                <a:lnTo>
                  <a:pt x="1285461" y="553222"/>
                </a:lnTo>
                <a:lnTo>
                  <a:pt x="1281230" y="552693"/>
                </a:lnTo>
                <a:lnTo>
                  <a:pt x="1276999" y="552428"/>
                </a:lnTo>
                <a:lnTo>
                  <a:pt x="1273033" y="552164"/>
                </a:lnTo>
                <a:lnTo>
                  <a:pt x="230859" y="552164"/>
                </a:lnTo>
                <a:close/>
                <a:moveTo>
                  <a:pt x="1950691" y="197947"/>
                </a:moveTo>
                <a:lnTo>
                  <a:pt x="2231837" y="472902"/>
                </a:lnTo>
                <a:lnTo>
                  <a:pt x="1503363" y="1183758"/>
                </a:lnTo>
                <a:lnTo>
                  <a:pt x="1503363" y="1898686"/>
                </a:lnTo>
                <a:lnTo>
                  <a:pt x="1503099" y="1910326"/>
                </a:lnTo>
                <a:lnTo>
                  <a:pt x="1502305" y="1921701"/>
                </a:lnTo>
                <a:lnTo>
                  <a:pt x="1500719" y="1933076"/>
                </a:lnTo>
                <a:lnTo>
                  <a:pt x="1498603" y="1944187"/>
                </a:lnTo>
                <a:lnTo>
                  <a:pt x="1495959" y="1955033"/>
                </a:lnTo>
                <a:lnTo>
                  <a:pt x="1493050" y="1965880"/>
                </a:lnTo>
                <a:lnTo>
                  <a:pt x="1489348" y="1976197"/>
                </a:lnTo>
                <a:lnTo>
                  <a:pt x="1485381" y="1986249"/>
                </a:lnTo>
                <a:lnTo>
                  <a:pt x="1480621" y="1996567"/>
                </a:lnTo>
                <a:lnTo>
                  <a:pt x="1475332" y="2006090"/>
                </a:lnTo>
                <a:lnTo>
                  <a:pt x="1469779" y="2015614"/>
                </a:lnTo>
                <a:lnTo>
                  <a:pt x="1463961" y="2024873"/>
                </a:lnTo>
                <a:lnTo>
                  <a:pt x="1457614" y="2033338"/>
                </a:lnTo>
                <a:lnTo>
                  <a:pt x="1450739" y="2042068"/>
                </a:lnTo>
                <a:lnTo>
                  <a:pt x="1443334" y="2050004"/>
                </a:lnTo>
                <a:lnTo>
                  <a:pt x="1435930" y="2057940"/>
                </a:lnTo>
                <a:lnTo>
                  <a:pt x="1427997" y="2065612"/>
                </a:lnTo>
                <a:lnTo>
                  <a:pt x="1419535" y="2072755"/>
                </a:lnTo>
                <a:lnTo>
                  <a:pt x="1410543" y="2079104"/>
                </a:lnTo>
                <a:lnTo>
                  <a:pt x="1401817" y="2085453"/>
                </a:lnTo>
                <a:lnTo>
                  <a:pt x="1392561" y="2091273"/>
                </a:lnTo>
                <a:lnTo>
                  <a:pt x="1382777" y="2096828"/>
                </a:lnTo>
                <a:lnTo>
                  <a:pt x="1372992" y="2101855"/>
                </a:lnTo>
                <a:lnTo>
                  <a:pt x="1362415" y="2106352"/>
                </a:lnTo>
                <a:lnTo>
                  <a:pt x="1352101" y="2110320"/>
                </a:lnTo>
                <a:lnTo>
                  <a:pt x="1341259" y="2114024"/>
                </a:lnTo>
                <a:lnTo>
                  <a:pt x="1330417" y="2116934"/>
                </a:lnTo>
                <a:lnTo>
                  <a:pt x="1319310" y="2119314"/>
                </a:lnTo>
                <a:lnTo>
                  <a:pt x="1307939" y="2121431"/>
                </a:lnTo>
                <a:lnTo>
                  <a:pt x="1296304" y="2123018"/>
                </a:lnTo>
                <a:lnTo>
                  <a:pt x="1284933" y="2123812"/>
                </a:lnTo>
                <a:lnTo>
                  <a:pt x="1273033" y="2124076"/>
                </a:lnTo>
                <a:lnTo>
                  <a:pt x="230859" y="2124076"/>
                </a:lnTo>
                <a:lnTo>
                  <a:pt x="218959" y="2123812"/>
                </a:lnTo>
                <a:lnTo>
                  <a:pt x="207059" y="2123018"/>
                </a:lnTo>
                <a:lnTo>
                  <a:pt x="195688" y="2121431"/>
                </a:lnTo>
                <a:lnTo>
                  <a:pt x="184582" y="2119314"/>
                </a:lnTo>
                <a:lnTo>
                  <a:pt x="173211" y="2116934"/>
                </a:lnTo>
                <a:lnTo>
                  <a:pt x="162104" y="2114024"/>
                </a:lnTo>
                <a:lnTo>
                  <a:pt x="151526" y="2110320"/>
                </a:lnTo>
                <a:lnTo>
                  <a:pt x="140948" y="2106352"/>
                </a:lnTo>
                <a:lnTo>
                  <a:pt x="130900" y="2101855"/>
                </a:lnTo>
                <a:lnTo>
                  <a:pt x="120851" y="2096828"/>
                </a:lnTo>
                <a:lnTo>
                  <a:pt x="111331" y="2091273"/>
                </a:lnTo>
                <a:lnTo>
                  <a:pt x="101811" y="2085453"/>
                </a:lnTo>
                <a:lnTo>
                  <a:pt x="92820" y="2079104"/>
                </a:lnTo>
                <a:lnTo>
                  <a:pt x="84357" y="2072755"/>
                </a:lnTo>
                <a:lnTo>
                  <a:pt x="75895" y="2065612"/>
                </a:lnTo>
                <a:lnTo>
                  <a:pt x="67962" y="2057940"/>
                </a:lnTo>
                <a:lnTo>
                  <a:pt x="60293" y="2050004"/>
                </a:lnTo>
                <a:lnTo>
                  <a:pt x="53153" y="2042068"/>
                </a:lnTo>
                <a:lnTo>
                  <a:pt x="46278" y="2033338"/>
                </a:lnTo>
                <a:lnTo>
                  <a:pt x="39666" y="2024873"/>
                </a:lnTo>
                <a:lnTo>
                  <a:pt x="33584" y="2015614"/>
                </a:lnTo>
                <a:lnTo>
                  <a:pt x="28031" y="2006090"/>
                </a:lnTo>
                <a:lnTo>
                  <a:pt x="23006" y="1996567"/>
                </a:lnTo>
                <a:lnTo>
                  <a:pt x="18511" y="1986249"/>
                </a:lnTo>
                <a:lnTo>
                  <a:pt x="14280" y="1976197"/>
                </a:lnTo>
                <a:lnTo>
                  <a:pt x="10578" y="1965880"/>
                </a:lnTo>
                <a:lnTo>
                  <a:pt x="7669" y="1955033"/>
                </a:lnTo>
                <a:lnTo>
                  <a:pt x="4760" y="1944187"/>
                </a:lnTo>
                <a:lnTo>
                  <a:pt x="2909" y="1933076"/>
                </a:lnTo>
                <a:lnTo>
                  <a:pt x="1322" y="1921701"/>
                </a:lnTo>
                <a:lnTo>
                  <a:pt x="529" y="1910326"/>
                </a:lnTo>
                <a:lnTo>
                  <a:pt x="0" y="1898686"/>
                </a:lnTo>
                <a:lnTo>
                  <a:pt x="0" y="633378"/>
                </a:lnTo>
                <a:lnTo>
                  <a:pt x="529" y="621739"/>
                </a:lnTo>
                <a:lnTo>
                  <a:pt x="1322" y="610363"/>
                </a:lnTo>
                <a:lnTo>
                  <a:pt x="2909" y="598988"/>
                </a:lnTo>
                <a:lnTo>
                  <a:pt x="4760" y="587613"/>
                </a:lnTo>
                <a:lnTo>
                  <a:pt x="7669" y="577031"/>
                </a:lnTo>
                <a:lnTo>
                  <a:pt x="10578" y="566449"/>
                </a:lnTo>
                <a:lnTo>
                  <a:pt x="14280" y="555867"/>
                </a:lnTo>
                <a:lnTo>
                  <a:pt x="18511" y="545550"/>
                </a:lnTo>
                <a:lnTo>
                  <a:pt x="23006" y="535762"/>
                </a:lnTo>
                <a:lnTo>
                  <a:pt x="28031" y="525974"/>
                </a:lnTo>
                <a:lnTo>
                  <a:pt x="33584" y="516451"/>
                </a:lnTo>
                <a:lnTo>
                  <a:pt x="39666" y="507456"/>
                </a:lnTo>
                <a:lnTo>
                  <a:pt x="46278" y="498462"/>
                </a:lnTo>
                <a:lnTo>
                  <a:pt x="53153" y="489996"/>
                </a:lnTo>
                <a:lnTo>
                  <a:pt x="60293" y="481795"/>
                </a:lnTo>
                <a:lnTo>
                  <a:pt x="67962" y="474124"/>
                </a:lnTo>
                <a:lnTo>
                  <a:pt x="75895" y="466717"/>
                </a:lnTo>
                <a:lnTo>
                  <a:pt x="84357" y="459574"/>
                </a:lnTo>
                <a:lnTo>
                  <a:pt x="92820" y="452696"/>
                </a:lnTo>
                <a:lnTo>
                  <a:pt x="101811" y="446347"/>
                </a:lnTo>
                <a:lnTo>
                  <a:pt x="111331" y="440527"/>
                </a:lnTo>
                <a:lnTo>
                  <a:pt x="120851" y="435236"/>
                </a:lnTo>
                <a:lnTo>
                  <a:pt x="130900" y="430474"/>
                </a:lnTo>
                <a:lnTo>
                  <a:pt x="140948" y="425712"/>
                </a:lnTo>
                <a:lnTo>
                  <a:pt x="151526" y="421744"/>
                </a:lnTo>
                <a:lnTo>
                  <a:pt x="162104" y="418305"/>
                </a:lnTo>
                <a:lnTo>
                  <a:pt x="173211" y="415131"/>
                </a:lnTo>
                <a:lnTo>
                  <a:pt x="184582" y="412485"/>
                </a:lnTo>
                <a:lnTo>
                  <a:pt x="195688" y="410634"/>
                </a:lnTo>
                <a:lnTo>
                  <a:pt x="207059" y="409311"/>
                </a:lnTo>
                <a:lnTo>
                  <a:pt x="218959" y="408253"/>
                </a:lnTo>
                <a:lnTo>
                  <a:pt x="230859" y="407988"/>
                </a:lnTo>
                <a:lnTo>
                  <a:pt x="1273033" y="407988"/>
                </a:lnTo>
                <a:lnTo>
                  <a:pt x="1284933" y="408253"/>
                </a:lnTo>
                <a:lnTo>
                  <a:pt x="1296304" y="409311"/>
                </a:lnTo>
                <a:lnTo>
                  <a:pt x="1307939" y="410369"/>
                </a:lnTo>
                <a:lnTo>
                  <a:pt x="1319310" y="412485"/>
                </a:lnTo>
                <a:lnTo>
                  <a:pt x="1330417" y="415131"/>
                </a:lnTo>
                <a:lnTo>
                  <a:pt x="1341259" y="418305"/>
                </a:lnTo>
                <a:lnTo>
                  <a:pt x="1352101" y="421744"/>
                </a:lnTo>
                <a:lnTo>
                  <a:pt x="1362415" y="425712"/>
                </a:lnTo>
                <a:lnTo>
                  <a:pt x="1372992" y="430210"/>
                </a:lnTo>
                <a:lnTo>
                  <a:pt x="1382777" y="435236"/>
                </a:lnTo>
                <a:lnTo>
                  <a:pt x="1392561" y="440527"/>
                </a:lnTo>
                <a:lnTo>
                  <a:pt x="1401817" y="446347"/>
                </a:lnTo>
                <a:lnTo>
                  <a:pt x="1410543" y="452696"/>
                </a:lnTo>
                <a:lnTo>
                  <a:pt x="1419535" y="459574"/>
                </a:lnTo>
                <a:lnTo>
                  <a:pt x="1427997" y="466452"/>
                </a:lnTo>
                <a:lnTo>
                  <a:pt x="1435930" y="473859"/>
                </a:lnTo>
                <a:lnTo>
                  <a:pt x="1443334" y="481795"/>
                </a:lnTo>
                <a:lnTo>
                  <a:pt x="1450739" y="489996"/>
                </a:lnTo>
                <a:lnTo>
                  <a:pt x="1457614" y="498462"/>
                </a:lnTo>
                <a:lnTo>
                  <a:pt x="1463961" y="507456"/>
                </a:lnTo>
                <a:lnTo>
                  <a:pt x="1469779" y="516451"/>
                </a:lnTo>
                <a:lnTo>
                  <a:pt x="1475332" y="525974"/>
                </a:lnTo>
                <a:lnTo>
                  <a:pt x="1480621" y="535762"/>
                </a:lnTo>
                <a:lnTo>
                  <a:pt x="1485381" y="545550"/>
                </a:lnTo>
                <a:lnTo>
                  <a:pt x="1489348" y="555867"/>
                </a:lnTo>
                <a:lnTo>
                  <a:pt x="1493050" y="566449"/>
                </a:lnTo>
                <a:lnTo>
                  <a:pt x="1495959" y="577031"/>
                </a:lnTo>
                <a:lnTo>
                  <a:pt x="1498603" y="587613"/>
                </a:lnTo>
                <a:lnTo>
                  <a:pt x="1500719" y="598988"/>
                </a:lnTo>
                <a:lnTo>
                  <a:pt x="1502305" y="610363"/>
                </a:lnTo>
                <a:lnTo>
                  <a:pt x="1503099" y="621739"/>
                </a:lnTo>
                <a:lnTo>
                  <a:pt x="1503363" y="633378"/>
                </a:lnTo>
                <a:lnTo>
                  <a:pt x="1503363" y="635094"/>
                </a:lnTo>
                <a:lnTo>
                  <a:pt x="1950691" y="197947"/>
                </a:lnTo>
                <a:close/>
                <a:moveTo>
                  <a:pt x="2235011" y="0"/>
                </a:moveTo>
                <a:lnTo>
                  <a:pt x="2244532" y="265"/>
                </a:lnTo>
                <a:lnTo>
                  <a:pt x="2254054" y="794"/>
                </a:lnTo>
                <a:lnTo>
                  <a:pt x="2263575" y="2117"/>
                </a:lnTo>
                <a:lnTo>
                  <a:pt x="2272832" y="3440"/>
                </a:lnTo>
                <a:lnTo>
                  <a:pt x="2282354" y="5557"/>
                </a:lnTo>
                <a:lnTo>
                  <a:pt x="2291611" y="7939"/>
                </a:lnTo>
                <a:lnTo>
                  <a:pt x="2300867" y="11115"/>
                </a:lnTo>
                <a:lnTo>
                  <a:pt x="2309860" y="14290"/>
                </a:lnTo>
                <a:lnTo>
                  <a:pt x="2318588" y="18260"/>
                </a:lnTo>
                <a:lnTo>
                  <a:pt x="2327316" y="22229"/>
                </a:lnTo>
                <a:lnTo>
                  <a:pt x="2336044" y="26728"/>
                </a:lnTo>
                <a:lnTo>
                  <a:pt x="2344243" y="32021"/>
                </a:lnTo>
                <a:lnTo>
                  <a:pt x="2352442" y="37578"/>
                </a:lnTo>
                <a:lnTo>
                  <a:pt x="2360376" y="43400"/>
                </a:lnTo>
                <a:lnTo>
                  <a:pt x="2368046" y="50016"/>
                </a:lnTo>
                <a:lnTo>
                  <a:pt x="2375187" y="56897"/>
                </a:lnTo>
                <a:lnTo>
                  <a:pt x="2382328" y="64042"/>
                </a:lnTo>
                <a:lnTo>
                  <a:pt x="2388940" y="71451"/>
                </a:lnTo>
                <a:lnTo>
                  <a:pt x="2395024" y="79126"/>
                </a:lnTo>
                <a:lnTo>
                  <a:pt x="2400842" y="87065"/>
                </a:lnTo>
                <a:lnTo>
                  <a:pt x="2406132" y="95533"/>
                </a:lnTo>
                <a:lnTo>
                  <a:pt x="2410893" y="103737"/>
                </a:lnTo>
                <a:lnTo>
                  <a:pt x="2415124" y="112205"/>
                </a:lnTo>
                <a:lnTo>
                  <a:pt x="2418827" y="120938"/>
                </a:lnTo>
                <a:lnTo>
                  <a:pt x="2422265" y="129671"/>
                </a:lnTo>
                <a:lnTo>
                  <a:pt x="2425175" y="138669"/>
                </a:lnTo>
                <a:lnTo>
                  <a:pt x="2427820" y="147666"/>
                </a:lnTo>
                <a:lnTo>
                  <a:pt x="2429935" y="156928"/>
                </a:lnTo>
                <a:lnTo>
                  <a:pt x="2431522" y="165926"/>
                </a:lnTo>
                <a:lnTo>
                  <a:pt x="2432580" y="175188"/>
                </a:lnTo>
                <a:lnTo>
                  <a:pt x="2433109" y="184450"/>
                </a:lnTo>
                <a:lnTo>
                  <a:pt x="2433638" y="193713"/>
                </a:lnTo>
                <a:lnTo>
                  <a:pt x="2433109" y="203239"/>
                </a:lnTo>
                <a:lnTo>
                  <a:pt x="2432580" y="212502"/>
                </a:lnTo>
                <a:lnTo>
                  <a:pt x="2431522" y="221764"/>
                </a:lnTo>
                <a:lnTo>
                  <a:pt x="2429935" y="231026"/>
                </a:lnTo>
                <a:lnTo>
                  <a:pt x="2427820" y="240024"/>
                </a:lnTo>
                <a:lnTo>
                  <a:pt x="2425175" y="249021"/>
                </a:lnTo>
                <a:lnTo>
                  <a:pt x="2422265" y="258019"/>
                </a:lnTo>
                <a:lnTo>
                  <a:pt x="2418827" y="267016"/>
                </a:lnTo>
                <a:lnTo>
                  <a:pt x="2415124" y="275485"/>
                </a:lnTo>
                <a:lnTo>
                  <a:pt x="2410893" y="283953"/>
                </a:lnTo>
                <a:lnTo>
                  <a:pt x="2406132" y="292157"/>
                </a:lnTo>
                <a:lnTo>
                  <a:pt x="2400842" y="300625"/>
                </a:lnTo>
                <a:lnTo>
                  <a:pt x="2395024" y="308564"/>
                </a:lnTo>
                <a:lnTo>
                  <a:pt x="2388940" y="316238"/>
                </a:lnTo>
                <a:lnTo>
                  <a:pt x="2382328" y="323648"/>
                </a:lnTo>
                <a:lnTo>
                  <a:pt x="2375187" y="330793"/>
                </a:lnTo>
                <a:lnTo>
                  <a:pt x="2295842" y="408596"/>
                </a:lnTo>
                <a:lnTo>
                  <a:pt x="2015490" y="134434"/>
                </a:lnTo>
                <a:lnTo>
                  <a:pt x="2095099" y="56897"/>
                </a:lnTo>
                <a:lnTo>
                  <a:pt x="2102505" y="50016"/>
                </a:lnTo>
                <a:lnTo>
                  <a:pt x="2110175" y="43400"/>
                </a:lnTo>
                <a:lnTo>
                  <a:pt x="2117845" y="37578"/>
                </a:lnTo>
                <a:lnTo>
                  <a:pt x="2126044" y="32021"/>
                </a:lnTo>
                <a:lnTo>
                  <a:pt x="2134507" y="26728"/>
                </a:lnTo>
                <a:lnTo>
                  <a:pt x="2142971" y="22229"/>
                </a:lnTo>
                <a:lnTo>
                  <a:pt x="2151963" y="18260"/>
                </a:lnTo>
                <a:lnTo>
                  <a:pt x="2160427" y="14290"/>
                </a:lnTo>
                <a:lnTo>
                  <a:pt x="2169684" y="11115"/>
                </a:lnTo>
                <a:lnTo>
                  <a:pt x="2178676" y="7939"/>
                </a:lnTo>
                <a:lnTo>
                  <a:pt x="2187933" y="5557"/>
                </a:lnTo>
                <a:lnTo>
                  <a:pt x="2197454" y="3440"/>
                </a:lnTo>
                <a:lnTo>
                  <a:pt x="2206447" y="2117"/>
                </a:lnTo>
                <a:lnTo>
                  <a:pt x="2215968" y="794"/>
                </a:lnTo>
                <a:lnTo>
                  <a:pt x="2225490" y="265"/>
                </a:lnTo>
                <a:lnTo>
                  <a:pt x="22350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4" name="TextBox 20"/>
          <p:cNvSpPr txBox="1"/>
          <p:nvPr>
            <p:custDataLst>
              <p:tags r:id="rId11"/>
            </p:custDataLst>
          </p:nvPr>
        </p:nvSpPr>
        <p:spPr>
          <a:xfrm>
            <a:off x="2601508" y="2679094"/>
            <a:ext cx="4715071" cy="387037"/>
          </a:xfrm>
          <a:prstGeom prst="rect">
            <a:avLst/>
          </a:prstGeom>
          <a:noFill/>
          <a:effectLst/>
        </p:spPr>
        <p:txBody>
          <a:bodyPr wrap="square" rtlCol="0">
            <a:normAutofit lnSpcReduction="10000"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accent2"/>
                </a:solidFill>
                <a:sym typeface="Arial" pitchFamily="34" charset="0"/>
              </a:rPr>
              <a:t>nginx -s reload</a:t>
            </a:r>
            <a:endParaRPr lang="en-US" altLang="zh-CN" dirty="0">
              <a:solidFill>
                <a:schemeClr val="accent2"/>
              </a:solidFill>
              <a:sym typeface="Arial" pitchFamily="34" charset="0"/>
            </a:endParaRPr>
          </a:p>
        </p:txBody>
      </p:sp>
      <p:sp>
        <p:nvSpPr>
          <p:cNvPr id="9" name="KSO_Shape"/>
          <p:cNvSpPr/>
          <p:nvPr>
            <p:custDataLst>
              <p:tags r:id="rId12"/>
            </p:custDataLst>
          </p:nvPr>
        </p:nvSpPr>
        <p:spPr bwMode="auto">
          <a:xfrm>
            <a:off x="1849530" y="3392099"/>
            <a:ext cx="544425" cy="461950"/>
          </a:xfrm>
          <a:custGeom>
            <a:avLst/>
            <a:gdLst>
              <a:gd name="T0" fmla="*/ 979217 w 2433638"/>
              <a:gd name="T1" fmla="*/ 1098870 h 2124076"/>
              <a:gd name="T2" fmla="*/ 173881 w 2433638"/>
              <a:gd name="T3" fmla="*/ 432901 h 2124076"/>
              <a:gd name="T4" fmla="*/ 155458 w 2433638"/>
              <a:gd name="T5" fmla="*/ 437460 h 2124076"/>
              <a:gd name="T6" fmla="*/ 139312 w 2433638"/>
              <a:gd name="T7" fmla="*/ 446991 h 2124076"/>
              <a:gd name="T8" fmla="*/ 126684 w 2433638"/>
              <a:gd name="T9" fmla="*/ 460667 h 2124076"/>
              <a:gd name="T10" fmla="*/ 118611 w 2433638"/>
              <a:gd name="T11" fmla="*/ 477036 h 2124076"/>
              <a:gd name="T12" fmla="*/ 115713 w 2433638"/>
              <a:gd name="T13" fmla="*/ 496099 h 2124076"/>
              <a:gd name="T14" fmla="*/ 117576 w 2433638"/>
              <a:gd name="T15" fmla="*/ 1502909 h 2124076"/>
              <a:gd name="T16" fmla="*/ 125029 w 2433638"/>
              <a:gd name="T17" fmla="*/ 1520107 h 2124076"/>
              <a:gd name="T18" fmla="*/ 137035 w 2433638"/>
              <a:gd name="T19" fmla="*/ 1534197 h 2124076"/>
              <a:gd name="T20" fmla="*/ 152560 w 2433638"/>
              <a:gd name="T21" fmla="*/ 1544350 h 2124076"/>
              <a:gd name="T22" fmla="*/ 170776 w 2433638"/>
              <a:gd name="T23" fmla="*/ 1549944 h 2124076"/>
              <a:gd name="T24" fmla="*/ 1002920 w 2433638"/>
              <a:gd name="T25" fmla="*/ 1550566 h 2124076"/>
              <a:gd name="T26" fmla="*/ 1021550 w 2433638"/>
              <a:gd name="T27" fmla="*/ 1545800 h 2124076"/>
              <a:gd name="T28" fmla="*/ 1037696 w 2433638"/>
              <a:gd name="T29" fmla="*/ 1536269 h 2124076"/>
              <a:gd name="T30" fmla="*/ 1050116 w 2433638"/>
              <a:gd name="T31" fmla="*/ 1522800 h 2124076"/>
              <a:gd name="T32" fmla="*/ 1058396 w 2433638"/>
              <a:gd name="T33" fmla="*/ 1506017 h 2124076"/>
              <a:gd name="T34" fmla="*/ 1061294 w 2433638"/>
              <a:gd name="T35" fmla="*/ 1487161 h 2124076"/>
              <a:gd name="T36" fmla="*/ 1061087 w 2433638"/>
              <a:gd name="T37" fmla="*/ 492784 h 2124076"/>
              <a:gd name="T38" fmla="*/ 1057361 w 2433638"/>
              <a:gd name="T39" fmla="*/ 474342 h 2124076"/>
              <a:gd name="T40" fmla="*/ 1048253 w 2433638"/>
              <a:gd name="T41" fmla="*/ 457973 h 2124076"/>
              <a:gd name="T42" fmla="*/ 1035212 w 2433638"/>
              <a:gd name="T43" fmla="*/ 445126 h 2124076"/>
              <a:gd name="T44" fmla="*/ 1018859 w 2433638"/>
              <a:gd name="T45" fmla="*/ 436424 h 2124076"/>
              <a:gd name="T46" fmla="*/ 999608 w 2433638"/>
              <a:gd name="T47" fmla="*/ 432694 h 2124076"/>
              <a:gd name="T48" fmla="*/ 1176801 w 2433638"/>
              <a:gd name="T49" fmla="*/ 1487161 h 2124076"/>
              <a:gd name="T50" fmla="*/ 1168728 w 2433638"/>
              <a:gd name="T51" fmla="*/ 1539792 h 2124076"/>
              <a:gd name="T52" fmla="*/ 1145957 w 2433638"/>
              <a:gd name="T53" fmla="*/ 1585998 h 2124076"/>
              <a:gd name="T54" fmla="*/ 1111182 w 2433638"/>
              <a:gd name="T55" fmla="*/ 1623502 h 2124076"/>
              <a:gd name="T56" fmla="*/ 1066469 w 2433638"/>
              <a:gd name="T57" fmla="*/ 1649818 h 2124076"/>
              <a:gd name="T58" fmla="*/ 1014719 w 2433638"/>
              <a:gd name="T59" fmla="*/ 1662871 h 2124076"/>
              <a:gd name="T60" fmla="*/ 153180 w 2433638"/>
              <a:gd name="T61" fmla="*/ 1661628 h 2124076"/>
              <a:gd name="T62" fmla="*/ 102466 w 2433638"/>
              <a:gd name="T63" fmla="*/ 1646295 h 2124076"/>
              <a:gd name="T64" fmla="*/ 59409 w 2433638"/>
              <a:gd name="T65" fmla="*/ 1617908 h 2124076"/>
              <a:gd name="T66" fmla="*/ 26289 w 2433638"/>
              <a:gd name="T67" fmla="*/ 1578746 h 2124076"/>
              <a:gd name="T68" fmla="*/ 6003 w 2433638"/>
              <a:gd name="T69" fmla="*/ 1531296 h 2124076"/>
              <a:gd name="T70" fmla="*/ 0 w 2433638"/>
              <a:gd name="T71" fmla="*/ 496099 h 2124076"/>
              <a:gd name="T72" fmla="*/ 8280 w 2433638"/>
              <a:gd name="T73" fmla="*/ 443676 h 2124076"/>
              <a:gd name="T74" fmla="*/ 31050 w 2433638"/>
              <a:gd name="T75" fmla="*/ 397469 h 2124076"/>
              <a:gd name="T76" fmla="*/ 66033 w 2433638"/>
              <a:gd name="T77" fmla="*/ 359965 h 2124076"/>
              <a:gd name="T78" fmla="*/ 110331 w 2433638"/>
              <a:gd name="T79" fmla="*/ 333442 h 2124076"/>
              <a:gd name="T80" fmla="*/ 162081 w 2433638"/>
              <a:gd name="T81" fmla="*/ 320596 h 2124076"/>
              <a:gd name="T82" fmla="*/ 1023827 w 2433638"/>
              <a:gd name="T83" fmla="*/ 321425 h 2124076"/>
              <a:gd name="T84" fmla="*/ 1074749 w 2433638"/>
              <a:gd name="T85" fmla="*/ 336966 h 2124076"/>
              <a:gd name="T86" fmla="*/ 1117806 w 2433638"/>
              <a:gd name="T87" fmla="*/ 365352 h 2124076"/>
              <a:gd name="T88" fmla="*/ 1150512 w 2433638"/>
              <a:gd name="T89" fmla="*/ 404514 h 2124076"/>
              <a:gd name="T90" fmla="*/ 1171005 w 2433638"/>
              <a:gd name="T91" fmla="*/ 451964 h 2124076"/>
              <a:gd name="T92" fmla="*/ 1176801 w 2433638"/>
              <a:gd name="T93" fmla="*/ 497443 h 2124076"/>
              <a:gd name="T94" fmla="*/ 1779124 w 2433638"/>
              <a:gd name="T95" fmla="*/ 2694 h 2124076"/>
              <a:gd name="T96" fmla="*/ 1821773 w 2433638"/>
              <a:gd name="T97" fmla="*/ 17411 h 2124076"/>
              <a:gd name="T98" fmla="*/ 1859246 w 2433638"/>
              <a:gd name="T99" fmla="*/ 44565 h 2124076"/>
              <a:gd name="T100" fmla="*/ 1887196 w 2433638"/>
              <a:gd name="T101" fmla="*/ 81253 h 2124076"/>
              <a:gd name="T102" fmla="*/ 1902101 w 2433638"/>
              <a:gd name="T103" fmla="*/ 122915 h 2124076"/>
              <a:gd name="T104" fmla="*/ 1904172 w 2433638"/>
              <a:gd name="T105" fmla="*/ 166444 h 2124076"/>
              <a:gd name="T106" fmla="*/ 1893406 w 2433638"/>
              <a:gd name="T107" fmla="*/ 209142 h 2124076"/>
              <a:gd name="T108" fmla="*/ 1870011 w 2433638"/>
              <a:gd name="T109" fmla="*/ 247696 h 2124076"/>
              <a:gd name="T110" fmla="*/ 1645796 w 2433638"/>
              <a:gd name="T111" fmla="*/ 39175 h 2124076"/>
              <a:gd name="T112" fmla="*/ 1684511 w 2433638"/>
              <a:gd name="T113" fmla="*/ 14302 h 2124076"/>
              <a:gd name="T114" fmla="*/ 1727160 w 2433638"/>
              <a:gd name="T115" fmla="*/ 1658 h 212407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433638" h="2124076">
                <a:moveTo>
                  <a:pt x="713371" y="1577975"/>
                </a:moveTo>
                <a:lnTo>
                  <a:pt x="804863" y="1667192"/>
                </a:lnTo>
                <a:lnTo>
                  <a:pt x="574675" y="1801813"/>
                </a:lnTo>
                <a:lnTo>
                  <a:pt x="713371" y="1577975"/>
                </a:lnTo>
                <a:close/>
                <a:moveTo>
                  <a:pt x="994071" y="1152525"/>
                </a:moveTo>
                <a:lnTo>
                  <a:pt x="1250950" y="1402947"/>
                </a:lnTo>
                <a:lnTo>
                  <a:pt x="852445" y="1631950"/>
                </a:lnTo>
                <a:lnTo>
                  <a:pt x="757237" y="1538868"/>
                </a:lnTo>
                <a:lnTo>
                  <a:pt x="994071" y="1152525"/>
                </a:lnTo>
                <a:close/>
                <a:moveTo>
                  <a:pt x="230859" y="552164"/>
                </a:moveTo>
                <a:lnTo>
                  <a:pt x="226364" y="552428"/>
                </a:lnTo>
                <a:lnTo>
                  <a:pt x="222133" y="552693"/>
                </a:lnTo>
                <a:lnTo>
                  <a:pt x="218166" y="553222"/>
                </a:lnTo>
                <a:lnTo>
                  <a:pt x="213935" y="553751"/>
                </a:lnTo>
                <a:lnTo>
                  <a:pt x="209968" y="554809"/>
                </a:lnTo>
                <a:lnTo>
                  <a:pt x="206266" y="555867"/>
                </a:lnTo>
                <a:lnTo>
                  <a:pt x="202299" y="557190"/>
                </a:lnTo>
                <a:lnTo>
                  <a:pt x="198597" y="558513"/>
                </a:lnTo>
                <a:lnTo>
                  <a:pt x="194895" y="560100"/>
                </a:lnTo>
                <a:lnTo>
                  <a:pt x="191457" y="561952"/>
                </a:lnTo>
                <a:lnTo>
                  <a:pt x="187755" y="564068"/>
                </a:lnTo>
                <a:lnTo>
                  <a:pt x="184582" y="565920"/>
                </a:lnTo>
                <a:lnTo>
                  <a:pt x="181144" y="568301"/>
                </a:lnTo>
                <a:lnTo>
                  <a:pt x="177971" y="570682"/>
                </a:lnTo>
                <a:lnTo>
                  <a:pt x="175062" y="573063"/>
                </a:lnTo>
                <a:lnTo>
                  <a:pt x="171888" y="575708"/>
                </a:lnTo>
                <a:lnTo>
                  <a:pt x="169244" y="578883"/>
                </a:lnTo>
                <a:lnTo>
                  <a:pt x="166599" y="581793"/>
                </a:lnTo>
                <a:lnTo>
                  <a:pt x="164219" y="584703"/>
                </a:lnTo>
                <a:lnTo>
                  <a:pt x="161839" y="588142"/>
                </a:lnTo>
                <a:lnTo>
                  <a:pt x="159724" y="591316"/>
                </a:lnTo>
                <a:lnTo>
                  <a:pt x="157608" y="594491"/>
                </a:lnTo>
                <a:lnTo>
                  <a:pt x="156022" y="598194"/>
                </a:lnTo>
                <a:lnTo>
                  <a:pt x="154435" y="601633"/>
                </a:lnTo>
                <a:lnTo>
                  <a:pt x="152848" y="605601"/>
                </a:lnTo>
                <a:lnTo>
                  <a:pt x="151526" y="609041"/>
                </a:lnTo>
                <a:lnTo>
                  <a:pt x="150204" y="613009"/>
                </a:lnTo>
                <a:lnTo>
                  <a:pt x="149411" y="616977"/>
                </a:lnTo>
                <a:lnTo>
                  <a:pt x="148882" y="620945"/>
                </a:lnTo>
                <a:lnTo>
                  <a:pt x="148088" y="624913"/>
                </a:lnTo>
                <a:lnTo>
                  <a:pt x="147824" y="629146"/>
                </a:lnTo>
                <a:lnTo>
                  <a:pt x="147824" y="633378"/>
                </a:lnTo>
                <a:lnTo>
                  <a:pt x="147824" y="1898686"/>
                </a:lnTo>
                <a:lnTo>
                  <a:pt x="147824" y="1902918"/>
                </a:lnTo>
                <a:lnTo>
                  <a:pt x="148088" y="1906887"/>
                </a:lnTo>
                <a:lnTo>
                  <a:pt x="148882" y="1911119"/>
                </a:lnTo>
                <a:lnTo>
                  <a:pt x="149411" y="1915087"/>
                </a:lnTo>
                <a:lnTo>
                  <a:pt x="150204" y="1918791"/>
                </a:lnTo>
                <a:lnTo>
                  <a:pt x="151526" y="1922759"/>
                </a:lnTo>
                <a:lnTo>
                  <a:pt x="152848" y="1926463"/>
                </a:lnTo>
                <a:lnTo>
                  <a:pt x="154435" y="1930166"/>
                </a:lnTo>
                <a:lnTo>
                  <a:pt x="156022" y="1933605"/>
                </a:lnTo>
                <a:lnTo>
                  <a:pt x="157608" y="1937309"/>
                </a:lnTo>
                <a:lnTo>
                  <a:pt x="159724" y="1940748"/>
                </a:lnTo>
                <a:lnTo>
                  <a:pt x="161839" y="1944187"/>
                </a:lnTo>
                <a:lnTo>
                  <a:pt x="164219" y="1947097"/>
                </a:lnTo>
                <a:lnTo>
                  <a:pt x="166599" y="1950272"/>
                </a:lnTo>
                <a:lnTo>
                  <a:pt x="169244" y="1953446"/>
                </a:lnTo>
                <a:lnTo>
                  <a:pt x="171888" y="1956091"/>
                </a:lnTo>
                <a:lnTo>
                  <a:pt x="175062" y="1958737"/>
                </a:lnTo>
                <a:lnTo>
                  <a:pt x="177971" y="1961382"/>
                </a:lnTo>
                <a:lnTo>
                  <a:pt x="181144" y="1963763"/>
                </a:lnTo>
                <a:lnTo>
                  <a:pt x="184582" y="1965880"/>
                </a:lnTo>
                <a:lnTo>
                  <a:pt x="187755" y="1967996"/>
                </a:lnTo>
                <a:lnTo>
                  <a:pt x="191457" y="1970112"/>
                </a:lnTo>
                <a:lnTo>
                  <a:pt x="194895" y="1971700"/>
                </a:lnTo>
                <a:lnTo>
                  <a:pt x="198597" y="1973551"/>
                </a:lnTo>
                <a:lnTo>
                  <a:pt x="202299" y="1974874"/>
                </a:lnTo>
                <a:lnTo>
                  <a:pt x="206266" y="1976197"/>
                </a:lnTo>
                <a:lnTo>
                  <a:pt x="209968" y="1977255"/>
                </a:lnTo>
                <a:lnTo>
                  <a:pt x="213935" y="1978049"/>
                </a:lnTo>
                <a:lnTo>
                  <a:pt x="218166" y="1978842"/>
                </a:lnTo>
                <a:lnTo>
                  <a:pt x="222133" y="1979636"/>
                </a:lnTo>
                <a:lnTo>
                  <a:pt x="226364" y="1979900"/>
                </a:lnTo>
                <a:lnTo>
                  <a:pt x="230859" y="1979900"/>
                </a:lnTo>
                <a:lnTo>
                  <a:pt x="1273033" y="1979900"/>
                </a:lnTo>
                <a:lnTo>
                  <a:pt x="1276999" y="1979900"/>
                </a:lnTo>
                <a:lnTo>
                  <a:pt x="1281230" y="1979636"/>
                </a:lnTo>
                <a:lnTo>
                  <a:pt x="1285461" y="1978842"/>
                </a:lnTo>
                <a:lnTo>
                  <a:pt x="1289693" y="1978049"/>
                </a:lnTo>
                <a:lnTo>
                  <a:pt x="1293395" y="1977255"/>
                </a:lnTo>
                <a:lnTo>
                  <a:pt x="1297626" y="1976197"/>
                </a:lnTo>
                <a:lnTo>
                  <a:pt x="1301593" y="1974874"/>
                </a:lnTo>
                <a:lnTo>
                  <a:pt x="1305030" y="1973551"/>
                </a:lnTo>
                <a:lnTo>
                  <a:pt x="1308997" y="1971700"/>
                </a:lnTo>
                <a:lnTo>
                  <a:pt x="1312435" y="1970112"/>
                </a:lnTo>
                <a:lnTo>
                  <a:pt x="1315873" y="1967996"/>
                </a:lnTo>
                <a:lnTo>
                  <a:pt x="1319310" y="1965880"/>
                </a:lnTo>
                <a:lnTo>
                  <a:pt x="1322484" y="1963763"/>
                </a:lnTo>
                <a:lnTo>
                  <a:pt x="1325657" y="1961382"/>
                </a:lnTo>
                <a:lnTo>
                  <a:pt x="1328566" y="1958737"/>
                </a:lnTo>
                <a:lnTo>
                  <a:pt x="1331475" y="1956091"/>
                </a:lnTo>
                <a:lnTo>
                  <a:pt x="1334119" y="1953446"/>
                </a:lnTo>
                <a:lnTo>
                  <a:pt x="1336764" y="1950272"/>
                </a:lnTo>
                <a:lnTo>
                  <a:pt x="1339144" y="1947097"/>
                </a:lnTo>
                <a:lnTo>
                  <a:pt x="1341524" y="1944187"/>
                </a:lnTo>
                <a:lnTo>
                  <a:pt x="1343639" y="1940748"/>
                </a:lnTo>
                <a:lnTo>
                  <a:pt x="1345755" y="1937309"/>
                </a:lnTo>
                <a:lnTo>
                  <a:pt x="1347606" y="1933605"/>
                </a:lnTo>
                <a:lnTo>
                  <a:pt x="1349457" y="1930166"/>
                </a:lnTo>
                <a:lnTo>
                  <a:pt x="1350779" y="1926463"/>
                </a:lnTo>
                <a:lnTo>
                  <a:pt x="1352101" y="1922759"/>
                </a:lnTo>
                <a:lnTo>
                  <a:pt x="1353159" y="1918791"/>
                </a:lnTo>
                <a:lnTo>
                  <a:pt x="1354217" y="1915087"/>
                </a:lnTo>
                <a:lnTo>
                  <a:pt x="1354746" y="1911119"/>
                </a:lnTo>
                <a:lnTo>
                  <a:pt x="1355275" y="1906887"/>
                </a:lnTo>
                <a:lnTo>
                  <a:pt x="1355539" y="1902918"/>
                </a:lnTo>
                <a:lnTo>
                  <a:pt x="1355804" y="1898686"/>
                </a:lnTo>
                <a:lnTo>
                  <a:pt x="1355804" y="1327749"/>
                </a:lnTo>
                <a:lnTo>
                  <a:pt x="1312492" y="1370013"/>
                </a:lnTo>
                <a:lnTo>
                  <a:pt x="1031875" y="1095852"/>
                </a:lnTo>
                <a:lnTo>
                  <a:pt x="1355804" y="779295"/>
                </a:lnTo>
                <a:lnTo>
                  <a:pt x="1355804" y="633378"/>
                </a:lnTo>
                <a:lnTo>
                  <a:pt x="1355539" y="629146"/>
                </a:lnTo>
                <a:lnTo>
                  <a:pt x="1355275" y="624913"/>
                </a:lnTo>
                <a:lnTo>
                  <a:pt x="1354746" y="620945"/>
                </a:lnTo>
                <a:lnTo>
                  <a:pt x="1354217" y="616977"/>
                </a:lnTo>
                <a:lnTo>
                  <a:pt x="1353159" y="613009"/>
                </a:lnTo>
                <a:lnTo>
                  <a:pt x="1352101" y="609041"/>
                </a:lnTo>
                <a:lnTo>
                  <a:pt x="1350779" y="605601"/>
                </a:lnTo>
                <a:lnTo>
                  <a:pt x="1349457" y="601633"/>
                </a:lnTo>
                <a:lnTo>
                  <a:pt x="1347606" y="598194"/>
                </a:lnTo>
                <a:lnTo>
                  <a:pt x="1345755" y="594491"/>
                </a:lnTo>
                <a:lnTo>
                  <a:pt x="1343639" y="591316"/>
                </a:lnTo>
                <a:lnTo>
                  <a:pt x="1341524" y="588142"/>
                </a:lnTo>
                <a:lnTo>
                  <a:pt x="1339144" y="584703"/>
                </a:lnTo>
                <a:lnTo>
                  <a:pt x="1336764" y="581793"/>
                </a:lnTo>
                <a:lnTo>
                  <a:pt x="1334119" y="578883"/>
                </a:lnTo>
                <a:lnTo>
                  <a:pt x="1331475" y="575708"/>
                </a:lnTo>
                <a:lnTo>
                  <a:pt x="1328566" y="573063"/>
                </a:lnTo>
                <a:lnTo>
                  <a:pt x="1325657" y="570682"/>
                </a:lnTo>
                <a:lnTo>
                  <a:pt x="1322484" y="568301"/>
                </a:lnTo>
                <a:lnTo>
                  <a:pt x="1319310" y="565920"/>
                </a:lnTo>
                <a:lnTo>
                  <a:pt x="1315873" y="564068"/>
                </a:lnTo>
                <a:lnTo>
                  <a:pt x="1312435" y="561952"/>
                </a:lnTo>
                <a:lnTo>
                  <a:pt x="1308997" y="560100"/>
                </a:lnTo>
                <a:lnTo>
                  <a:pt x="1305030" y="558513"/>
                </a:lnTo>
                <a:lnTo>
                  <a:pt x="1301593" y="557190"/>
                </a:lnTo>
                <a:lnTo>
                  <a:pt x="1297626" y="555867"/>
                </a:lnTo>
                <a:lnTo>
                  <a:pt x="1293395" y="554809"/>
                </a:lnTo>
                <a:lnTo>
                  <a:pt x="1289693" y="553751"/>
                </a:lnTo>
                <a:lnTo>
                  <a:pt x="1285461" y="553222"/>
                </a:lnTo>
                <a:lnTo>
                  <a:pt x="1281230" y="552693"/>
                </a:lnTo>
                <a:lnTo>
                  <a:pt x="1276999" y="552428"/>
                </a:lnTo>
                <a:lnTo>
                  <a:pt x="1273033" y="552164"/>
                </a:lnTo>
                <a:lnTo>
                  <a:pt x="230859" y="552164"/>
                </a:lnTo>
                <a:close/>
                <a:moveTo>
                  <a:pt x="1950691" y="197947"/>
                </a:moveTo>
                <a:lnTo>
                  <a:pt x="2231837" y="472902"/>
                </a:lnTo>
                <a:lnTo>
                  <a:pt x="1503363" y="1183758"/>
                </a:lnTo>
                <a:lnTo>
                  <a:pt x="1503363" y="1898686"/>
                </a:lnTo>
                <a:lnTo>
                  <a:pt x="1503099" y="1910326"/>
                </a:lnTo>
                <a:lnTo>
                  <a:pt x="1502305" y="1921701"/>
                </a:lnTo>
                <a:lnTo>
                  <a:pt x="1500719" y="1933076"/>
                </a:lnTo>
                <a:lnTo>
                  <a:pt x="1498603" y="1944187"/>
                </a:lnTo>
                <a:lnTo>
                  <a:pt x="1495959" y="1955033"/>
                </a:lnTo>
                <a:lnTo>
                  <a:pt x="1493050" y="1965880"/>
                </a:lnTo>
                <a:lnTo>
                  <a:pt x="1489348" y="1976197"/>
                </a:lnTo>
                <a:lnTo>
                  <a:pt x="1485381" y="1986249"/>
                </a:lnTo>
                <a:lnTo>
                  <a:pt x="1480621" y="1996567"/>
                </a:lnTo>
                <a:lnTo>
                  <a:pt x="1475332" y="2006090"/>
                </a:lnTo>
                <a:lnTo>
                  <a:pt x="1469779" y="2015614"/>
                </a:lnTo>
                <a:lnTo>
                  <a:pt x="1463961" y="2024873"/>
                </a:lnTo>
                <a:lnTo>
                  <a:pt x="1457614" y="2033338"/>
                </a:lnTo>
                <a:lnTo>
                  <a:pt x="1450739" y="2042068"/>
                </a:lnTo>
                <a:lnTo>
                  <a:pt x="1443334" y="2050004"/>
                </a:lnTo>
                <a:lnTo>
                  <a:pt x="1435930" y="2057940"/>
                </a:lnTo>
                <a:lnTo>
                  <a:pt x="1427997" y="2065612"/>
                </a:lnTo>
                <a:lnTo>
                  <a:pt x="1419535" y="2072755"/>
                </a:lnTo>
                <a:lnTo>
                  <a:pt x="1410543" y="2079104"/>
                </a:lnTo>
                <a:lnTo>
                  <a:pt x="1401817" y="2085453"/>
                </a:lnTo>
                <a:lnTo>
                  <a:pt x="1392561" y="2091273"/>
                </a:lnTo>
                <a:lnTo>
                  <a:pt x="1382777" y="2096828"/>
                </a:lnTo>
                <a:lnTo>
                  <a:pt x="1372992" y="2101855"/>
                </a:lnTo>
                <a:lnTo>
                  <a:pt x="1362415" y="2106352"/>
                </a:lnTo>
                <a:lnTo>
                  <a:pt x="1352101" y="2110320"/>
                </a:lnTo>
                <a:lnTo>
                  <a:pt x="1341259" y="2114024"/>
                </a:lnTo>
                <a:lnTo>
                  <a:pt x="1330417" y="2116934"/>
                </a:lnTo>
                <a:lnTo>
                  <a:pt x="1319310" y="2119314"/>
                </a:lnTo>
                <a:lnTo>
                  <a:pt x="1307939" y="2121431"/>
                </a:lnTo>
                <a:lnTo>
                  <a:pt x="1296304" y="2123018"/>
                </a:lnTo>
                <a:lnTo>
                  <a:pt x="1284933" y="2123812"/>
                </a:lnTo>
                <a:lnTo>
                  <a:pt x="1273033" y="2124076"/>
                </a:lnTo>
                <a:lnTo>
                  <a:pt x="230859" y="2124076"/>
                </a:lnTo>
                <a:lnTo>
                  <a:pt x="218959" y="2123812"/>
                </a:lnTo>
                <a:lnTo>
                  <a:pt x="207059" y="2123018"/>
                </a:lnTo>
                <a:lnTo>
                  <a:pt x="195688" y="2121431"/>
                </a:lnTo>
                <a:lnTo>
                  <a:pt x="184582" y="2119314"/>
                </a:lnTo>
                <a:lnTo>
                  <a:pt x="173211" y="2116934"/>
                </a:lnTo>
                <a:lnTo>
                  <a:pt x="162104" y="2114024"/>
                </a:lnTo>
                <a:lnTo>
                  <a:pt x="151526" y="2110320"/>
                </a:lnTo>
                <a:lnTo>
                  <a:pt x="140948" y="2106352"/>
                </a:lnTo>
                <a:lnTo>
                  <a:pt x="130900" y="2101855"/>
                </a:lnTo>
                <a:lnTo>
                  <a:pt x="120851" y="2096828"/>
                </a:lnTo>
                <a:lnTo>
                  <a:pt x="111331" y="2091273"/>
                </a:lnTo>
                <a:lnTo>
                  <a:pt x="101811" y="2085453"/>
                </a:lnTo>
                <a:lnTo>
                  <a:pt x="92820" y="2079104"/>
                </a:lnTo>
                <a:lnTo>
                  <a:pt x="84357" y="2072755"/>
                </a:lnTo>
                <a:lnTo>
                  <a:pt x="75895" y="2065612"/>
                </a:lnTo>
                <a:lnTo>
                  <a:pt x="67962" y="2057940"/>
                </a:lnTo>
                <a:lnTo>
                  <a:pt x="60293" y="2050004"/>
                </a:lnTo>
                <a:lnTo>
                  <a:pt x="53153" y="2042068"/>
                </a:lnTo>
                <a:lnTo>
                  <a:pt x="46278" y="2033338"/>
                </a:lnTo>
                <a:lnTo>
                  <a:pt x="39666" y="2024873"/>
                </a:lnTo>
                <a:lnTo>
                  <a:pt x="33584" y="2015614"/>
                </a:lnTo>
                <a:lnTo>
                  <a:pt x="28031" y="2006090"/>
                </a:lnTo>
                <a:lnTo>
                  <a:pt x="23006" y="1996567"/>
                </a:lnTo>
                <a:lnTo>
                  <a:pt x="18511" y="1986249"/>
                </a:lnTo>
                <a:lnTo>
                  <a:pt x="14280" y="1976197"/>
                </a:lnTo>
                <a:lnTo>
                  <a:pt x="10578" y="1965880"/>
                </a:lnTo>
                <a:lnTo>
                  <a:pt x="7669" y="1955033"/>
                </a:lnTo>
                <a:lnTo>
                  <a:pt x="4760" y="1944187"/>
                </a:lnTo>
                <a:lnTo>
                  <a:pt x="2909" y="1933076"/>
                </a:lnTo>
                <a:lnTo>
                  <a:pt x="1322" y="1921701"/>
                </a:lnTo>
                <a:lnTo>
                  <a:pt x="529" y="1910326"/>
                </a:lnTo>
                <a:lnTo>
                  <a:pt x="0" y="1898686"/>
                </a:lnTo>
                <a:lnTo>
                  <a:pt x="0" y="633378"/>
                </a:lnTo>
                <a:lnTo>
                  <a:pt x="529" y="621739"/>
                </a:lnTo>
                <a:lnTo>
                  <a:pt x="1322" y="610363"/>
                </a:lnTo>
                <a:lnTo>
                  <a:pt x="2909" y="598988"/>
                </a:lnTo>
                <a:lnTo>
                  <a:pt x="4760" y="587613"/>
                </a:lnTo>
                <a:lnTo>
                  <a:pt x="7669" y="577031"/>
                </a:lnTo>
                <a:lnTo>
                  <a:pt x="10578" y="566449"/>
                </a:lnTo>
                <a:lnTo>
                  <a:pt x="14280" y="555867"/>
                </a:lnTo>
                <a:lnTo>
                  <a:pt x="18511" y="545550"/>
                </a:lnTo>
                <a:lnTo>
                  <a:pt x="23006" y="535762"/>
                </a:lnTo>
                <a:lnTo>
                  <a:pt x="28031" y="525974"/>
                </a:lnTo>
                <a:lnTo>
                  <a:pt x="33584" y="516451"/>
                </a:lnTo>
                <a:lnTo>
                  <a:pt x="39666" y="507456"/>
                </a:lnTo>
                <a:lnTo>
                  <a:pt x="46278" y="498462"/>
                </a:lnTo>
                <a:lnTo>
                  <a:pt x="53153" y="489996"/>
                </a:lnTo>
                <a:lnTo>
                  <a:pt x="60293" y="481795"/>
                </a:lnTo>
                <a:lnTo>
                  <a:pt x="67962" y="474124"/>
                </a:lnTo>
                <a:lnTo>
                  <a:pt x="75895" y="466717"/>
                </a:lnTo>
                <a:lnTo>
                  <a:pt x="84357" y="459574"/>
                </a:lnTo>
                <a:lnTo>
                  <a:pt x="92820" y="452696"/>
                </a:lnTo>
                <a:lnTo>
                  <a:pt x="101811" y="446347"/>
                </a:lnTo>
                <a:lnTo>
                  <a:pt x="111331" y="440527"/>
                </a:lnTo>
                <a:lnTo>
                  <a:pt x="120851" y="435236"/>
                </a:lnTo>
                <a:lnTo>
                  <a:pt x="130900" y="430474"/>
                </a:lnTo>
                <a:lnTo>
                  <a:pt x="140948" y="425712"/>
                </a:lnTo>
                <a:lnTo>
                  <a:pt x="151526" y="421744"/>
                </a:lnTo>
                <a:lnTo>
                  <a:pt x="162104" y="418305"/>
                </a:lnTo>
                <a:lnTo>
                  <a:pt x="173211" y="415131"/>
                </a:lnTo>
                <a:lnTo>
                  <a:pt x="184582" y="412485"/>
                </a:lnTo>
                <a:lnTo>
                  <a:pt x="195688" y="410634"/>
                </a:lnTo>
                <a:lnTo>
                  <a:pt x="207059" y="409311"/>
                </a:lnTo>
                <a:lnTo>
                  <a:pt x="218959" y="408253"/>
                </a:lnTo>
                <a:lnTo>
                  <a:pt x="230859" y="407988"/>
                </a:lnTo>
                <a:lnTo>
                  <a:pt x="1273033" y="407988"/>
                </a:lnTo>
                <a:lnTo>
                  <a:pt x="1284933" y="408253"/>
                </a:lnTo>
                <a:lnTo>
                  <a:pt x="1296304" y="409311"/>
                </a:lnTo>
                <a:lnTo>
                  <a:pt x="1307939" y="410369"/>
                </a:lnTo>
                <a:lnTo>
                  <a:pt x="1319310" y="412485"/>
                </a:lnTo>
                <a:lnTo>
                  <a:pt x="1330417" y="415131"/>
                </a:lnTo>
                <a:lnTo>
                  <a:pt x="1341259" y="418305"/>
                </a:lnTo>
                <a:lnTo>
                  <a:pt x="1352101" y="421744"/>
                </a:lnTo>
                <a:lnTo>
                  <a:pt x="1362415" y="425712"/>
                </a:lnTo>
                <a:lnTo>
                  <a:pt x="1372992" y="430210"/>
                </a:lnTo>
                <a:lnTo>
                  <a:pt x="1382777" y="435236"/>
                </a:lnTo>
                <a:lnTo>
                  <a:pt x="1392561" y="440527"/>
                </a:lnTo>
                <a:lnTo>
                  <a:pt x="1401817" y="446347"/>
                </a:lnTo>
                <a:lnTo>
                  <a:pt x="1410543" y="452696"/>
                </a:lnTo>
                <a:lnTo>
                  <a:pt x="1419535" y="459574"/>
                </a:lnTo>
                <a:lnTo>
                  <a:pt x="1427997" y="466452"/>
                </a:lnTo>
                <a:lnTo>
                  <a:pt x="1435930" y="473859"/>
                </a:lnTo>
                <a:lnTo>
                  <a:pt x="1443334" y="481795"/>
                </a:lnTo>
                <a:lnTo>
                  <a:pt x="1450739" y="489996"/>
                </a:lnTo>
                <a:lnTo>
                  <a:pt x="1457614" y="498462"/>
                </a:lnTo>
                <a:lnTo>
                  <a:pt x="1463961" y="507456"/>
                </a:lnTo>
                <a:lnTo>
                  <a:pt x="1469779" y="516451"/>
                </a:lnTo>
                <a:lnTo>
                  <a:pt x="1475332" y="525974"/>
                </a:lnTo>
                <a:lnTo>
                  <a:pt x="1480621" y="535762"/>
                </a:lnTo>
                <a:lnTo>
                  <a:pt x="1485381" y="545550"/>
                </a:lnTo>
                <a:lnTo>
                  <a:pt x="1489348" y="555867"/>
                </a:lnTo>
                <a:lnTo>
                  <a:pt x="1493050" y="566449"/>
                </a:lnTo>
                <a:lnTo>
                  <a:pt x="1495959" y="577031"/>
                </a:lnTo>
                <a:lnTo>
                  <a:pt x="1498603" y="587613"/>
                </a:lnTo>
                <a:lnTo>
                  <a:pt x="1500719" y="598988"/>
                </a:lnTo>
                <a:lnTo>
                  <a:pt x="1502305" y="610363"/>
                </a:lnTo>
                <a:lnTo>
                  <a:pt x="1503099" y="621739"/>
                </a:lnTo>
                <a:lnTo>
                  <a:pt x="1503363" y="633378"/>
                </a:lnTo>
                <a:lnTo>
                  <a:pt x="1503363" y="635094"/>
                </a:lnTo>
                <a:lnTo>
                  <a:pt x="1950691" y="197947"/>
                </a:lnTo>
                <a:close/>
                <a:moveTo>
                  <a:pt x="2235011" y="0"/>
                </a:moveTo>
                <a:lnTo>
                  <a:pt x="2244532" y="265"/>
                </a:lnTo>
                <a:lnTo>
                  <a:pt x="2254054" y="794"/>
                </a:lnTo>
                <a:lnTo>
                  <a:pt x="2263575" y="2117"/>
                </a:lnTo>
                <a:lnTo>
                  <a:pt x="2272832" y="3440"/>
                </a:lnTo>
                <a:lnTo>
                  <a:pt x="2282354" y="5557"/>
                </a:lnTo>
                <a:lnTo>
                  <a:pt x="2291611" y="7939"/>
                </a:lnTo>
                <a:lnTo>
                  <a:pt x="2300867" y="11115"/>
                </a:lnTo>
                <a:lnTo>
                  <a:pt x="2309860" y="14290"/>
                </a:lnTo>
                <a:lnTo>
                  <a:pt x="2318588" y="18260"/>
                </a:lnTo>
                <a:lnTo>
                  <a:pt x="2327316" y="22229"/>
                </a:lnTo>
                <a:lnTo>
                  <a:pt x="2336044" y="26728"/>
                </a:lnTo>
                <a:lnTo>
                  <a:pt x="2344243" y="32021"/>
                </a:lnTo>
                <a:lnTo>
                  <a:pt x="2352442" y="37578"/>
                </a:lnTo>
                <a:lnTo>
                  <a:pt x="2360376" y="43400"/>
                </a:lnTo>
                <a:lnTo>
                  <a:pt x="2368046" y="50016"/>
                </a:lnTo>
                <a:lnTo>
                  <a:pt x="2375187" y="56897"/>
                </a:lnTo>
                <a:lnTo>
                  <a:pt x="2382328" y="64042"/>
                </a:lnTo>
                <a:lnTo>
                  <a:pt x="2388940" y="71451"/>
                </a:lnTo>
                <a:lnTo>
                  <a:pt x="2395024" y="79126"/>
                </a:lnTo>
                <a:lnTo>
                  <a:pt x="2400842" y="87065"/>
                </a:lnTo>
                <a:lnTo>
                  <a:pt x="2406132" y="95533"/>
                </a:lnTo>
                <a:lnTo>
                  <a:pt x="2410893" y="103737"/>
                </a:lnTo>
                <a:lnTo>
                  <a:pt x="2415124" y="112205"/>
                </a:lnTo>
                <a:lnTo>
                  <a:pt x="2418827" y="120938"/>
                </a:lnTo>
                <a:lnTo>
                  <a:pt x="2422265" y="129671"/>
                </a:lnTo>
                <a:lnTo>
                  <a:pt x="2425175" y="138669"/>
                </a:lnTo>
                <a:lnTo>
                  <a:pt x="2427820" y="147666"/>
                </a:lnTo>
                <a:lnTo>
                  <a:pt x="2429935" y="156928"/>
                </a:lnTo>
                <a:lnTo>
                  <a:pt x="2431522" y="165926"/>
                </a:lnTo>
                <a:lnTo>
                  <a:pt x="2432580" y="175188"/>
                </a:lnTo>
                <a:lnTo>
                  <a:pt x="2433109" y="184450"/>
                </a:lnTo>
                <a:lnTo>
                  <a:pt x="2433638" y="193713"/>
                </a:lnTo>
                <a:lnTo>
                  <a:pt x="2433109" y="203239"/>
                </a:lnTo>
                <a:lnTo>
                  <a:pt x="2432580" y="212502"/>
                </a:lnTo>
                <a:lnTo>
                  <a:pt x="2431522" y="221764"/>
                </a:lnTo>
                <a:lnTo>
                  <a:pt x="2429935" y="231026"/>
                </a:lnTo>
                <a:lnTo>
                  <a:pt x="2427820" y="240024"/>
                </a:lnTo>
                <a:lnTo>
                  <a:pt x="2425175" y="249021"/>
                </a:lnTo>
                <a:lnTo>
                  <a:pt x="2422265" y="258019"/>
                </a:lnTo>
                <a:lnTo>
                  <a:pt x="2418827" y="267016"/>
                </a:lnTo>
                <a:lnTo>
                  <a:pt x="2415124" y="275485"/>
                </a:lnTo>
                <a:lnTo>
                  <a:pt x="2410893" y="283953"/>
                </a:lnTo>
                <a:lnTo>
                  <a:pt x="2406132" y="292157"/>
                </a:lnTo>
                <a:lnTo>
                  <a:pt x="2400842" y="300625"/>
                </a:lnTo>
                <a:lnTo>
                  <a:pt x="2395024" y="308564"/>
                </a:lnTo>
                <a:lnTo>
                  <a:pt x="2388940" y="316238"/>
                </a:lnTo>
                <a:lnTo>
                  <a:pt x="2382328" y="323648"/>
                </a:lnTo>
                <a:lnTo>
                  <a:pt x="2375187" y="330793"/>
                </a:lnTo>
                <a:lnTo>
                  <a:pt x="2295842" y="408596"/>
                </a:lnTo>
                <a:lnTo>
                  <a:pt x="2015490" y="134434"/>
                </a:lnTo>
                <a:lnTo>
                  <a:pt x="2095099" y="56897"/>
                </a:lnTo>
                <a:lnTo>
                  <a:pt x="2102505" y="50016"/>
                </a:lnTo>
                <a:lnTo>
                  <a:pt x="2110175" y="43400"/>
                </a:lnTo>
                <a:lnTo>
                  <a:pt x="2117845" y="37578"/>
                </a:lnTo>
                <a:lnTo>
                  <a:pt x="2126044" y="32021"/>
                </a:lnTo>
                <a:lnTo>
                  <a:pt x="2134507" y="26728"/>
                </a:lnTo>
                <a:lnTo>
                  <a:pt x="2142971" y="22229"/>
                </a:lnTo>
                <a:lnTo>
                  <a:pt x="2151963" y="18260"/>
                </a:lnTo>
                <a:lnTo>
                  <a:pt x="2160427" y="14290"/>
                </a:lnTo>
                <a:lnTo>
                  <a:pt x="2169684" y="11115"/>
                </a:lnTo>
                <a:lnTo>
                  <a:pt x="2178676" y="7939"/>
                </a:lnTo>
                <a:lnTo>
                  <a:pt x="2187933" y="5557"/>
                </a:lnTo>
                <a:lnTo>
                  <a:pt x="2197454" y="3440"/>
                </a:lnTo>
                <a:lnTo>
                  <a:pt x="2206447" y="2117"/>
                </a:lnTo>
                <a:lnTo>
                  <a:pt x="2215968" y="794"/>
                </a:lnTo>
                <a:lnTo>
                  <a:pt x="2225490" y="265"/>
                </a:lnTo>
                <a:lnTo>
                  <a:pt x="2235011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5" name="TextBox 20"/>
          <p:cNvSpPr txBox="1"/>
          <p:nvPr>
            <p:custDataLst>
              <p:tags r:id="rId13"/>
            </p:custDataLst>
          </p:nvPr>
        </p:nvSpPr>
        <p:spPr>
          <a:xfrm>
            <a:off x="2601508" y="3467011"/>
            <a:ext cx="4715071" cy="387037"/>
          </a:xfrm>
          <a:prstGeom prst="rect">
            <a:avLst/>
          </a:prstGeom>
          <a:noFill/>
          <a:effectLst/>
        </p:spPr>
        <p:txBody>
          <a:bodyPr wrap="square" rtlCol="0">
            <a:normAutofit lnSpcReduction="10000"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 pitchFamily="34" charset="0"/>
              </a:rPr>
              <a:t>nginx -s stop</a:t>
            </a:r>
            <a:endParaRPr lang="en-US" altLang="zh-CN" dirty="0">
              <a:solidFill>
                <a:schemeClr val="accent6">
                  <a:lumMod val="60000"/>
                  <a:lumOff val="40000"/>
                </a:schemeClr>
              </a:solidFill>
              <a:sym typeface="Arial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14"/>
            </p:custDataLst>
          </p:nvPr>
        </p:nvSpPr>
        <p:spPr bwMode="auto">
          <a:xfrm>
            <a:off x="1849530" y="4180017"/>
            <a:ext cx="544425" cy="461950"/>
          </a:xfrm>
          <a:custGeom>
            <a:avLst/>
            <a:gdLst>
              <a:gd name="T0" fmla="*/ 979217 w 2433638"/>
              <a:gd name="T1" fmla="*/ 1098870 h 2124076"/>
              <a:gd name="T2" fmla="*/ 173881 w 2433638"/>
              <a:gd name="T3" fmla="*/ 432901 h 2124076"/>
              <a:gd name="T4" fmla="*/ 155458 w 2433638"/>
              <a:gd name="T5" fmla="*/ 437460 h 2124076"/>
              <a:gd name="T6" fmla="*/ 139312 w 2433638"/>
              <a:gd name="T7" fmla="*/ 446991 h 2124076"/>
              <a:gd name="T8" fmla="*/ 126684 w 2433638"/>
              <a:gd name="T9" fmla="*/ 460667 h 2124076"/>
              <a:gd name="T10" fmla="*/ 118611 w 2433638"/>
              <a:gd name="T11" fmla="*/ 477036 h 2124076"/>
              <a:gd name="T12" fmla="*/ 115713 w 2433638"/>
              <a:gd name="T13" fmla="*/ 496099 h 2124076"/>
              <a:gd name="T14" fmla="*/ 117576 w 2433638"/>
              <a:gd name="T15" fmla="*/ 1502909 h 2124076"/>
              <a:gd name="T16" fmla="*/ 125029 w 2433638"/>
              <a:gd name="T17" fmla="*/ 1520107 h 2124076"/>
              <a:gd name="T18" fmla="*/ 137035 w 2433638"/>
              <a:gd name="T19" fmla="*/ 1534197 h 2124076"/>
              <a:gd name="T20" fmla="*/ 152560 w 2433638"/>
              <a:gd name="T21" fmla="*/ 1544350 h 2124076"/>
              <a:gd name="T22" fmla="*/ 170776 w 2433638"/>
              <a:gd name="T23" fmla="*/ 1549944 h 2124076"/>
              <a:gd name="T24" fmla="*/ 1002920 w 2433638"/>
              <a:gd name="T25" fmla="*/ 1550566 h 2124076"/>
              <a:gd name="T26" fmla="*/ 1021550 w 2433638"/>
              <a:gd name="T27" fmla="*/ 1545800 h 2124076"/>
              <a:gd name="T28" fmla="*/ 1037696 w 2433638"/>
              <a:gd name="T29" fmla="*/ 1536269 h 2124076"/>
              <a:gd name="T30" fmla="*/ 1050116 w 2433638"/>
              <a:gd name="T31" fmla="*/ 1522800 h 2124076"/>
              <a:gd name="T32" fmla="*/ 1058396 w 2433638"/>
              <a:gd name="T33" fmla="*/ 1506017 h 2124076"/>
              <a:gd name="T34" fmla="*/ 1061294 w 2433638"/>
              <a:gd name="T35" fmla="*/ 1487161 h 2124076"/>
              <a:gd name="T36" fmla="*/ 1061087 w 2433638"/>
              <a:gd name="T37" fmla="*/ 492784 h 2124076"/>
              <a:gd name="T38" fmla="*/ 1057361 w 2433638"/>
              <a:gd name="T39" fmla="*/ 474342 h 2124076"/>
              <a:gd name="T40" fmla="*/ 1048253 w 2433638"/>
              <a:gd name="T41" fmla="*/ 457973 h 2124076"/>
              <a:gd name="T42" fmla="*/ 1035212 w 2433638"/>
              <a:gd name="T43" fmla="*/ 445126 h 2124076"/>
              <a:gd name="T44" fmla="*/ 1018859 w 2433638"/>
              <a:gd name="T45" fmla="*/ 436424 h 2124076"/>
              <a:gd name="T46" fmla="*/ 999608 w 2433638"/>
              <a:gd name="T47" fmla="*/ 432694 h 2124076"/>
              <a:gd name="T48" fmla="*/ 1176801 w 2433638"/>
              <a:gd name="T49" fmla="*/ 1487161 h 2124076"/>
              <a:gd name="T50" fmla="*/ 1168728 w 2433638"/>
              <a:gd name="T51" fmla="*/ 1539792 h 2124076"/>
              <a:gd name="T52" fmla="*/ 1145957 w 2433638"/>
              <a:gd name="T53" fmla="*/ 1585998 h 2124076"/>
              <a:gd name="T54" fmla="*/ 1111182 w 2433638"/>
              <a:gd name="T55" fmla="*/ 1623502 h 2124076"/>
              <a:gd name="T56" fmla="*/ 1066469 w 2433638"/>
              <a:gd name="T57" fmla="*/ 1649818 h 2124076"/>
              <a:gd name="T58" fmla="*/ 1014719 w 2433638"/>
              <a:gd name="T59" fmla="*/ 1662871 h 2124076"/>
              <a:gd name="T60" fmla="*/ 153180 w 2433638"/>
              <a:gd name="T61" fmla="*/ 1661628 h 2124076"/>
              <a:gd name="T62" fmla="*/ 102466 w 2433638"/>
              <a:gd name="T63" fmla="*/ 1646295 h 2124076"/>
              <a:gd name="T64" fmla="*/ 59409 w 2433638"/>
              <a:gd name="T65" fmla="*/ 1617908 h 2124076"/>
              <a:gd name="T66" fmla="*/ 26289 w 2433638"/>
              <a:gd name="T67" fmla="*/ 1578746 h 2124076"/>
              <a:gd name="T68" fmla="*/ 6003 w 2433638"/>
              <a:gd name="T69" fmla="*/ 1531296 h 2124076"/>
              <a:gd name="T70" fmla="*/ 0 w 2433638"/>
              <a:gd name="T71" fmla="*/ 496099 h 2124076"/>
              <a:gd name="T72" fmla="*/ 8280 w 2433638"/>
              <a:gd name="T73" fmla="*/ 443676 h 2124076"/>
              <a:gd name="T74" fmla="*/ 31050 w 2433638"/>
              <a:gd name="T75" fmla="*/ 397469 h 2124076"/>
              <a:gd name="T76" fmla="*/ 66033 w 2433638"/>
              <a:gd name="T77" fmla="*/ 359965 h 2124076"/>
              <a:gd name="T78" fmla="*/ 110331 w 2433638"/>
              <a:gd name="T79" fmla="*/ 333442 h 2124076"/>
              <a:gd name="T80" fmla="*/ 162081 w 2433638"/>
              <a:gd name="T81" fmla="*/ 320596 h 2124076"/>
              <a:gd name="T82" fmla="*/ 1023827 w 2433638"/>
              <a:gd name="T83" fmla="*/ 321425 h 2124076"/>
              <a:gd name="T84" fmla="*/ 1074749 w 2433638"/>
              <a:gd name="T85" fmla="*/ 336966 h 2124076"/>
              <a:gd name="T86" fmla="*/ 1117806 w 2433638"/>
              <a:gd name="T87" fmla="*/ 365352 h 2124076"/>
              <a:gd name="T88" fmla="*/ 1150512 w 2433638"/>
              <a:gd name="T89" fmla="*/ 404514 h 2124076"/>
              <a:gd name="T90" fmla="*/ 1171005 w 2433638"/>
              <a:gd name="T91" fmla="*/ 451964 h 2124076"/>
              <a:gd name="T92" fmla="*/ 1176801 w 2433638"/>
              <a:gd name="T93" fmla="*/ 497443 h 2124076"/>
              <a:gd name="T94" fmla="*/ 1779124 w 2433638"/>
              <a:gd name="T95" fmla="*/ 2694 h 2124076"/>
              <a:gd name="T96" fmla="*/ 1821773 w 2433638"/>
              <a:gd name="T97" fmla="*/ 17411 h 2124076"/>
              <a:gd name="T98" fmla="*/ 1859246 w 2433638"/>
              <a:gd name="T99" fmla="*/ 44565 h 2124076"/>
              <a:gd name="T100" fmla="*/ 1887196 w 2433638"/>
              <a:gd name="T101" fmla="*/ 81253 h 2124076"/>
              <a:gd name="T102" fmla="*/ 1902101 w 2433638"/>
              <a:gd name="T103" fmla="*/ 122915 h 2124076"/>
              <a:gd name="T104" fmla="*/ 1904172 w 2433638"/>
              <a:gd name="T105" fmla="*/ 166444 h 2124076"/>
              <a:gd name="T106" fmla="*/ 1893406 w 2433638"/>
              <a:gd name="T107" fmla="*/ 209142 h 2124076"/>
              <a:gd name="T108" fmla="*/ 1870011 w 2433638"/>
              <a:gd name="T109" fmla="*/ 247696 h 2124076"/>
              <a:gd name="T110" fmla="*/ 1645796 w 2433638"/>
              <a:gd name="T111" fmla="*/ 39175 h 2124076"/>
              <a:gd name="T112" fmla="*/ 1684511 w 2433638"/>
              <a:gd name="T113" fmla="*/ 14302 h 2124076"/>
              <a:gd name="T114" fmla="*/ 1727160 w 2433638"/>
              <a:gd name="T115" fmla="*/ 1658 h 212407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433638" h="2124076">
                <a:moveTo>
                  <a:pt x="713371" y="1577975"/>
                </a:moveTo>
                <a:lnTo>
                  <a:pt x="804863" y="1667192"/>
                </a:lnTo>
                <a:lnTo>
                  <a:pt x="574675" y="1801813"/>
                </a:lnTo>
                <a:lnTo>
                  <a:pt x="713371" y="1577975"/>
                </a:lnTo>
                <a:close/>
                <a:moveTo>
                  <a:pt x="994071" y="1152525"/>
                </a:moveTo>
                <a:lnTo>
                  <a:pt x="1250950" y="1402947"/>
                </a:lnTo>
                <a:lnTo>
                  <a:pt x="852445" y="1631950"/>
                </a:lnTo>
                <a:lnTo>
                  <a:pt x="757237" y="1538868"/>
                </a:lnTo>
                <a:lnTo>
                  <a:pt x="994071" y="1152525"/>
                </a:lnTo>
                <a:close/>
                <a:moveTo>
                  <a:pt x="230859" y="552164"/>
                </a:moveTo>
                <a:lnTo>
                  <a:pt x="226364" y="552428"/>
                </a:lnTo>
                <a:lnTo>
                  <a:pt x="222133" y="552693"/>
                </a:lnTo>
                <a:lnTo>
                  <a:pt x="218166" y="553222"/>
                </a:lnTo>
                <a:lnTo>
                  <a:pt x="213935" y="553751"/>
                </a:lnTo>
                <a:lnTo>
                  <a:pt x="209968" y="554809"/>
                </a:lnTo>
                <a:lnTo>
                  <a:pt x="206266" y="555867"/>
                </a:lnTo>
                <a:lnTo>
                  <a:pt x="202299" y="557190"/>
                </a:lnTo>
                <a:lnTo>
                  <a:pt x="198597" y="558513"/>
                </a:lnTo>
                <a:lnTo>
                  <a:pt x="194895" y="560100"/>
                </a:lnTo>
                <a:lnTo>
                  <a:pt x="191457" y="561952"/>
                </a:lnTo>
                <a:lnTo>
                  <a:pt x="187755" y="564068"/>
                </a:lnTo>
                <a:lnTo>
                  <a:pt x="184582" y="565920"/>
                </a:lnTo>
                <a:lnTo>
                  <a:pt x="181144" y="568301"/>
                </a:lnTo>
                <a:lnTo>
                  <a:pt x="177971" y="570682"/>
                </a:lnTo>
                <a:lnTo>
                  <a:pt x="175062" y="573063"/>
                </a:lnTo>
                <a:lnTo>
                  <a:pt x="171888" y="575708"/>
                </a:lnTo>
                <a:lnTo>
                  <a:pt x="169244" y="578883"/>
                </a:lnTo>
                <a:lnTo>
                  <a:pt x="166599" y="581793"/>
                </a:lnTo>
                <a:lnTo>
                  <a:pt x="164219" y="584703"/>
                </a:lnTo>
                <a:lnTo>
                  <a:pt x="161839" y="588142"/>
                </a:lnTo>
                <a:lnTo>
                  <a:pt x="159724" y="591316"/>
                </a:lnTo>
                <a:lnTo>
                  <a:pt x="157608" y="594491"/>
                </a:lnTo>
                <a:lnTo>
                  <a:pt x="156022" y="598194"/>
                </a:lnTo>
                <a:lnTo>
                  <a:pt x="154435" y="601633"/>
                </a:lnTo>
                <a:lnTo>
                  <a:pt x="152848" y="605601"/>
                </a:lnTo>
                <a:lnTo>
                  <a:pt x="151526" y="609041"/>
                </a:lnTo>
                <a:lnTo>
                  <a:pt x="150204" y="613009"/>
                </a:lnTo>
                <a:lnTo>
                  <a:pt x="149411" y="616977"/>
                </a:lnTo>
                <a:lnTo>
                  <a:pt x="148882" y="620945"/>
                </a:lnTo>
                <a:lnTo>
                  <a:pt x="148088" y="624913"/>
                </a:lnTo>
                <a:lnTo>
                  <a:pt x="147824" y="629146"/>
                </a:lnTo>
                <a:lnTo>
                  <a:pt x="147824" y="633378"/>
                </a:lnTo>
                <a:lnTo>
                  <a:pt x="147824" y="1898686"/>
                </a:lnTo>
                <a:lnTo>
                  <a:pt x="147824" y="1902918"/>
                </a:lnTo>
                <a:lnTo>
                  <a:pt x="148088" y="1906887"/>
                </a:lnTo>
                <a:lnTo>
                  <a:pt x="148882" y="1911119"/>
                </a:lnTo>
                <a:lnTo>
                  <a:pt x="149411" y="1915087"/>
                </a:lnTo>
                <a:lnTo>
                  <a:pt x="150204" y="1918791"/>
                </a:lnTo>
                <a:lnTo>
                  <a:pt x="151526" y="1922759"/>
                </a:lnTo>
                <a:lnTo>
                  <a:pt x="152848" y="1926463"/>
                </a:lnTo>
                <a:lnTo>
                  <a:pt x="154435" y="1930166"/>
                </a:lnTo>
                <a:lnTo>
                  <a:pt x="156022" y="1933605"/>
                </a:lnTo>
                <a:lnTo>
                  <a:pt x="157608" y="1937309"/>
                </a:lnTo>
                <a:lnTo>
                  <a:pt x="159724" y="1940748"/>
                </a:lnTo>
                <a:lnTo>
                  <a:pt x="161839" y="1944187"/>
                </a:lnTo>
                <a:lnTo>
                  <a:pt x="164219" y="1947097"/>
                </a:lnTo>
                <a:lnTo>
                  <a:pt x="166599" y="1950272"/>
                </a:lnTo>
                <a:lnTo>
                  <a:pt x="169244" y="1953446"/>
                </a:lnTo>
                <a:lnTo>
                  <a:pt x="171888" y="1956091"/>
                </a:lnTo>
                <a:lnTo>
                  <a:pt x="175062" y="1958737"/>
                </a:lnTo>
                <a:lnTo>
                  <a:pt x="177971" y="1961382"/>
                </a:lnTo>
                <a:lnTo>
                  <a:pt x="181144" y="1963763"/>
                </a:lnTo>
                <a:lnTo>
                  <a:pt x="184582" y="1965880"/>
                </a:lnTo>
                <a:lnTo>
                  <a:pt x="187755" y="1967996"/>
                </a:lnTo>
                <a:lnTo>
                  <a:pt x="191457" y="1970112"/>
                </a:lnTo>
                <a:lnTo>
                  <a:pt x="194895" y="1971700"/>
                </a:lnTo>
                <a:lnTo>
                  <a:pt x="198597" y="1973551"/>
                </a:lnTo>
                <a:lnTo>
                  <a:pt x="202299" y="1974874"/>
                </a:lnTo>
                <a:lnTo>
                  <a:pt x="206266" y="1976197"/>
                </a:lnTo>
                <a:lnTo>
                  <a:pt x="209968" y="1977255"/>
                </a:lnTo>
                <a:lnTo>
                  <a:pt x="213935" y="1978049"/>
                </a:lnTo>
                <a:lnTo>
                  <a:pt x="218166" y="1978842"/>
                </a:lnTo>
                <a:lnTo>
                  <a:pt x="222133" y="1979636"/>
                </a:lnTo>
                <a:lnTo>
                  <a:pt x="226364" y="1979900"/>
                </a:lnTo>
                <a:lnTo>
                  <a:pt x="230859" y="1979900"/>
                </a:lnTo>
                <a:lnTo>
                  <a:pt x="1273033" y="1979900"/>
                </a:lnTo>
                <a:lnTo>
                  <a:pt x="1276999" y="1979900"/>
                </a:lnTo>
                <a:lnTo>
                  <a:pt x="1281230" y="1979636"/>
                </a:lnTo>
                <a:lnTo>
                  <a:pt x="1285461" y="1978842"/>
                </a:lnTo>
                <a:lnTo>
                  <a:pt x="1289693" y="1978049"/>
                </a:lnTo>
                <a:lnTo>
                  <a:pt x="1293395" y="1977255"/>
                </a:lnTo>
                <a:lnTo>
                  <a:pt x="1297626" y="1976197"/>
                </a:lnTo>
                <a:lnTo>
                  <a:pt x="1301593" y="1974874"/>
                </a:lnTo>
                <a:lnTo>
                  <a:pt x="1305030" y="1973551"/>
                </a:lnTo>
                <a:lnTo>
                  <a:pt x="1308997" y="1971700"/>
                </a:lnTo>
                <a:lnTo>
                  <a:pt x="1312435" y="1970112"/>
                </a:lnTo>
                <a:lnTo>
                  <a:pt x="1315873" y="1967996"/>
                </a:lnTo>
                <a:lnTo>
                  <a:pt x="1319310" y="1965880"/>
                </a:lnTo>
                <a:lnTo>
                  <a:pt x="1322484" y="1963763"/>
                </a:lnTo>
                <a:lnTo>
                  <a:pt x="1325657" y="1961382"/>
                </a:lnTo>
                <a:lnTo>
                  <a:pt x="1328566" y="1958737"/>
                </a:lnTo>
                <a:lnTo>
                  <a:pt x="1331475" y="1956091"/>
                </a:lnTo>
                <a:lnTo>
                  <a:pt x="1334119" y="1953446"/>
                </a:lnTo>
                <a:lnTo>
                  <a:pt x="1336764" y="1950272"/>
                </a:lnTo>
                <a:lnTo>
                  <a:pt x="1339144" y="1947097"/>
                </a:lnTo>
                <a:lnTo>
                  <a:pt x="1341524" y="1944187"/>
                </a:lnTo>
                <a:lnTo>
                  <a:pt x="1343639" y="1940748"/>
                </a:lnTo>
                <a:lnTo>
                  <a:pt x="1345755" y="1937309"/>
                </a:lnTo>
                <a:lnTo>
                  <a:pt x="1347606" y="1933605"/>
                </a:lnTo>
                <a:lnTo>
                  <a:pt x="1349457" y="1930166"/>
                </a:lnTo>
                <a:lnTo>
                  <a:pt x="1350779" y="1926463"/>
                </a:lnTo>
                <a:lnTo>
                  <a:pt x="1352101" y="1922759"/>
                </a:lnTo>
                <a:lnTo>
                  <a:pt x="1353159" y="1918791"/>
                </a:lnTo>
                <a:lnTo>
                  <a:pt x="1354217" y="1915087"/>
                </a:lnTo>
                <a:lnTo>
                  <a:pt x="1354746" y="1911119"/>
                </a:lnTo>
                <a:lnTo>
                  <a:pt x="1355275" y="1906887"/>
                </a:lnTo>
                <a:lnTo>
                  <a:pt x="1355539" y="1902918"/>
                </a:lnTo>
                <a:lnTo>
                  <a:pt x="1355804" y="1898686"/>
                </a:lnTo>
                <a:lnTo>
                  <a:pt x="1355804" y="1327749"/>
                </a:lnTo>
                <a:lnTo>
                  <a:pt x="1312492" y="1370013"/>
                </a:lnTo>
                <a:lnTo>
                  <a:pt x="1031875" y="1095852"/>
                </a:lnTo>
                <a:lnTo>
                  <a:pt x="1355804" y="779295"/>
                </a:lnTo>
                <a:lnTo>
                  <a:pt x="1355804" y="633378"/>
                </a:lnTo>
                <a:lnTo>
                  <a:pt x="1355539" y="629146"/>
                </a:lnTo>
                <a:lnTo>
                  <a:pt x="1355275" y="624913"/>
                </a:lnTo>
                <a:lnTo>
                  <a:pt x="1354746" y="620945"/>
                </a:lnTo>
                <a:lnTo>
                  <a:pt x="1354217" y="616977"/>
                </a:lnTo>
                <a:lnTo>
                  <a:pt x="1353159" y="613009"/>
                </a:lnTo>
                <a:lnTo>
                  <a:pt x="1352101" y="609041"/>
                </a:lnTo>
                <a:lnTo>
                  <a:pt x="1350779" y="605601"/>
                </a:lnTo>
                <a:lnTo>
                  <a:pt x="1349457" y="601633"/>
                </a:lnTo>
                <a:lnTo>
                  <a:pt x="1347606" y="598194"/>
                </a:lnTo>
                <a:lnTo>
                  <a:pt x="1345755" y="594491"/>
                </a:lnTo>
                <a:lnTo>
                  <a:pt x="1343639" y="591316"/>
                </a:lnTo>
                <a:lnTo>
                  <a:pt x="1341524" y="588142"/>
                </a:lnTo>
                <a:lnTo>
                  <a:pt x="1339144" y="584703"/>
                </a:lnTo>
                <a:lnTo>
                  <a:pt x="1336764" y="581793"/>
                </a:lnTo>
                <a:lnTo>
                  <a:pt x="1334119" y="578883"/>
                </a:lnTo>
                <a:lnTo>
                  <a:pt x="1331475" y="575708"/>
                </a:lnTo>
                <a:lnTo>
                  <a:pt x="1328566" y="573063"/>
                </a:lnTo>
                <a:lnTo>
                  <a:pt x="1325657" y="570682"/>
                </a:lnTo>
                <a:lnTo>
                  <a:pt x="1322484" y="568301"/>
                </a:lnTo>
                <a:lnTo>
                  <a:pt x="1319310" y="565920"/>
                </a:lnTo>
                <a:lnTo>
                  <a:pt x="1315873" y="564068"/>
                </a:lnTo>
                <a:lnTo>
                  <a:pt x="1312435" y="561952"/>
                </a:lnTo>
                <a:lnTo>
                  <a:pt x="1308997" y="560100"/>
                </a:lnTo>
                <a:lnTo>
                  <a:pt x="1305030" y="558513"/>
                </a:lnTo>
                <a:lnTo>
                  <a:pt x="1301593" y="557190"/>
                </a:lnTo>
                <a:lnTo>
                  <a:pt x="1297626" y="555867"/>
                </a:lnTo>
                <a:lnTo>
                  <a:pt x="1293395" y="554809"/>
                </a:lnTo>
                <a:lnTo>
                  <a:pt x="1289693" y="553751"/>
                </a:lnTo>
                <a:lnTo>
                  <a:pt x="1285461" y="553222"/>
                </a:lnTo>
                <a:lnTo>
                  <a:pt x="1281230" y="552693"/>
                </a:lnTo>
                <a:lnTo>
                  <a:pt x="1276999" y="552428"/>
                </a:lnTo>
                <a:lnTo>
                  <a:pt x="1273033" y="552164"/>
                </a:lnTo>
                <a:lnTo>
                  <a:pt x="230859" y="552164"/>
                </a:lnTo>
                <a:close/>
                <a:moveTo>
                  <a:pt x="1950691" y="197947"/>
                </a:moveTo>
                <a:lnTo>
                  <a:pt x="2231837" y="472902"/>
                </a:lnTo>
                <a:lnTo>
                  <a:pt x="1503363" y="1183758"/>
                </a:lnTo>
                <a:lnTo>
                  <a:pt x="1503363" y="1898686"/>
                </a:lnTo>
                <a:lnTo>
                  <a:pt x="1503099" y="1910326"/>
                </a:lnTo>
                <a:lnTo>
                  <a:pt x="1502305" y="1921701"/>
                </a:lnTo>
                <a:lnTo>
                  <a:pt x="1500719" y="1933076"/>
                </a:lnTo>
                <a:lnTo>
                  <a:pt x="1498603" y="1944187"/>
                </a:lnTo>
                <a:lnTo>
                  <a:pt x="1495959" y="1955033"/>
                </a:lnTo>
                <a:lnTo>
                  <a:pt x="1493050" y="1965880"/>
                </a:lnTo>
                <a:lnTo>
                  <a:pt x="1489348" y="1976197"/>
                </a:lnTo>
                <a:lnTo>
                  <a:pt x="1485381" y="1986249"/>
                </a:lnTo>
                <a:lnTo>
                  <a:pt x="1480621" y="1996567"/>
                </a:lnTo>
                <a:lnTo>
                  <a:pt x="1475332" y="2006090"/>
                </a:lnTo>
                <a:lnTo>
                  <a:pt x="1469779" y="2015614"/>
                </a:lnTo>
                <a:lnTo>
                  <a:pt x="1463961" y="2024873"/>
                </a:lnTo>
                <a:lnTo>
                  <a:pt x="1457614" y="2033338"/>
                </a:lnTo>
                <a:lnTo>
                  <a:pt x="1450739" y="2042068"/>
                </a:lnTo>
                <a:lnTo>
                  <a:pt x="1443334" y="2050004"/>
                </a:lnTo>
                <a:lnTo>
                  <a:pt x="1435930" y="2057940"/>
                </a:lnTo>
                <a:lnTo>
                  <a:pt x="1427997" y="2065612"/>
                </a:lnTo>
                <a:lnTo>
                  <a:pt x="1419535" y="2072755"/>
                </a:lnTo>
                <a:lnTo>
                  <a:pt x="1410543" y="2079104"/>
                </a:lnTo>
                <a:lnTo>
                  <a:pt x="1401817" y="2085453"/>
                </a:lnTo>
                <a:lnTo>
                  <a:pt x="1392561" y="2091273"/>
                </a:lnTo>
                <a:lnTo>
                  <a:pt x="1382777" y="2096828"/>
                </a:lnTo>
                <a:lnTo>
                  <a:pt x="1372992" y="2101855"/>
                </a:lnTo>
                <a:lnTo>
                  <a:pt x="1362415" y="2106352"/>
                </a:lnTo>
                <a:lnTo>
                  <a:pt x="1352101" y="2110320"/>
                </a:lnTo>
                <a:lnTo>
                  <a:pt x="1341259" y="2114024"/>
                </a:lnTo>
                <a:lnTo>
                  <a:pt x="1330417" y="2116934"/>
                </a:lnTo>
                <a:lnTo>
                  <a:pt x="1319310" y="2119314"/>
                </a:lnTo>
                <a:lnTo>
                  <a:pt x="1307939" y="2121431"/>
                </a:lnTo>
                <a:lnTo>
                  <a:pt x="1296304" y="2123018"/>
                </a:lnTo>
                <a:lnTo>
                  <a:pt x="1284933" y="2123812"/>
                </a:lnTo>
                <a:lnTo>
                  <a:pt x="1273033" y="2124076"/>
                </a:lnTo>
                <a:lnTo>
                  <a:pt x="230859" y="2124076"/>
                </a:lnTo>
                <a:lnTo>
                  <a:pt x="218959" y="2123812"/>
                </a:lnTo>
                <a:lnTo>
                  <a:pt x="207059" y="2123018"/>
                </a:lnTo>
                <a:lnTo>
                  <a:pt x="195688" y="2121431"/>
                </a:lnTo>
                <a:lnTo>
                  <a:pt x="184582" y="2119314"/>
                </a:lnTo>
                <a:lnTo>
                  <a:pt x="173211" y="2116934"/>
                </a:lnTo>
                <a:lnTo>
                  <a:pt x="162104" y="2114024"/>
                </a:lnTo>
                <a:lnTo>
                  <a:pt x="151526" y="2110320"/>
                </a:lnTo>
                <a:lnTo>
                  <a:pt x="140948" y="2106352"/>
                </a:lnTo>
                <a:lnTo>
                  <a:pt x="130900" y="2101855"/>
                </a:lnTo>
                <a:lnTo>
                  <a:pt x="120851" y="2096828"/>
                </a:lnTo>
                <a:lnTo>
                  <a:pt x="111331" y="2091273"/>
                </a:lnTo>
                <a:lnTo>
                  <a:pt x="101811" y="2085453"/>
                </a:lnTo>
                <a:lnTo>
                  <a:pt x="92820" y="2079104"/>
                </a:lnTo>
                <a:lnTo>
                  <a:pt x="84357" y="2072755"/>
                </a:lnTo>
                <a:lnTo>
                  <a:pt x="75895" y="2065612"/>
                </a:lnTo>
                <a:lnTo>
                  <a:pt x="67962" y="2057940"/>
                </a:lnTo>
                <a:lnTo>
                  <a:pt x="60293" y="2050004"/>
                </a:lnTo>
                <a:lnTo>
                  <a:pt x="53153" y="2042068"/>
                </a:lnTo>
                <a:lnTo>
                  <a:pt x="46278" y="2033338"/>
                </a:lnTo>
                <a:lnTo>
                  <a:pt x="39666" y="2024873"/>
                </a:lnTo>
                <a:lnTo>
                  <a:pt x="33584" y="2015614"/>
                </a:lnTo>
                <a:lnTo>
                  <a:pt x="28031" y="2006090"/>
                </a:lnTo>
                <a:lnTo>
                  <a:pt x="23006" y="1996567"/>
                </a:lnTo>
                <a:lnTo>
                  <a:pt x="18511" y="1986249"/>
                </a:lnTo>
                <a:lnTo>
                  <a:pt x="14280" y="1976197"/>
                </a:lnTo>
                <a:lnTo>
                  <a:pt x="10578" y="1965880"/>
                </a:lnTo>
                <a:lnTo>
                  <a:pt x="7669" y="1955033"/>
                </a:lnTo>
                <a:lnTo>
                  <a:pt x="4760" y="1944187"/>
                </a:lnTo>
                <a:lnTo>
                  <a:pt x="2909" y="1933076"/>
                </a:lnTo>
                <a:lnTo>
                  <a:pt x="1322" y="1921701"/>
                </a:lnTo>
                <a:lnTo>
                  <a:pt x="529" y="1910326"/>
                </a:lnTo>
                <a:lnTo>
                  <a:pt x="0" y="1898686"/>
                </a:lnTo>
                <a:lnTo>
                  <a:pt x="0" y="633378"/>
                </a:lnTo>
                <a:lnTo>
                  <a:pt x="529" y="621739"/>
                </a:lnTo>
                <a:lnTo>
                  <a:pt x="1322" y="610363"/>
                </a:lnTo>
                <a:lnTo>
                  <a:pt x="2909" y="598988"/>
                </a:lnTo>
                <a:lnTo>
                  <a:pt x="4760" y="587613"/>
                </a:lnTo>
                <a:lnTo>
                  <a:pt x="7669" y="577031"/>
                </a:lnTo>
                <a:lnTo>
                  <a:pt x="10578" y="566449"/>
                </a:lnTo>
                <a:lnTo>
                  <a:pt x="14280" y="555867"/>
                </a:lnTo>
                <a:lnTo>
                  <a:pt x="18511" y="545550"/>
                </a:lnTo>
                <a:lnTo>
                  <a:pt x="23006" y="535762"/>
                </a:lnTo>
                <a:lnTo>
                  <a:pt x="28031" y="525974"/>
                </a:lnTo>
                <a:lnTo>
                  <a:pt x="33584" y="516451"/>
                </a:lnTo>
                <a:lnTo>
                  <a:pt x="39666" y="507456"/>
                </a:lnTo>
                <a:lnTo>
                  <a:pt x="46278" y="498462"/>
                </a:lnTo>
                <a:lnTo>
                  <a:pt x="53153" y="489996"/>
                </a:lnTo>
                <a:lnTo>
                  <a:pt x="60293" y="481795"/>
                </a:lnTo>
                <a:lnTo>
                  <a:pt x="67962" y="474124"/>
                </a:lnTo>
                <a:lnTo>
                  <a:pt x="75895" y="466717"/>
                </a:lnTo>
                <a:lnTo>
                  <a:pt x="84357" y="459574"/>
                </a:lnTo>
                <a:lnTo>
                  <a:pt x="92820" y="452696"/>
                </a:lnTo>
                <a:lnTo>
                  <a:pt x="101811" y="446347"/>
                </a:lnTo>
                <a:lnTo>
                  <a:pt x="111331" y="440527"/>
                </a:lnTo>
                <a:lnTo>
                  <a:pt x="120851" y="435236"/>
                </a:lnTo>
                <a:lnTo>
                  <a:pt x="130900" y="430474"/>
                </a:lnTo>
                <a:lnTo>
                  <a:pt x="140948" y="425712"/>
                </a:lnTo>
                <a:lnTo>
                  <a:pt x="151526" y="421744"/>
                </a:lnTo>
                <a:lnTo>
                  <a:pt x="162104" y="418305"/>
                </a:lnTo>
                <a:lnTo>
                  <a:pt x="173211" y="415131"/>
                </a:lnTo>
                <a:lnTo>
                  <a:pt x="184582" y="412485"/>
                </a:lnTo>
                <a:lnTo>
                  <a:pt x="195688" y="410634"/>
                </a:lnTo>
                <a:lnTo>
                  <a:pt x="207059" y="409311"/>
                </a:lnTo>
                <a:lnTo>
                  <a:pt x="218959" y="408253"/>
                </a:lnTo>
                <a:lnTo>
                  <a:pt x="230859" y="407988"/>
                </a:lnTo>
                <a:lnTo>
                  <a:pt x="1273033" y="407988"/>
                </a:lnTo>
                <a:lnTo>
                  <a:pt x="1284933" y="408253"/>
                </a:lnTo>
                <a:lnTo>
                  <a:pt x="1296304" y="409311"/>
                </a:lnTo>
                <a:lnTo>
                  <a:pt x="1307939" y="410369"/>
                </a:lnTo>
                <a:lnTo>
                  <a:pt x="1319310" y="412485"/>
                </a:lnTo>
                <a:lnTo>
                  <a:pt x="1330417" y="415131"/>
                </a:lnTo>
                <a:lnTo>
                  <a:pt x="1341259" y="418305"/>
                </a:lnTo>
                <a:lnTo>
                  <a:pt x="1352101" y="421744"/>
                </a:lnTo>
                <a:lnTo>
                  <a:pt x="1362415" y="425712"/>
                </a:lnTo>
                <a:lnTo>
                  <a:pt x="1372992" y="430210"/>
                </a:lnTo>
                <a:lnTo>
                  <a:pt x="1382777" y="435236"/>
                </a:lnTo>
                <a:lnTo>
                  <a:pt x="1392561" y="440527"/>
                </a:lnTo>
                <a:lnTo>
                  <a:pt x="1401817" y="446347"/>
                </a:lnTo>
                <a:lnTo>
                  <a:pt x="1410543" y="452696"/>
                </a:lnTo>
                <a:lnTo>
                  <a:pt x="1419535" y="459574"/>
                </a:lnTo>
                <a:lnTo>
                  <a:pt x="1427997" y="466452"/>
                </a:lnTo>
                <a:lnTo>
                  <a:pt x="1435930" y="473859"/>
                </a:lnTo>
                <a:lnTo>
                  <a:pt x="1443334" y="481795"/>
                </a:lnTo>
                <a:lnTo>
                  <a:pt x="1450739" y="489996"/>
                </a:lnTo>
                <a:lnTo>
                  <a:pt x="1457614" y="498462"/>
                </a:lnTo>
                <a:lnTo>
                  <a:pt x="1463961" y="507456"/>
                </a:lnTo>
                <a:lnTo>
                  <a:pt x="1469779" y="516451"/>
                </a:lnTo>
                <a:lnTo>
                  <a:pt x="1475332" y="525974"/>
                </a:lnTo>
                <a:lnTo>
                  <a:pt x="1480621" y="535762"/>
                </a:lnTo>
                <a:lnTo>
                  <a:pt x="1485381" y="545550"/>
                </a:lnTo>
                <a:lnTo>
                  <a:pt x="1489348" y="555867"/>
                </a:lnTo>
                <a:lnTo>
                  <a:pt x="1493050" y="566449"/>
                </a:lnTo>
                <a:lnTo>
                  <a:pt x="1495959" y="577031"/>
                </a:lnTo>
                <a:lnTo>
                  <a:pt x="1498603" y="587613"/>
                </a:lnTo>
                <a:lnTo>
                  <a:pt x="1500719" y="598988"/>
                </a:lnTo>
                <a:lnTo>
                  <a:pt x="1502305" y="610363"/>
                </a:lnTo>
                <a:lnTo>
                  <a:pt x="1503099" y="621739"/>
                </a:lnTo>
                <a:lnTo>
                  <a:pt x="1503363" y="633378"/>
                </a:lnTo>
                <a:lnTo>
                  <a:pt x="1503363" y="635094"/>
                </a:lnTo>
                <a:lnTo>
                  <a:pt x="1950691" y="197947"/>
                </a:lnTo>
                <a:close/>
                <a:moveTo>
                  <a:pt x="2235011" y="0"/>
                </a:moveTo>
                <a:lnTo>
                  <a:pt x="2244532" y="265"/>
                </a:lnTo>
                <a:lnTo>
                  <a:pt x="2254054" y="794"/>
                </a:lnTo>
                <a:lnTo>
                  <a:pt x="2263575" y="2117"/>
                </a:lnTo>
                <a:lnTo>
                  <a:pt x="2272832" y="3440"/>
                </a:lnTo>
                <a:lnTo>
                  <a:pt x="2282354" y="5557"/>
                </a:lnTo>
                <a:lnTo>
                  <a:pt x="2291611" y="7939"/>
                </a:lnTo>
                <a:lnTo>
                  <a:pt x="2300867" y="11115"/>
                </a:lnTo>
                <a:lnTo>
                  <a:pt x="2309860" y="14290"/>
                </a:lnTo>
                <a:lnTo>
                  <a:pt x="2318588" y="18260"/>
                </a:lnTo>
                <a:lnTo>
                  <a:pt x="2327316" y="22229"/>
                </a:lnTo>
                <a:lnTo>
                  <a:pt x="2336044" y="26728"/>
                </a:lnTo>
                <a:lnTo>
                  <a:pt x="2344243" y="32021"/>
                </a:lnTo>
                <a:lnTo>
                  <a:pt x="2352442" y="37578"/>
                </a:lnTo>
                <a:lnTo>
                  <a:pt x="2360376" y="43400"/>
                </a:lnTo>
                <a:lnTo>
                  <a:pt x="2368046" y="50016"/>
                </a:lnTo>
                <a:lnTo>
                  <a:pt x="2375187" y="56897"/>
                </a:lnTo>
                <a:lnTo>
                  <a:pt x="2382328" y="64042"/>
                </a:lnTo>
                <a:lnTo>
                  <a:pt x="2388940" y="71451"/>
                </a:lnTo>
                <a:lnTo>
                  <a:pt x="2395024" y="79126"/>
                </a:lnTo>
                <a:lnTo>
                  <a:pt x="2400842" y="87065"/>
                </a:lnTo>
                <a:lnTo>
                  <a:pt x="2406132" y="95533"/>
                </a:lnTo>
                <a:lnTo>
                  <a:pt x="2410893" y="103737"/>
                </a:lnTo>
                <a:lnTo>
                  <a:pt x="2415124" y="112205"/>
                </a:lnTo>
                <a:lnTo>
                  <a:pt x="2418827" y="120938"/>
                </a:lnTo>
                <a:lnTo>
                  <a:pt x="2422265" y="129671"/>
                </a:lnTo>
                <a:lnTo>
                  <a:pt x="2425175" y="138669"/>
                </a:lnTo>
                <a:lnTo>
                  <a:pt x="2427820" y="147666"/>
                </a:lnTo>
                <a:lnTo>
                  <a:pt x="2429935" y="156928"/>
                </a:lnTo>
                <a:lnTo>
                  <a:pt x="2431522" y="165926"/>
                </a:lnTo>
                <a:lnTo>
                  <a:pt x="2432580" y="175188"/>
                </a:lnTo>
                <a:lnTo>
                  <a:pt x="2433109" y="184450"/>
                </a:lnTo>
                <a:lnTo>
                  <a:pt x="2433638" y="193713"/>
                </a:lnTo>
                <a:lnTo>
                  <a:pt x="2433109" y="203239"/>
                </a:lnTo>
                <a:lnTo>
                  <a:pt x="2432580" y="212502"/>
                </a:lnTo>
                <a:lnTo>
                  <a:pt x="2431522" y="221764"/>
                </a:lnTo>
                <a:lnTo>
                  <a:pt x="2429935" y="231026"/>
                </a:lnTo>
                <a:lnTo>
                  <a:pt x="2427820" y="240024"/>
                </a:lnTo>
                <a:lnTo>
                  <a:pt x="2425175" y="249021"/>
                </a:lnTo>
                <a:lnTo>
                  <a:pt x="2422265" y="258019"/>
                </a:lnTo>
                <a:lnTo>
                  <a:pt x="2418827" y="267016"/>
                </a:lnTo>
                <a:lnTo>
                  <a:pt x="2415124" y="275485"/>
                </a:lnTo>
                <a:lnTo>
                  <a:pt x="2410893" y="283953"/>
                </a:lnTo>
                <a:lnTo>
                  <a:pt x="2406132" y="292157"/>
                </a:lnTo>
                <a:lnTo>
                  <a:pt x="2400842" y="300625"/>
                </a:lnTo>
                <a:lnTo>
                  <a:pt x="2395024" y="308564"/>
                </a:lnTo>
                <a:lnTo>
                  <a:pt x="2388940" y="316238"/>
                </a:lnTo>
                <a:lnTo>
                  <a:pt x="2382328" y="323648"/>
                </a:lnTo>
                <a:lnTo>
                  <a:pt x="2375187" y="330793"/>
                </a:lnTo>
                <a:lnTo>
                  <a:pt x="2295842" y="408596"/>
                </a:lnTo>
                <a:lnTo>
                  <a:pt x="2015490" y="134434"/>
                </a:lnTo>
                <a:lnTo>
                  <a:pt x="2095099" y="56897"/>
                </a:lnTo>
                <a:lnTo>
                  <a:pt x="2102505" y="50016"/>
                </a:lnTo>
                <a:lnTo>
                  <a:pt x="2110175" y="43400"/>
                </a:lnTo>
                <a:lnTo>
                  <a:pt x="2117845" y="37578"/>
                </a:lnTo>
                <a:lnTo>
                  <a:pt x="2126044" y="32021"/>
                </a:lnTo>
                <a:lnTo>
                  <a:pt x="2134507" y="26728"/>
                </a:lnTo>
                <a:lnTo>
                  <a:pt x="2142971" y="22229"/>
                </a:lnTo>
                <a:lnTo>
                  <a:pt x="2151963" y="18260"/>
                </a:lnTo>
                <a:lnTo>
                  <a:pt x="2160427" y="14290"/>
                </a:lnTo>
                <a:lnTo>
                  <a:pt x="2169684" y="11115"/>
                </a:lnTo>
                <a:lnTo>
                  <a:pt x="2178676" y="7939"/>
                </a:lnTo>
                <a:lnTo>
                  <a:pt x="2187933" y="5557"/>
                </a:lnTo>
                <a:lnTo>
                  <a:pt x="2197454" y="3440"/>
                </a:lnTo>
                <a:lnTo>
                  <a:pt x="2206447" y="2117"/>
                </a:lnTo>
                <a:lnTo>
                  <a:pt x="2215968" y="794"/>
                </a:lnTo>
                <a:lnTo>
                  <a:pt x="2225490" y="265"/>
                </a:lnTo>
                <a:lnTo>
                  <a:pt x="2235011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3" name="TextBox 20"/>
          <p:cNvSpPr txBox="1"/>
          <p:nvPr>
            <p:custDataLst>
              <p:tags r:id="rId15"/>
            </p:custDataLst>
          </p:nvPr>
        </p:nvSpPr>
        <p:spPr>
          <a:xfrm>
            <a:off x="2601508" y="4254928"/>
            <a:ext cx="4715071" cy="387037"/>
          </a:xfrm>
          <a:prstGeom prst="rect">
            <a:avLst/>
          </a:prstGeom>
          <a:noFill/>
          <a:effectLst/>
        </p:spPr>
        <p:txBody>
          <a:bodyPr wrap="square" rtlCol="0">
            <a:normAutofit lnSpcReduction="10000"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sym typeface="Arial" pitchFamily="34" charset="0"/>
              </a:rPr>
              <a:t>nginx -t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sym typeface="Arial" pitchFamily="34" charset="0"/>
            </a:endParaRPr>
          </a:p>
        </p:txBody>
      </p:sp>
      <p:sp>
        <p:nvSpPr>
          <p:cNvPr id="15" name="KSO_Shape"/>
          <p:cNvSpPr/>
          <p:nvPr>
            <p:custDataLst>
              <p:tags r:id="rId16"/>
            </p:custDataLst>
          </p:nvPr>
        </p:nvSpPr>
        <p:spPr bwMode="auto">
          <a:xfrm>
            <a:off x="1849530" y="4967934"/>
            <a:ext cx="544425" cy="461950"/>
          </a:xfrm>
          <a:custGeom>
            <a:avLst/>
            <a:gdLst>
              <a:gd name="T0" fmla="*/ 979217 w 2433638"/>
              <a:gd name="T1" fmla="*/ 1098870 h 2124076"/>
              <a:gd name="T2" fmla="*/ 173881 w 2433638"/>
              <a:gd name="T3" fmla="*/ 432901 h 2124076"/>
              <a:gd name="T4" fmla="*/ 155458 w 2433638"/>
              <a:gd name="T5" fmla="*/ 437460 h 2124076"/>
              <a:gd name="T6" fmla="*/ 139312 w 2433638"/>
              <a:gd name="T7" fmla="*/ 446991 h 2124076"/>
              <a:gd name="T8" fmla="*/ 126684 w 2433638"/>
              <a:gd name="T9" fmla="*/ 460667 h 2124076"/>
              <a:gd name="T10" fmla="*/ 118611 w 2433638"/>
              <a:gd name="T11" fmla="*/ 477036 h 2124076"/>
              <a:gd name="T12" fmla="*/ 115713 w 2433638"/>
              <a:gd name="T13" fmla="*/ 496099 h 2124076"/>
              <a:gd name="T14" fmla="*/ 117576 w 2433638"/>
              <a:gd name="T15" fmla="*/ 1502909 h 2124076"/>
              <a:gd name="T16" fmla="*/ 125029 w 2433638"/>
              <a:gd name="T17" fmla="*/ 1520107 h 2124076"/>
              <a:gd name="T18" fmla="*/ 137035 w 2433638"/>
              <a:gd name="T19" fmla="*/ 1534197 h 2124076"/>
              <a:gd name="T20" fmla="*/ 152560 w 2433638"/>
              <a:gd name="T21" fmla="*/ 1544350 h 2124076"/>
              <a:gd name="T22" fmla="*/ 170776 w 2433638"/>
              <a:gd name="T23" fmla="*/ 1549944 h 2124076"/>
              <a:gd name="T24" fmla="*/ 1002920 w 2433638"/>
              <a:gd name="T25" fmla="*/ 1550566 h 2124076"/>
              <a:gd name="T26" fmla="*/ 1021550 w 2433638"/>
              <a:gd name="T27" fmla="*/ 1545800 h 2124076"/>
              <a:gd name="T28" fmla="*/ 1037696 w 2433638"/>
              <a:gd name="T29" fmla="*/ 1536269 h 2124076"/>
              <a:gd name="T30" fmla="*/ 1050116 w 2433638"/>
              <a:gd name="T31" fmla="*/ 1522800 h 2124076"/>
              <a:gd name="T32" fmla="*/ 1058396 w 2433638"/>
              <a:gd name="T33" fmla="*/ 1506017 h 2124076"/>
              <a:gd name="T34" fmla="*/ 1061294 w 2433638"/>
              <a:gd name="T35" fmla="*/ 1487161 h 2124076"/>
              <a:gd name="T36" fmla="*/ 1061087 w 2433638"/>
              <a:gd name="T37" fmla="*/ 492784 h 2124076"/>
              <a:gd name="T38" fmla="*/ 1057361 w 2433638"/>
              <a:gd name="T39" fmla="*/ 474342 h 2124076"/>
              <a:gd name="T40" fmla="*/ 1048253 w 2433638"/>
              <a:gd name="T41" fmla="*/ 457973 h 2124076"/>
              <a:gd name="T42" fmla="*/ 1035212 w 2433638"/>
              <a:gd name="T43" fmla="*/ 445126 h 2124076"/>
              <a:gd name="T44" fmla="*/ 1018859 w 2433638"/>
              <a:gd name="T45" fmla="*/ 436424 h 2124076"/>
              <a:gd name="T46" fmla="*/ 999608 w 2433638"/>
              <a:gd name="T47" fmla="*/ 432694 h 2124076"/>
              <a:gd name="T48" fmla="*/ 1176801 w 2433638"/>
              <a:gd name="T49" fmla="*/ 1487161 h 2124076"/>
              <a:gd name="T50" fmla="*/ 1168728 w 2433638"/>
              <a:gd name="T51" fmla="*/ 1539792 h 2124076"/>
              <a:gd name="T52" fmla="*/ 1145957 w 2433638"/>
              <a:gd name="T53" fmla="*/ 1585998 h 2124076"/>
              <a:gd name="T54" fmla="*/ 1111182 w 2433638"/>
              <a:gd name="T55" fmla="*/ 1623502 h 2124076"/>
              <a:gd name="T56" fmla="*/ 1066469 w 2433638"/>
              <a:gd name="T57" fmla="*/ 1649818 h 2124076"/>
              <a:gd name="T58" fmla="*/ 1014719 w 2433638"/>
              <a:gd name="T59" fmla="*/ 1662871 h 2124076"/>
              <a:gd name="T60" fmla="*/ 153180 w 2433638"/>
              <a:gd name="T61" fmla="*/ 1661628 h 2124076"/>
              <a:gd name="T62" fmla="*/ 102466 w 2433638"/>
              <a:gd name="T63" fmla="*/ 1646295 h 2124076"/>
              <a:gd name="T64" fmla="*/ 59409 w 2433638"/>
              <a:gd name="T65" fmla="*/ 1617908 h 2124076"/>
              <a:gd name="T66" fmla="*/ 26289 w 2433638"/>
              <a:gd name="T67" fmla="*/ 1578746 h 2124076"/>
              <a:gd name="T68" fmla="*/ 6003 w 2433638"/>
              <a:gd name="T69" fmla="*/ 1531296 h 2124076"/>
              <a:gd name="T70" fmla="*/ 0 w 2433638"/>
              <a:gd name="T71" fmla="*/ 496099 h 2124076"/>
              <a:gd name="T72" fmla="*/ 8280 w 2433638"/>
              <a:gd name="T73" fmla="*/ 443676 h 2124076"/>
              <a:gd name="T74" fmla="*/ 31050 w 2433638"/>
              <a:gd name="T75" fmla="*/ 397469 h 2124076"/>
              <a:gd name="T76" fmla="*/ 66033 w 2433638"/>
              <a:gd name="T77" fmla="*/ 359965 h 2124076"/>
              <a:gd name="T78" fmla="*/ 110331 w 2433638"/>
              <a:gd name="T79" fmla="*/ 333442 h 2124076"/>
              <a:gd name="T80" fmla="*/ 162081 w 2433638"/>
              <a:gd name="T81" fmla="*/ 320596 h 2124076"/>
              <a:gd name="T82" fmla="*/ 1023827 w 2433638"/>
              <a:gd name="T83" fmla="*/ 321425 h 2124076"/>
              <a:gd name="T84" fmla="*/ 1074749 w 2433638"/>
              <a:gd name="T85" fmla="*/ 336966 h 2124076"/>
              <a:gd name="T86" fmla="*/ 1117806 w 2433638"/>
              <a:gd name="T87" fmla="*/ 365352 h 2124076"/>
              <a:gd name="T88" fmla="*/ 1150512 w 2433638"/>
              <a:gd name="T89" fmla="*/ 404514 h 2124076"/>
              <a:gd name="T90" fmla="*/ 1171005 w 2433638"/>
              <a:gd name="T91" fmla="*/ 451964 h 2124076"/>
              <a:gd name="T92" fmla="*/ 1176801 w 2433638"/>
              <a:gd name="T93" fmla="*/ 497443 h 2124076"/>
              <a:gd name="T94" fmla="*/ 1779124 w 2433638"/>
              <a:gd name="T95" fmla="*/ 2694 h 2124076"/>
              <a:gd name="T96" fmla="*/ 1821773 w 2433638"/>
              <a:gd name="T97" fmla="*/ 17411 h 2124076"/>
              <a:gd name="T98" fmla="*/ 1859246 w 2433638"/>
              <a:gd name="T99" fmla="*/ 44565 h 2124076"/>
              <a:gd name="T100" fmla="*/ 1887196 w 2433638"/>
              <a:gd name="T101" fmla="*/ 81253 h 2124076"/>
              <a:gd name="T102" fmla="*/ 1902101 w 2433638"/>
              <a:gd name="T103" fmla="*/ 122915 h 2124076"/>
              <a:gd name="T104" fmla="*/ 1904172 w 2433638"/>
              <a:gd name="T105" fmla="*/ 166444 h 2124076"/>
              <a:gd name="T106" fmla="*/ 1893406 w 2433638"/>
              <a:gd name="T107" fmla="*/ 209142 h 2124076"/>
              <a:gd name="T108" fmla="*/ 1870011 w 2433638"/>
              <a:gd name="T109" fmla="*/ 247696 h 2124076"/>
              <a:gd name="T110" fmla="*/ 1645796 w 2433638"/>
              <a:gd name="T111" fmla="*/ 39175 h 2124076"/>
              <a:gd name="T112" fmla="*/ 1684511 w 2433638"/>
              <a:gd name="T113" fmla="*/ 14302 h 2124076"/>
              <a:gd name="T114" fmla="*/ 1727160 w 2433638"/>
              <a:gd name="T115" fmla="*/ 1658 h 212407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433638" h="2124076">
                <a:moveTo>
                  <a:pt x="713371" y="1577975"/>
                </a:moveTo>
                <a:lnTo>
                  <a:pt x="804863" y="1667192"/>
                </a:lnTo>
                <a:lnTo>
                  <a:pt x="574675" y="1801813"/>
                </a:lnTo>
                <a:lnTo>
                  <a:pt x="713371" y="1577975"/>
                </a:lnTo>
                <a:close/>
                <a:moveTo>
                  <a:pt x="994071" y="1152525"/>
                </a:moveTo>
                <a:lnTo>
                  <a:pt x="1250950" y="1402947"/>
                </a:lnTo>
                <a:lnTo>
                  <a:pt x="852445" y="1631950"/>
                </a:lnTo>
                <a:lnTo>
                  <a:pt x="757237" y="1538868"/>
                </a:lnTo>
                <a:lnTo>
                  <a:pt x="994071" y="1152525"/>
                </a:lnTo>
                <a:close/>
                <a:moveTo>
                  <a:pt x="230859" y="552164"/>
                </a:moveTo>
                <a:lnTo>
                  <a:pt x="226364" y="552428"/>
                </a:lnTo>
                <a:lnTo>
                  <a:pt x="222133" y="552693"/>
                </a:lnTo>
                <a:lnTo>
                  <a:pt x="218166" y="553222"/>
                </a:lnTo>
                <a:lnTo>
                  <a:pt x="213935" y="553751"/>
                </a:lnTo>
                <a:lnTo>
                  <a:pt x="209968" y="554809"/>
                </a:lnTo>
                <a:lnTo>
                  <a:pt x="206266" y="555867"/>
                </a:lnTo>
                <a:lnTo>
                  <a:pt x="202299" y="557190"/>
                </a:lnTo>
                <a:lnTo>
                  <a:pt x="198597" y="558513"/>
                </a:lnTo>
                <a:lnTo>
                  <a:pt x="194895" y="560100"/>
                </a:lnTo>
                <a:lnTo>
                  <a:pt x="191457" y="561952"/>
                </a:lnTo>
                <a:lnTo>
                  <a:pt x="187755" y="564068"/>
                </a:lnTo>
                <a:lnTo>
                  <a:pt x="184582" y="565920"/>
                </a:lnTo>
                <a:lnTo>
                  <a:pt x="181144" y="568301"/>
                </a:lnTo>
                <a:lnTo>
                  <a:pt x="177971" y="570682"/>
                </a:lnTo>
                <a:lnTo>
                  <a:pt x="175062" y="573063"/>
                </a:lnTo>
                <a:lnTo>
                  <a:pt x="171888" y="575708"/>
                </a:lnTo>
                <a:lnTo>
                  <a:pt x="169244" y="578883"/>
                </a:lnTo>
                <a:lnTo>
                  <a:pt x="166599" y="581793"/>
                </a:lnTo>
                <a:lnTo>
                  <a:pt x="164219" y="584703"/>
                </a:lnTo>
                <a:lnTo>
                  <a:pt x="161839" y="588142"/>
                </a:lnTo>
                <a:lnTo>
                  <a:pt x="159724" y="591316"/>
                </a:lnTo>
                <a:lnTo>
                  <a:pt x="157608" y="594491"/>
                </a:lnTo>
                <a:lnTo>
                  <a:pt x="156022" y="598194"/>
                </a:lnTo>
                <a:lnTo>
                  <a:pt x="154435" y="601633"/>
                </a:lnTo>
                <a:lnTo>
                  <a:pt x="152848" y="605601"/>
                </a:lnTo>
                <a:lnTo>
                  <a:pt x="151526" y="609041"/>
                </a:lnTo>
                <a:lnTo>
                  <a:pt x="150204" y="613009"/>
                </a:lnTo>
                <a:lnTo>
                  <a:pt x="149411" y="616977"/>
                </a:lnTo>
                <a:lnTo>
                  <a:pt x="148882" y="620945"/>
                </a:lnTo>
                <a:lnTo>
                  <a:pt x="148088" y="624913"/>
                </a:lnTo>
                <a:lnTo>
                  <a:pt x="147824" y="629146"/>
                </a:lnTo>
                <a:lnTo>
                  <a:pt x="147824" y="633378"/>
                </a:lnTo>
                <a:lnTo>
                  <a:pt x="147824" y="1898686"/>
                </a:lnTo>
                <a:lnTo>
                  <a:pt x="147824" y="1902918"/>
                </a:lnTo>
                <a:lnTo>
                  <a:pt x="148088" y="1906887"/>
                </a:lnTo>
                <a:lnTo>
                  <a:pt x="148882" y="1911119"/>
                </a:lnTo>
                <a:lnTo>
                  <a:pt x="149411" y="1915087"/>
                </a:lnTo>
                <a:lnTo>
                  <a:pt x="150204" y="1918791"/>
                </a:lnTo>
                <a:lnTo>
                  <a:pt x="151526" y="1922759"/>
                </a:lnTo>
                <a:lnTo>
                  <a:pt x="152848" y="1926463"/>
                </a:lnTo>
                <a:lnTo>
                  <a:pt x="154435" y="1930166"/>
                </a:lnTo>
                <a:lnTo>
                  <a:pt x="156022" y="1933605"/>
                </a:lnTo>
                <a:lnTo>
                  <a:pt x="157608" y="1937309"/>
                </a:lnTo>
                <a:lnTo>
                  <a:pt x="159724" y="1940748"/>
                </a:lnTo>
                <a:lnTo>
                  <a:pt x="161839" y="1944187"/>
                </a:lnTo>
                <a:lnTo>
                  <a:pt x="164219" y="1947097"/>
                </a:lnTo>
                <a:lnTo>
                  <a:pt x="166599" y="1950272"/>
                </a:lnTo>
                <a:lnTo>
                  <a:pt x="169244" y="1953446"/>
                </a:lnTo>
                <a:lnTo>
                  <a:pt x="171888" y="1956091"/>
                </a:lnTo>
                <a:lnTo>
                  <a:pt x="175062" y="1958737"/>
                </a:lnTo>
                <a:lnTo>
                  <a:pt x="177971" y="1961382"/>
                </a:lnTo>
                <a:lnTo>
                  <a:pt x="181144" y="1963763"/>
                </a:lnTo>
                <a:lnTo>
                  <a:pt x="184582" y="1965880"/>
                </a:lnTo>
                <a:lnTo>
                  <a:pt x="187755" y="1967996"/>
                </a:lnTo>
                <a:lnTo>
                  <a:pt x="191457" y="1970112"/>
                </a:lnTo>
                <a:lnTo>
                  <a:pt x="194895" y="1971700"/>
                </a:lnTo>
                <a:lnTo>
                  <a:pt x="198597" y="1973551"/>
                </a:lnTo>
                <a:lnTo>
                  <a:pt x="202299" y="1974874"/>
                </a:lnTo>
                <a:lnTo>
                  <a:pt x="206266" y="1976197"/>
                </a:lnTo>
                <a:lnTo>
                  <a:pt x="209968" y="1977255"/>
                </a:lnTo>
                <a:lnTo>
                  <a:pt x="213935" y="1978049"/>
                </a:lnTo>
                <a:lnTo>
                  <a:pt x="218166" y="1978842"/>
                </a:lnTo>
                <a:lnTo>
                  <a:pt x="222133" y="1979636"/>
                </a:lnTo>
                <a:lnTo>
                  <a:pt x="226364" y="1979900"/>
                </a:lnTo>
                <a:lnTo>
                  <a:pt x="230859" y="1979900"/>
                </a:lnTo>
                <a:lnTo>
                  <a:pt x="1273033" y="1979900"/>
                </a:lnTo>
                <a:lnTo>
                  <a:pt x="1276999" y="1979900"/>
                </a:lnTo>
                <a:lnTo>
                  <a:pt x="1281230" y="1979636"/>
                </a:lnTo>
                <a:lnTo>
                  <a:pt x="1285461" y="1978842"/>
                </a:lnTo>
                <a:lnTo>
                  <a:pt x="1289693" y="1978049"/>
                </a:lnTo>
                <a:lnTo>
                  <a:pt x="1293395" y="1977255"/>
                </a:lnTo>
                <a:lnTo>
                  <a:pt x="1297626" y="1976197"/>
                </a:lnTo>
                <a:lnTo>
                  <a:pt x="1301593" y="1974874"/>
                </a:lnTo>
                <a:lnTo>
                  <a:pt x="1305030" y="1973551"/>
                </a:lnTo>
                <a:lnTo>
                  <a:pt x="1308997" y="1971700"/>
                </a:lnTo>
                <a:lnTo>
                  <a:pt x="1312435" y="1970112"/>
                </a:lnTo>
                <a:lnTo>
                  <a:pt x="1315873" y="1967996"/>
                </a:lnTo>
                <a:lnTo>
                  <a:pt x="1319310" y="1965880"/>
                </a:lnTo>
                <a:lnTo>
                  <a:pt x="1322484" y="1963763"/>
                </a:lnTo>
                <a:lnTo>
                  <a:pt x="1325657" y="1961382"/>
                </a:lnTo>
                <a:lnTo>
                  <a:pt x="1328566" y="1958737"/>
                </a:lnTo>
                <a:lnTo>
                  <a:pt x="1331475" y="1956091"/>
                </a:lnTo>
                <a:lnTo>
                  <a:pt x="1334119" y="1953446"/>
                </a:lnTo>
                <a:lnTo>
                  <a:pt x="1336764" y="1950272"/>
                </a:lnTo>
                <a:lnTo>
                  <a:pt x="1339144" y="1947097"/>
                </a:lnTo>
                <a:lnTo>
                  <a:pt x="1341524" y="1944187"/>
                </a:lnTo>
                <a:lnTo>
                  <a:pt x="1343639" y="1940748"/>
                </a:lnTo>
                <a:lnTo>
                  <a:pt x="1345755" y="1937309"/>
                </a:lnTo>
                <a:lnTo>
                  <a:pt x="1347606" y="1933605"/>
                </a:lnTo>
                <a:lnTo>
                  <a:pt x="1349457" y="1930166"/>
                </a:lnTo>
                <a:lnTo>
                  <a:pt x="1350779" y="1926463"/>
                </a:lnTo>
                <a:lnTo>
                  <a:pt x="1352101" y="1922759"/>
                </a:lnTo>
                <a:lnTo>
                  <a:pt x="1353159" y="1918791"/>
                </a:lnTo>
                <a:lnTo>
                  <a:pt x="1354217" y="1915087"/>
                </a:lnTo>
                <a:lnTo>
                  <a:pt x="1354746" y="1911119"/>
                </a:lnTo>
                <a:lnTo>
                  <a:pt x="1355275" y="1906887"/>
                </a:lnTo>
                <a:lnTo>
                  <a:pt x="1355539" y="1902918"/>
                </a:lnTo>
                <a:lnTo>
                  <a:pt x="1355804" y="1898686"/>
                </a:lnTo>
                <a:lnTo>
                  <a:pt x="1355804" y="1327749"/>
                </a:lnTo>
                <a:lnTo>
                  <a:pt x="1312492" y="1370013"/>
                </a:lnTo>
                <a:lnTo>
                  <a:pt x="1031875" y="1095852"/>
                </a:lnTo>
                <a:lnTo>
                  <a:pt x="1355804" y="779295"/>
                </a:lnTo>
                <a:lnTo>
                  <a:pt x="1355804" y="633378"/>
                </a:lnTo>
                <a:lnTo>
                  <a:pt x="1355539" y="629146"/>
                </a:lnTo>
                <a:lnTo>
                  <a:pt x="1355275" y="624913"/>
                </a:lnTo>
                <a:lnTo>
                  <a:pt x="1354746" y="620945"/>
                </a:lnTo>
                <a:lnTo>
                  <a:pt x="1354217" y="616977"/>
                </a:lnTo>
                <a:lnTo>
                  <a:pt x="1353159" y="613009"/>
                </a:lnTo>
                <a:lnTo>
                  <a:pt x="1352101" y="609041"/>
                </a:lnTo>
                <a:lnTo>
                  <a:pt x="1350779" y="605601"/>
                </a:lnTo>
                <a:lnTo>
                  <a:pt x="1349457" y="601633"/>
                </a:lnTo>
                <a:lnTo>
                  <a:pt x="1347606" y="598194"/>
                </a:lnTo>
                <a:lnTo>
                  <a:pt x="1345755" y="594491"/>
                </a:lnTo>
                <a:lnTo>
                  <a:pt x="1343639" y="591316"/>
                </a:lnTo>
                <a:lnTo>
                  <a:pt x="1341524" y="588142"/>
                </a:lnTo>
                <a:lnTo>
                  <a:pt x="1339144" y="584703"/>
                </a:lnTo>
                <a:lnTo>
                  <a:pt x="1336764" y="581793"/>
                </a:lnTo>
                <a:lnTo>
                  <a:pt x="1334119" y="578883"/>
                </a:lnTo>
                <a:lnTo>
                  <a:pt x="1331475" y="575708"/>
                </a:lnTo>
                <a:lnTo>
                  <a:pt x="1328566" y="573063"/>
                </a:lnTo>
                <a:lnTo>
                  <a:pt x="1325657" y="570682"/>
                </a:lnTo>
                <a:lnTo>
                  <a:pt x="1322484" y="568301"/>
                </a:lnTo>
                <a:lnTo>
                  <a:pt x="1319310" y="565920"/>
                </a:lnTo>
                <a:lnTo>
                  <a:pt x="1315873" y="564068"/>
                </a:lnTo>
                <a:lnTo>
                  <a:pt x="1312435" y="561952"/>
                </a:lnTo>
                <a:lnTo>
                  <a:pt x="1308997" y="560100"/>
                </a:lnTo>
                <a:lnTo>
                  <a:pt x="1305030" y="558513"/>
                </a:lnTo>
                <a:lnTo>
                  <a:pt x="1301593" y="557190"/>
                </a:lnTo>
                <a:lnTo>
                  <a:pt x="1297626" y="555867"/>
                </a:lnTo>
                <a:lnTo>
                  <a:pt x="1293395" y="554809"/>
                </a:lnTo>
                <a:lnTo>
                  <a:pt x="1289693" y="553751"/>
                </a:lnTo>
                <a:lnTo>
                  <a:pt x="1285461" y="553222"/>
                </a:lnTo>
                <a:lnTo>
                  <a:pt x="1281230" y="552693"/>
                </a:lnTo>
                <a:lnTo>
                  <a:pt x="1276999" y="552428"/>
                </a:lnTo>
                <a:lnTo>
                  <a:pt x="1273033" y="552164"/>
                </a:lnTo>
                <a:lnTo>
                  <a:pt x="230859" y="552164"/>
                </a:lnTo>
                <a:close/>
                <a:moveTo>
                  <a:pt x="1950691" y="197947"/>
                </a:moveTo>
                <a:lnTo>
                  <a:pt x="2231837" y="472902"/>
                </a:lnTo>
                <a:lnTo>
                  <a:pt x="1503363" y="1183758"/>
                </a:lnTo>
                <a:lnTo>
                  <a:pt x="1503363" y="1898686"/>
                </a:lnTo>
                <a:lnTo>
                  <a:pt x="1503099" y="1910326"/>
                </a:lnTo>
                <a:lnTo>
                  <a:pt x="1502305" y="1921701"/>
                </a:lnTo>
                <a:lnTo>
                  <a:pt x="1500719" y="1933076"/>
                </a:lnTo>
                <a:lnTo>
                  <a:pt x="1498603" y="1944187"/>
                </a:lnTo>
                <a:lnTo>
                  <a:pt x="1495959" y="1955033"/>
                </a:lnTo>
                <a:lnTo>
                  <a:pt x="1493050" y="1965880"/>
                </a:lnTo>
                <a:lnTo>
                  <a:pt x="1489348" y="1976197"/>
                </a:lnTo>
                <a:lnTo>
                  <a:pt x="1485381" y="1986249"/>
                </a:lnTo>
                <a:lnTo>
                  <a:pt x="1480621" y="1996567"/>
                </a:lnTo>
                <a:lnTo>
                  <a:pt x="1475332" y="2006090"/>
                </a:lnTo>
                <a:lnTo>
                  <a:pt x="1469779" y="2015614"/>
                </a:lnTo>
                <a:lnTo>
                  <a:pt x="1463961" y="2024873"/>
                </a:lnTo>
                <a:lnTo>
                  <a:pt x="1457614" y="2033338"/>
                </a:lnTo>
                <a:lnTo>
                  <a:pt x="1450739" y="2042068"/>
                </a:lnTo>
                <a:lnTo>
                  <a:pt x="1443334" y="2050004"/>
                </a:lnTo>
                <a:lnTo>
                  <a:pt x="1435930" y="2057940"/>
                </a:lnTo>
                <a:lnTo>
                  <a:pt x="1427997" y="2065612"/>
                </a:lnTo>
                <a:lnTo>
                  <a:pt x="1419535" y="2072755"/>
                </a:lnTo>
                <a:lnTo>
                  <a:pt x="1410543" y="2079104"/>
                </a:lnTo>
                <a:lnTo>
                  <a:pt x="1401817" y="2085453"/>
                </a:lnTo>
                <a:lnTo>
                  <a:pt x="1392561" y="2091273"/>
                </a:lnTo>
                <a:lnTo>
                  <a:pt x="1382777" y="2096828"/>
                </a:lnTo>
                <a:lnTo>
                  <a:pt x="1372992" y="2101855"/>
                </a:lnTo>
                <a:lnTo>
                  <a:pt x="1362415" y="2106352"/>
                </a:lnTo>
                <a:lnTo>
                  <a:pt x="1352101" y="2110320"/>
                </a:lnTo>
                <a:lnTo>
                  <a:pt x="1341259" y="2114024"/>
                </a:lnTo>
                <a:lnTo>
                  <a:pt x="1330417" y="2116934"/>
                </a:lnTo>
                <a:lnTo>
                  <a:pt x="1319310" y="2119314"/>
                </a:lnTo>
                <a:lnTo>
                  <a:pt x="1307939" y="2121431"/>
                </a:lnTo>
                <a:lnTo>
                  <a:pt x="1296304" y="2123018"/>
                </a:lnTo>
                <a:lnTo>
                  <a:pt x="1284933" y="2123812"/>
                </a:lnTo>
                <a:lnTo>
                  <a:pt x="1273033" y="2124076"/>
                </a:lnTo>
                <a:lnTo>
                  <a:pt x="230859" y="2124076"/>
                </a:lnTo>
                <a:lnTo>
                  <a:pt x="218959" y="2123812"/>
                </a:lnTo>
                <a:lnTo>
                  <a:pt x="207059" y="2123018"/>
                </a:lnTo>
                <a:lnTo>
                  <a:pt x="195688" y="2121431"/>
                </a:lnTo>
                <a:lnTo>
                  <a:pt x="184582" y="2119314"/>
                </a:lnTo>
                <a:lnTo>
                  <a:pt x="173211" y="2116934"/>
                </a:lnTo>
                <a:lnTo>
                  <a:pt x="162104" y="2114024"/>
                </a:lnTo>
                <a:lnTo>
                  <a:pt x="151526" y="2110320"/>
                </a:lnTo>
                <a:lnTo>
                  <a:pt x="140948" y="2106352"/>
                </a:lnTo>
                <a:lnTo>
                  <a:pt x="130900" y="2101855"/>
                </a:lnTo>
                <a:lnTo>
                  <a:pt x="120851" y="2096828"/>
                </a:lnTo>
                <a:lnTo>
                  <a:pt x="111331" y="2091273"/>
                </a:lnTo>
                <a:lnTo>
                  <a:pt x="101811" y="2085453"/>
                </a:lnTo>
                <a:lnTo>
                  <a:pt x="92820" y="2079104"/>
                </a:lnTo>
                <a:lnTo>
                  <a:pt x="84357" y="2072755"/>
                </a:lnTo>
                <a:lnTo>
                  <a:pt x="75895" y="2065612"/>
                </a:lnTo>
                <a:lnTo>
                  <a:pt x="67962" y="2057940"/>
                </a:lnTo>
                <a:lnTo>
                  <a:pt x="60293" y="2050004"/>
                </a:lnTo>
                <a:lnTo>
                  <a:pt x="53153" y="2042068"/>
                </a:lnTo>
                <a:lnTo>
                  <a:pt x="46278" y="2033338"/>
                </a:lnTo>
                <a:lnTo>
                  <a:pt x="39666" y="2024873"/>
                </a:lnTo>
                <a:lnTo>
                  <a:pt x="33584" y="2015614"/>
                </a:lnTo>
                <a:lnTo>
                  <a:pt x="28031" y="2006090"/>
                </a:lnTo>
                <a:lnTo>
                  <a:pt x="23006" y="1996567"/>
                </a:lnTo>
                <a:lnTo>
                  <a:pt x="18511" y="1986249"/>
                </a:lnTo>
                <a:lnTo>
                  <a:pt x="14280" y="1976197"/>
                </a:lnTo>
                <a:lnTo>
                  <a:pt x="10578" y="1965880"/>
                </a:lnTo>
                <a:lnTo>
                  <a:pt x="7669" y="1955033"/>
                </a:lnTo>
                <a:lnTo>
                  <a:pt x="4760" y="1944187"/>
                </a:lnTo>
                <a:lnTo>
                  <a:pt x="2909" y="1933076"/>
                </a:lnTo>
                <a:lnTo>
                  <a:pt x="1322" y="1921701"/>
                </a:lnTo>
                <a:lnTo>
                  <a:pt x="529" y="1910326"/>
                </a:lnTo>
                <a:lnTo>
                  <a:pt x="0" y="1898686"/>
                </a:lnTo>
                <a:lnTo>
                  <a:pt x="0" y="633378"/>
                </a:lnTo>
                <a:lnTo>
                  <a:pt x="529" y="621739"/>
                </a:lnTo>
                <a:lnTo>
                  <a:pt x="1322" y="610363"/>
                </a:lnTo>
                <a:lnTo>
                  <a:pt x="2909" y="598988"/>
                </a:lnTo>
                <a:lnTo>
                  <a:pt x="4760" y="587613"/>
                </a:lnTo>
                <a:lnTo>
                  <a:pt x="7669" y="577031"/>
                </a:lnTo>
                <a:lnTo>
                  <a:pt x="10578" y="566449"/>
                </a:lnTo>
                <a:lnTo>
                  <a:pt x="14280" y="555867"/>
                </a:lnTo>
                <a:lnTo>
                  <a:pt x="18511" y="545550"/>
                </a:lnTo>
                <a:lnTo>
                  <a:pt x="23006" y="535762"/>
                </a:lnTo>
                <a:lnTo>
                  <a:pt x="28031" y="525974"/>
                </a:lnTo>
                <a:lnTo>
                  <a:pt x="33584" y="516451"/>
                </a:lnTo>
                <a:lnTo>
                  <a:pt x="39666" y="507456"/>
                </a:lnTo>
                <a:lnTo>
                  <a:pt x="46278" y="498462"/>
                </a:lnTo>
                <a:lnTo>
                  <a:pt x="53153" y="489996"/>
                </a:lnTo>
                <a:lnTo>
                  <a:pt x="60293" y="481795"/>
                </a:lnTo>
                <a:lnTo>
                  <a:pt x="67962" y="474124"/>
                </a:lnTo>
                <a:lnTo>
                  <a:pt x="75895" y="466717"/>
                </a:lnTo>
                <a:lnTo>
                  <a:pt x="84357" y="459574"/>
                </a:lnTo>
                <a:lnTo>
                  <a:pt x="92820" y="452696"/>
                </a:lnTo>
                <a:lnTo>
                  <a:pt x="101811" y="446347"/>
                </a:lnTo>
                <a:lnTo>
                  <a:pt x="111331" y="440527"/>
                </a:lnTo>
                <a:lnTo>
                  <a:pt x="120851" y="435236"/>
                </a:lnTo>
                <a:lnTo>
                  <a:pt x="130900" y="430474"/>
                </a:lnTo>
                <a:lnTo>
                  <a:pt x="140948" y="425712"/>
                </a:lnTo>
                <a:lnTo>
                  <a:pt x="151526" y="421744"/>
                </a:lnTo>
                <a:lnTo>
                  <a:pt x="162104" y="418305"/>
                </a:lnTo>
                <a:lnTo>
                  <a:pt x="173211" y="415131"/>
                </a:lnTo>
                <a:lnTo>
                  <a:pt x="184582" y="412485"/>
                </a:lnTo>
                <a:lnTo>
                  <a:pt x="195688" y="410634"/>
                </a:lnTo>
                <a:lnTo>
                  <a:pt x="207059" y="409311"/>
                </a:lnTo>
                <a:lnTo>
                  <a:pt x="218959" y="408253"/>
                </a:lnTo>
                <a:lnTo>
                  <a:pt x="230859" y="407988"/>
                </a:lnTo>
                <a:lnTo>
                  <a:pt x="1273033" y="407988"/>
                </a:lnTo>
                <a:lnTo>
                  <a:pt x="1284933" y="408253"/>
                </a:lnTo>
                <a:lnTo>
                  <a:pt x="1296304" y="409311"/>
                </a:lnTo>
                <a:lnTo>
                  <a:pt x="1307939" y="410369"/>
                </a:lnTo>
                <a:lnTo>
                  <a:pt x="1319310" y="412485"/>
                </a:lnTo>
                <a:lnTo>
                  <a:pt x="1330417" y="415131"/>
                </a:lnTo>
                <a:lnTo>
                  <a:pt x="1341259" y="418305"/>
                </a:lnTo>
                <a:lnTo>
                  <a:pt x="1352101" y="421744"/>
                </a:lnTo>
                <a:lnTo>
                  <a:pt x="1362415" y="425712"/>
                </a:lnTo>
                <a:lnTo>
                  <a:pt x="1372992" y="430210"/>
                </a:lnTo>
                <a:lnTo>
                  <a:pt x="1382777" y="435236"/>
                </a:lnTo>
                <a:lnTo>
                  <a:pt x="1392561" y="440527"/>
                </a:lnTo>
                <a:lnTo>
                  <a:pt x="1401817" y="446347"/>
                </a:lnTo>
                <a:lnTo>
                  <a:pt x="1410543" y="452696"/>
                </a:lnTo>
                <a:lnTo>
                  <a:pt x="1419535" y="459574"/>
                </a:lnTo>
                <a:lnTo>
                  <a:pt x="1427997" y="466452"/>
                </a:lnTo>
                <a:lnTo>
                  <a:pt x="1435930" y="473859"/>
                </a:lnTo>
                <a:lnTo>
                  <a:pt x="1443334" y="481795"/>
                </a:lnTo>
                <a:lnTo>
                  <a:pt x="1450739" y="489996"/>
                </a:lnTo>
                <a:lnTo>
                  <a:pt x="1457614" y="498462"/>
                </a:lnTo>
                <a:lnTo>
                  <a:pt x="1463961" y="507456"/>
                </a:lnTo>
                <a:lnTo>
                  <a:pt x="1469779" y="516451"/>
                </a:lnTo>
                <a:lnTo>
                  <a:pt x="1475332" y="525974"/>
                </a:lnTo>
                <a:lnTo>
                  <a:pt x="1480621" y="535762"/>
                </a:lnTo>
                <a:lnTo>
                  <a:pt x="1485381" y="545550"/>
                </a:lnTo>
                <a:lnTo>
                  <a:pt x="1489348" y="555867"/>
                </a:lnTo>
                <a:lnTo>
                  <a:pt x="1493050" y="566449"/>
                </a:lnTo>
                <a:lnTo>
                  <a:pt x="1495959" y="577031"/>
                </a:lnTo>
                <a:lnTo>
                  <a:pt x="1498603" y="587613"/>
                </a:lnTo>
                <a:lnTo>
                  <a:pt x="1500719" y="598988"/>
                </a:lnTo>
                <a:lnTo>
                  <a:pt x="1502305" y="610363"/>
                </a:lnTo>
                <a:lnTo>
                  <a:pt x="1503099" y="621739"/>
                </a:lnTo>
                <a:lnTo>
                  <a:pt x="1503363" y="633378"/>
                </a:lnTo>
                <a:lnTo>
                  <a:pt x="1503363" y="635094"/>
                </a:lnTo>
                <a:lnTo>
                  <a:pt x="1950691" y="197947"/>
                </a:lnTo>
                <a:close/>
                <a:moveTo>
                  <a:pt x="2235011" y="0"/>
                </a:moveTo>
                <a:lnTo>
                  <a:pt x="2244532" y="265"/>
                </a:lnTo>
                <a:lnTo>
                  <a:pt x="2254054" y="794"/>
                </a:lnTo>
                <a:lnTo>
                  <a:pt x="2263575" y="2117"/>
                </a:lnTo>
                <a:lnTo>
                  <a:pt x="2272832" y="3440"/>
                </a:lnTo>
                <a:lnTo>
                  <a:pt x="2282354" y="5557"/>
                </a:lnTo>
                <a:lnTo>
                  <a:pt x="2291611" y="7939"/>
                </a:lnTo>
                <a:lnTo>
                  <a:pt x="2300867" y="11115"/>
                </a:lnTo>
                <a:lnTo>
                  <a:pt x="2309860" y="14290"/>
                </a:lnTo>
                <a:lnTo>
                  <a:pt x="2318588" y="18260"/>
                </a:lnTo>
                <a:lnTo>
                  <a:pt x="2327316" y="22229"/>
                </a:lnTo>
                <a:lnTo>
                  <a:pt x="2336044" y="26728"/>
                </a:lnTo>
                <a:lnTo>
                  <a:pt x="2344243" y="32021"/>
                </a:lnTo>
                <a:lnTo>
                  <a:pt x="2352442" y="37578"/>
                </a:lnTo>
                <a:lnTo>
                  <a:pt x="2360376" y="43400"/>
                </a:lnTo>
                <a:lnTo>
                  <a:pt x="2368046" y="50016"/>
                </a:lnTo>
                <a:lnTo>
                  <a:pt x="2375187" y="56897"/>
                </a:lnTo>
                <a:lnTo>
                  <a:pt x="2382328" y="64042"/>
                </a:lnTo>
                <a:lnTo>
                  <a:pt x="2388940" y="71451"/>
                </a:lnTo>
                <a:lnTo>
                  <a:pt x="2395024" y="79126"/>
                </a:lnTo>
                <a:lnTo>
                  <a:pt x="2400842" y="87065"/>
                </a:lnTo>
                <a:lnTo>
                  <a:pt x="2406132" y="95533"/>
                </a:lnTo>
                <a:lnTo>
                  <a:pt x="2410893" y="103737"/>
                </a:lnTo>
                <a:lnTo>
                  <a:pt x="2415124" y="112205"/>
                </a:lnTo>
                <a:lnTo>
                  <a:pt x="2418827" y="120938"/>
                </a:lnTo>
                <a:lnTo>
                  <a:pt x="2422265" y="129671"/>
                </a:lnTo>
                <a:lnTo>
                  <a:pt x="2425175" y="138669"/>
                </a:lnTo>
                <a:lnTo>
                  <a:pt x="2427820" y="147666"/>
                </a:lnTo>
                <a:lnTo>
                  <a:pt x="2429935" y="156928"/>
                </a:lnTo>
                <a:lnTo>
                  <a:pt x="2431522" y="165926"/>
                </a:lnTo>
                <a:lnTo>
                  <a:pt x="2432580" y="175188"/>
                </a:lnTo>
                <a:lnTo>
                  <a:pt x="2433109" y="184450"/>
                </a:lnTo>
                <a:lnTo>
                  <a:pt x="2433638" y="193713"/>
                </a:lnTo>
                <a:lnTo>
                  <a:pt x="2433109" y="203239"/>
                </a:lnTo>
                <a:lnTo>
                  <a:pt x="2432580" y="212502"/>
                </a:lnTo>
                <a:lnTo>
                  <a:pt x="2431522" y="221764"/>
                </a:lnTo>
                <a:lnTo>
                  <a:pt x="2429935" y="231026"/>
                </a:lnTo>
                <a:lnTo>
                  <a:pt x="2427820" y="240024"/>
                </a:lnTo>
                <a:lnTo>
                  <a:pt x="2425175" y="249021"/>
                </a:lnTo>
                <a:lnTo>
                  <a:pt x="2422265" y="258019"/>
                </a:lnTo>
                <a:lnTo>
                  <a:pt x="2418827" y="267016"/>
                </a:lnTo>
                <a:lnTo>
                  <a:pt x="2415124" y="275485"/>
                </a:lnTo>
                <a:lnTo>
                  <a:pt x="2410893" y="283953"/>
                </a:lnTo>
                <a:lnTo>
                  <a:pt x="2406132" y="292157"/>
                </a:lnTo>
                <a:lnTo>
                  <a:pt x="2400842" y="300625"/>
                </a:lnTo>
                <a:lnTo>
                  <a:pt x="2395024" y="308564"/>
                </a:lnTo>
                <a:lnTo>
                  <a:pt x="2388940" y="316238"/>
                </a:lnTo>
                <a:lnTo>
                  <a:pt x="2382328" y="323648"/>
                </a:lnTo>
                <a:lnTo>
                  <a:pt x="2375187" y="330793"/>
                </a:lnTo>
                <a:lnTo>
                  <a:pt x="2295842" y="408596"/>
                </a:lnTo>
                <a:lnTo>
                  <a:pt x="2015490" y="134434"/>
                </a:lnTo>
                <a:lnTo>
                  <a:pt x="2095099" y="56897"/>
                </a:lnTo>
                <a:lnTo>
                  <a:pt x="2102505" y="50016"/>
                </a:lnTo>
                <a:lnTo>
                  <a:pt x="2110175" y="43400"/>
                </a:lnTo>
                <a:lnTo>
                  <a:pt x="2117845" y="37578"/>
                </a:lnTo>
                <a:lnTo>
                  <a:pt x="2126044" y="32021"/>
                </a:lnTo>
                <a:lnTo>
                  <a:pt x="2134507" y="26728"/>
                </a:lnTo>
                <a:lnTo>
                  <a:pt x="2142971" y="22229"/>
                </a:lnTo>
                <a:lnTo>
                  <a:pt x="2151963" y="18260"/>
                </a:lnTo>
                <a:lnTo>
                  <a:pt x="2160427" y="14290"/>
                </a:lnTo>
                <a:lnTo>
                  <a:pt x="2169684" y="11115"/>
                </a:lnTo>
                <a:lnTo>
                  <a:pt x="2178676" y="7939"/>
                </a:lnTo>
                <a:lnTo>
                  <a:pt x="2187933" y="5557"/>
                </a:lnTo>
                <a:lnTo>
                  <a:pt x="2197454" y="3440"/>
                </a:lnTo>
                <a:lnTo>
                  <a:pt x="2206447" y="2117"/>
                </a:lnTo>
                <a:lnTo>
                  <a:pt x="2215968" y="794"/>
                </a:lnTo>
                <a:lnTo>
                  <a:pt x="2225490" y="265"/>
                </a:lnTo>
                <a:lnTo>
                  <a:pt x="2235011" y="0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p>
            <a:pPr algn="ctr">
              <a:defRPr/>
            </a:pPr>
            <a:endParaRPr lang="zh-CN" altLang="en-US">
              <a:solidFill>
                <a:srgbClr val="FFFFFF"/>
              </a:solidFill>
              <a:sym typeface="Arial" pitchFamily="34" charset="0"/>
            </a:endParaRPr>
          </a:p>
        </p:txBody>
      </p:sp>
      <p:sp>
        <p:nvSpPr>
          <p:cNvPr id="16" name="TextBox 20"/>
          <p:cNvSpPr txBox="1"/>
          <p:nvPr>
            <p:custDataLst>
              <p:tags r:id="rId17"/>
            </p:custDataLst>
          </p:nvPr>
        </p:nvSpPr>
        <p:spPr>
          <a:xfrm>
            <a:off x="2601508" y="5042846"/>
            <a:ext cx="4715071" cy="387037"/>
          </a:xfrm>
          <a:prstGeom prst="rect">
            <a:avLst/>
          </a:prstGeom>
          <a:noFill/>
          <a:effectLst/>
        </p:spPr>
        <p:txBody>
          <a:bodyPr wrap="square" rtlCol="0">
            <a:normAutofit lnSpcReduction="10000"/>
          </a:bodyPr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92D050"/>
                </a:solidFill>
                <a:sym typeface="Arial" pitchFamily="34" charset="0"/>
              </a:rPr>
              <a:t>nginx -V</a:t>
            </a:r>
            <a:endParaRPr lang="en-US" altLang="zh-CN" dirty="0">
              <a:solidFill>
                <a:srgbClr val="92D050"/>
              </a:solidFill>
              <a:sym typeface="Arial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32610" y="5894070"/>
            <a:ext cx="379222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  <a:latin typeface="+mn-ea"/>
                <a:sym typeface="Arial" pitchFamily="34" charset="0"/>
              </a:rPr>
              <a:t>curl http://127.0.0.1</a:t>
            </a:r>
            <a:endParaRPr lang="zh-CN" altLang="en-US" sz="2400">
              <a:solidFill>
                <a:schemeClr val="tx1"/>
              </a:solidFill>
              <a:latin typeface="+mn-ea"/>
              <a:sym typeface="Arial" pitchFamily="34" charset="0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>
            <p:custDataLst>
              <p:tags r:id="rId1"/>
            </p:custDataLst>
          </p:nvPr>
        </p:nvSpPr>
        <p:spPr>
          <a:xfrm>
            <a:off x="1960973" y="2681289"/>
            <a:ext cx="1895475" cy="163512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44000" anchor="ctr">
            <a:noAutofit/>
          </a:bodyPr>
          <a:p>
            <a:pPr algn="ctr">
              <a:defRPr/>
            </a:pPr>
            <a:r>
              <a:rPr lang="zh-CN" altLang="en-US" sz="360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Arial" pitchFamily="34" charset="0"/>
              </a:rPr>
              <a:t>目录</a:t>
            </a:r>
            <a:endParaRPr lang="zh-CN" altLang="en-US" sz="3600" dirty="0">
              <a:solidFill>
                <a:schemeClr val="bg1"/>
              </a:solidFill>
              <a:latin typeface="+mj-lt"/>
              <a:ea typeface="+mj-ea"/>
              <a:cs typeface="+mj-cs"/>
              <a:sym typeface="Arial" pitchFamily="34" charset="0"/>
            </a:endParaRPr>
          </a:p>
        </p:txBody>
      </p:sp>
      <p:sp>
        <p:nvSpPr>
          <p:cNvPr id="11" name="等腰三角形 10"/>
          <p:cNvSpPr/>
          <p:nvPr>
            <p:custDataLst>
              <p:tags r:id="rId2"/>
            </p:custDataLst>
          </p:nvPr>
        </p:nvSpPr>
        <p:spPr>
          <a:xfrm>
            <a:off x="1741898" y="2422525"/>
            <a:ext cx="2333625" cy="2012950"/>
          </a:xfrm>
          <a:prstGeom prst="triangle">
            <a:avLst/>
          </a:prstGeom>
          <a:noFill/>
          <a:ln>
            <a:solidFill>
              <a:schemeClr val="accent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p>
            <a:pPr algn="ctr">
              <a:defRPr/>
            </a:pPr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cxnSp>
        <p:nvCxnSpPr>
          <p:cNvPr id="12" name="直接连接符 11"/>
          <p:cNvCxnSpPr>
            <a:endCxn id="11" idx="0"/>
          </p:cNvCxnSpPr>
          <p:nvPr>
            <p:custDataLst>
              <p:tags r:id="rId3"/>
            </p:custDataLst>
          </p:nvPr>
        </p:nvCxnSpPr>
        <p:spPr>
          <a:xfrm>
            <a:off x="2908709" y="1"/>
            <a:ext cx="0" cy="2422525"/>
          </a:xfrm>
          <a:prstGeom prst="line">
            <a:avLst/>
          </a:prstGeom>
          <a:ln>
            <a:solidFill>
              <a:schemeClr val="accent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4"/>
            </p:custDataLst>
          </p:nvPr>
        </p:nvCxnSpPr>
        <p:spPr>
          <a:xfrm flipH="1">
            <a:off x="2908709" y="4448175"/>
            <a:ext cx="0" cy="2413000"/>
          </a:xfrm>
          <a:prstGeom prst="line">
            <a:avLst/>
          </a:prstGeom>
          <a:ln>
            <a:solidFill>
              <a:schemeClr val="accent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>
            <p:custDataLst>
              <p:tags r:id="rId5"/>
            </p:custDataLst>
          </p:nvPr>
        </p:nvGrpSpPr>
        <p:grpSpPr>
          <a:xfrm>
            <a:off x="4308849" y="882034"/>
            <a:ext cx="6562351" cy="1019333"/>
            <a:chOff x="3508748" y="794949"/>
            <a:chExt cx="6562351" cy="1019333"/>
          </a:xfrm>
        </p:grpSpPr>
        <p:cxnSp>
          <p:nvCxnSpPr>
            <p:cNvPr id="3" name="直接连接符 2"/>
            <p:cNvCxnSpPr/>
            <p:nvPr>
              <p:custDataLst>
                <p:tags r:id="rId6"/>
              </p:custDataLst>
            </p:nvPr>
          </p:nvCxnSpPr>
          <p:spPr>
            <a:xfrm flipH="1">
              <a:off x="3885645" y="935851"/>
              <a:ext cx="693178" cy="650445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任意多边形 3"/>
            <p:cNvSpPr/>
            <p:nvPr>
              <p:custDataLst>
                <p:tags r:id="rId7"/>
              </p:custDataLst>
            </p:nvPr>
          </p:nvSpPr>
          <p:spPr>
            <a:xfrm>
              <a:off x="3525847" y="1316963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>
              <a:normAutofit fontScale="85000" lnSpcReduction="20000"/>
            </a:bodyPr>
            <a:p>
              <a:pPr algn="ctr"/>
              <a:endParaRPr lang="zh-CN" altLang="en-US" sz="1400">
                <a:solidFill>
                  <a:schemeClr val="accent1">
                    <a:lumMod val="50000"/>
                  </a:schemeClr>
                </a:solidFill>
                <a:sym typeface="Arial" pitchFamily="34" charset="0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8"/>
              </p:custDataLst>
            </p:nvPr>
          </p:nvSpPr>
          <p:spPr>
            <a:xfrm>
              <a:off x="4249914" y="1227151"/>
              <a:ext cx="58211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pPr marL="0" indent="0">
                <a:buSzTx/>
                <a:buNone/>
              </a:pPr>
              <a:r>
                <a:rPr lang="da-DK" altLang="zh-CN" sz="2400" dirty="0" smtClean="0">
                  <a:solidFill>
                    <a:schemeClr val="accent1"/>
                  </a:solidFill>
                  <a:sym typeface="Arial" pitchFamily="34" charset="0"/>
                </a:rPr>
                <a:t>OpenResty介绍</a:t>
              </a:r>
              <a:endParaRPr lang="da-DK" altLang="zh-CN" sz="2400" dirty="0" smtClean="0">
                <a:solidFill>
                  <a:schemeClr val="accent1"/>
                </a:solidFill>
                <a:sym typeface="Arial" pitchFamily="3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9"/>
              </p:custDataLst>
            </p:nvPr>
          </p:nvSpPr>
          <p:spPr>
            <a:xfrm>
              <a:off x="3508748" y="794949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p>
              <a:pPr algn="ctr"/>
              <a:r>
                <a:rPr lang="da-DK" altLang="zh-CN">
                  <a:solidFill>
                    <a:schemeClr val="accent1">
                      <a:lumMod val="50000"/>
                    </a:schemeClr>
                  </a:solidFill>
                  <a:sym typeface="Arial" pitchFamily="34" charset="0"/>
                </a:rPr>
                <a:t>A</a:t>
              </a:r>
              <a:endParaRPr lang="zh-CN" altLang="en-US">
                <a:solidFill>
                  <a:schemeClr val="accent1">
                    <a:lumMod val="50000"/>
                  </a:schemeClr>
                </a:solidFill>
                <a:sym typeface="Arial" pitchFamily="34" charset="0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10"/>
            </p:custDataLst>
          </p:nvPr>
        </p:nvGrpSpPr>
        <p:grpSpPr>
          <a:xfrm>
            <a:off x="4317104" y="1881560"/>
            <a:ext cx="6562351" cy="1019333"/>
            <a:chOff x="3508748" y="1649828"/>
            <a:chExt cx="6562351" cy="1019333"/>
          </a:xfrm>
        </p:grpSpPr>
        <p:cxnSp>
          <p:nvCxnSpPr>
            <p:cNvPr id="16" name="直接连接符 15"/>
            <p:cNvCxnSpPr/>
            <p:nvPr>
              <p:custDataLst>
                <p:tags r:id="rId11"/>
              </p:custDataLst>
            </p:nvPr>
          </p:nvCxnSpPr>
          <p:spPr>
            <a:xfrm flipH="1">
              <a:off x="3885645" y="1790730"/>
              <a:ext cx="693178" cy="650445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16"/>
            <p:cNvSpPr/>
            <p:nvPr>
              <p:custDataLst>
                <p:tags r:id="rId12"/>
              </p:custDataLst>
            </p:nvPr>
          </p:nvSpPr>
          <p:spPr>
            <a:xfrm>
              <a:off x="3525847" y="2171842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>
              <a:normAutofit fontScale="85000" lnSpcReduction="20000"/>
            </a:bodyPr>
            <a:p>
              <a:pPr algn="ctr"/>
              <a:endParaRPr lang="zh-CN" altLang="en-US" sz="1400">
                <a:solidFill>
                  <a:schemeClr val="accent1">
                    <a:lumMod val="50000"/>
                  </a:schemeClr>
                </a:solidFill>
                <a:sym typeface="Arial" pitchFamily="34" charset="0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13"/>
              </p:custDataLst>
            </p:nvPr>
          </p:nvSpPr>
          <p:spPr>
            <a:xfrm>
              <a:off x="4249914" y="2082030"/>
              <a:ext cx="58211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pPr marL="0" indent="0">
                <a:buSzTx/>
                <a:buNone/>
              </a:pPr>
              <a:r>
                <a:rPr lang="da-DK" altLang="zh-CN" sz="2400" dirty="0" smtClean="0">
                  <a:solidFill>
                    <a:schemeClr val="accent2"/>
                  </a:solidFill>
                  <a:sym typeface="Arial" pitchFamily="34" charset="0"/>
                </a:rPr>
                <a:t>安装配置</a:t>
              </a:r>
              <a:endParaRPr lang="da-DK" altLang="zh-CN" sz="2400" dirty="0" smtClean="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14"/>
              </p:custDataLst>
            </p:nvPr>
          </p:nvSpPr>
          <p:spPr>
            <a:xfrm>
              <a:off x="3508748" y="1649828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p>
              <a:pPr algn="ctr"/>
              <a:r>
                <a:rPr lang="en-US" altLang="zh-CN">
                  <a:solidFill>
                    <a:schemeClr val="accent2">
                      <a:lumMod val="50000"/>
                    </a:schemeClr>
                  </a:solidFill>
                  <a:sym typeface="Arial" pitchFamily="34" charset="0"/>
                </a:rPr>
                <a:t>B</a:t>
              </a:r>
              <a:endParaRPr lang="zh-CN" altLang="en-US">
                <a:solidFill>
                  <a:schemeClr val="accent2">
                    <a:lumMod val="50000"/>
                  </a:schemeClr>
                </a:solidFill>
                <a:sym typeface="Arial" pitchFamily="34" charset="0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15"/>
            </p:custDataLst>
          </p:nvPr>
        </p:nvGrpSpPr>
        <p:grpSpPr>
          <a:xfrm>
            <a:off x="4308849" y="2864576"/>
            <a:ext cx="6562351" cy="1019333"/>
            <a:chOff x="3508748" y="2504707"/>
            <a:chExt cx="6562351" cy="1019333"/>
          </a:xfrm>
        </p:grpSpPr>
        <p:cxnSp>
          <p:nvCxnSpPr>
            <p:cNvPr id="21" name="直接连接符 20"/>
            <p:cNvCxnSpPr/>
            <p:nvPr>
              <p:custDataLst>
                <p:tags r:id="rId16"/>
              </p:custDataLst>
            </p:nvPr>
          </p:nvCxnSpPr>
          <p:spPr>
            <a:xfrm flipH="1">
              <a:off x="3885645" y="2645609"/>
              <a:ext cx="693178" cy="650445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任意多边形 21"/>
            <p:cNvSpPr/>
            <p:nvPr>
              <p:custDataLst>
                <p:tags r:id="rId17"/>
              </p:custDataLst>
            </p:nvPr>
          </p:nvSpPr>
          <p:spPr>
            <a:xfrm>
              <a:off x="3525847" y="3026721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>
              <a:normAutofit fontScale="85000" lnSpcReduction="20000"/>
            </a:bodyPr>
            <a:p>
              <a:pPr algn="ctr"/>
              <a:endParaRPr lang="zh-CN" altLang="en-US" sz="1400">
                <a:solidFill>
                  <a:schemeClr val="accent1">
                    <a:lumMod val="50000"/>
                  </a:schemeClr>
                </a:solidFill>
                <a:sym typeface="Arial" pitchFamily="34" charset="0"/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18"/>
              </p:custDataLst>
            </p:nvPr>
          </p:nvSpPr>
          <p:spPr>
            <a:xfrm>
              <a:off x="4249914" y="2936909"/>
              <a:ext cx="58211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pPr marL="0" indent="0">
                <a:buSzTx/>
                <a:buNone/>
              </a:pPr>
              <a:r>
                <a:rPr lang="en-US" altLang="zh-CN" sz="2400" dirty="0" smtClean="0">
                  <a:solidFill>
                    <a:schemeClr val="accent1"/>
                  </a:solidFill>
                  <a:sym typeface="Arial" pitchFamily="34" charset="0"/>
                </a:rPr>
                <a:t>mysql</a:t>
              </a:r>
              <a:r>
                <a:rPr lang="zh-CN" altLang="en-US" sz="2400" dirty="0" smtClean="0">
                  <a:solidFill>
                    <a:schemeClr val="accent1"/>
                  </a:solidFill>
                  <a:sym typeface="Arial" pitchFamily="34" charset="0"/>
                </a:rPr>
                <a:t>、</a:t>
              </a:r>
              <a:r>
                <a:rPr lang="en-US" altLang="zh-CN" sz="2400" dirty="0" smtClean="0">
                  <a:solidFill>
                    <a:schemeClr val="accent1"/>
                  </a:solidFill>
                  <a:sym typeface="Arial" pitchFamily="34" charset="0"/>
                </a:rPr>
                <a:t>redis</a:t>
              </a:r>
              <a:r>
                <a:rPr lang="zh-CN" altLang="en-US" sz="2400" dirty="0" smtClean="0">
                  <a:solidFill>
                    <a:schemeClr val="accent1"/>
                  </a:solidFill>
                  <a:sym typeface="Arial" pitchFamily="34" charset="0"/>
                </a:rPr>
                <a:t>组件</a:t>
              </a:r>
              <a:endParaRPr lang="zh-CN" altLang="en-US" sz="2400" dirty="0" smtClean="0">
                <a:solidFill>
                  <a:schemeClr val="accent1"/>
                </a:solidFill>
                <a:sym typeface="Arial" pitchFamily="34" charset="0"/>
              </a:endParaRPr>
            </a:p>
          </p:txBody>
        </p:sp>
        <p:sp>
          <p:nvSpPr>
            <p:cNvPr id="24" name="文本框 23"/>
            <p:cNvSpPr txBox="1"/>
            <p:nvPr>
              <p:custDataLst>
                <p:tags r:id="rId19"/>
              </p:custDataLst>
            </p:nvPr>
          </p:nvSpPr>
          <p:spPr>
            <a:xfrm>
              <a:off x="3508748" y="2504707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sym typeface="Arial" pitchFamily="34" charset="0"/>
                </a:rPr>
                <a:t>C</a:t>
              </a:r>
              <a:endParaRPr lang="zh-CN" altLang="en-US">
                <a:solidFill>
                  <a:schemeClr val="accent1">
                    <a:lumMod val="50000"/>
                  </a:schemeClr>
                </a:solidFill>
                <a:sym typeface="Arial" pitchFamily="34" charset="0"/>
              </a:endParaRPr>
            </a:p>
          </p:txBody>
        </p:sp>
      </p:grpSp>
      <p:grpSp>
        <p:nvGrpSpPr>
          <p:cNvPr id="25" name="组合 24"/>
          <p:cNvGrpSpPr/>
          <p:nvPr>
            <p:custDataLst>
              <p:tags r:id="rId20"/>
            </p:custDataLst>
          </p:nvPr>
        </p:nvGrpSpPr>
        <p:grpSpPr>
          <a:xfrm>
            <a:off x="4308849" y="3855847"/>
            <a:ext cx="6562351" cy="1019333"/>
            <a:chOff x="3508748" y="3359586"/>
            <a:chExt cx="6562351" cy="1019333"/>
          </a:xfrm>
        </p:grpSpPr>
        <p:cxnSp>
          <p:nvCxnSpPr>
            <p:cNvPr id="26" name="直接连接符 25"/>
            <p:cNvCxnSpPr/>
            <p:nvPr>
              <p:custDataLst>
                <p:tags r:id="rId21"/>
              </p:custDataLst>
            </p:nvPr>
          </p:nvCxnSpPr>
          <p:spPr>
            <a:xfrm flipH="1">
              <a:off x="3885645" y="3500488"/>
              <a:ext cx="693178" cy="650445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任意多边形 26"/>
            <p:cNvSpPr/>
            <p:nvPr>
              <p:custDataLst>
                <p:tags r:id="rId22"/>
              </p:custDataLst>
            </p:nvPr>
          </p:nvSpPr>
          <p:spPr>
            <a:xfrm>
              <a:off x="3525847" y="3881600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>
              <a:normAutofit fontScale="85000" lnSpcReduction="20000"/>
            </a:bodyPr>
            <a:p>
              <a:pPr algn="ctr"/>
              <a:endParaRPr lang="zh-CN" altLang="en-US" sz="1400">
                <a:solidFill>
                  <a:schemeClr val="accent1">
                    <a:lumMod val="50000"/>
                  </a:schemeClr>
                </a:solidFill>
                <a:sym typeface="Arial" pitchFamily="34" charset="0"/>
              </a:endParaRPr>
            </a:p>
          </p:txBody>
        </p:sp>
        <p:sp>
          <p:nvSpPr>
            <p:cNvPr id="28" name="文本框 27"/>
            <p:cNvSpPr txBox="1"/>
            <p:nvPr>
              <p:custDataLst>
                <p:tags r:id="rId23"/>
              </p:custDataLst>
            </p:nvPr>
          </p:nvSpPr>
          <p:spPr>
            <a:xfrm>
              <a:off x="4249914" y="3791788"/>
              <a:ext cx="58211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pPr marL="0" indent="0">
                <a:buSzTx/>
                <a:buNone/>
              </a:pPr>
              <a:r>
                <a:rPr lang="zh-CN" altLang="da-DK" sz="2400" dirty="0" smtClean="0">
                  <a:solidFill>
                    <a:schemeClr val="accent2"/>
                  </a:solidFill>
                  <a:sym typeface="Arial" pitchFamily="34" charset="0"/>
                </a:rPr>
                <a:t>共享内存、缓存</a:t>
              </a:r>
              <a:endParaRPr lang="zh-CN" altLang="da-DK" sz="2400" dirty="0" smtClean="0">
                <a:solidFill>
                  <a:schemeClr val="accent2"/>
                </a:solidFill>
                <a:sym typeface="Arial" pitchFamily="34" charset="0"/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24"/>
              </p:custDataLst>
            </p:nvPr>
          </p:nvSpPr>
          <p:spPr>
            <a:xfrm>
              <a:off x="3508748" y="3359586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p>
              <a:pPr algn="ctr"/>
              <a:r>
                <a:rPr lang="en-US" altLang="zh-CN">
                  <a:solidFill>
                    <a:schemeClr val="accent2">
                      <a:lumMod val="50000"/>
                    </a:schemeClr>
                  </a:solidFill>
                  <a:sym typeface="Arial" pitchFamily="34" charset="0"/>
                </a:rPr>
                <a:t>D</a:t>
              </a:r>
              <a:endParaRPr lang="zh-CN" altLang="en-US">
                <a:solidFill>
                  <a:schemeClr val="accent2">
                    <a:lumMod val="50000"/>
                  </a:schemeClr>
                </a:solidFill>
                <a:sym typeface="Arial" pitchFamily="34" charset="0"/>
              </a:endParaRPr>
            </a:p>
          </p:txBody>
        </p:sp>
      </p:grpSp>
      <p:grpSp>
        <p:nvGrpSpPr>
          <p:cNvPr id="75" name="组合 74"/>
          <p:cNvGrpSpPr/>
          <p:nvPr>
            <p:custDataLst>
              <p:tags r:id="rId25"/>
            </p:custDataLst>
          </p:nvPr>
        </p:nvGrpSpPr>
        <p:grpSpPr>
          <a:xfrm>
            <a:off x="4308849" y="4847116"/>
            <a:ext cx="6562351" cy="1019333"/>
            <a:chOff x="3508748" y="4214465"/>
            <a:chExt cx="6562351" cy="1019333"/>
          </a:xfrm>
        </p:grpSpPr>
        <p:cxnSp>
          <p:nvCxnSpPr>
            <p:cNvPr id="59" name="直接连接符 58"/>
            <p:cNvCxnSpPr/>
            <p:nvPr>
              <p:custDataLst>
                <p:tags r:id="rId26"/>
              </p:custDataLst>
            </p:nvPr>
          </p:nvCxnSpPr>
          <p:spPr>
            <a:xfrm flipH="1">
              <a:off x="3885645" y="4355367"/>
              <a:ext cx="693178" cy="650445"/>
            </a:xfrm>
            <a:prstGeom prst="line">
              <a:avLst/>
            </a:prstGeom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任意多边形 59"/>
            <p:cNvSpPr/>
            <p:nvPr>
              <p:custDataLst>
                <p:tags r:id="rId27"/>
              </p:custDataLst>
            </p:nvPr>
          </p:nvSpPr>
          <p:spPr>
            <a:xfrm>
              <a:off x="3525847" y="4736479"/>
              <a:ext cx="505039" cy="228766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0" rtlCol="0" anchor="ctr">
              <a:normAutofit fontScale="85000" lnSpcReduction="20000"/>
            </a:bodyPr>
            <a:p>
              <a:pPr algn="ctr"/>
              <a:endParaRPr lang="zh-CN" altLang="en-US" sz="1400">
                <a:solidFill>
                  <a:schemeClr val="accent1">
                    <a:lumMod val="50000"/>
                  </a:schemeClr>
                </a:solidFill>
                <a:sym typeface="Arial" pitchFamily="34" charset="0"/>
              </a:endParaRPr>
            </a:p>
          </p:txBody>
        </p:sp>
        <p:sp>
          <p:nvSpPr>
            <p:cNvPr id="61" name="文本框 60"/>
            <p:cNvSpPr txBox="1"/>
            <p:nvPr>
              <p:custDataLst>
                <p:tags r:id="rId28"/>
              </p:custDataLst>
            </p:nvPr>
          </p:nvSpPr>
          <p:spPr>
            <a:xfrm>
              <a:off x="4249914" y="4646667"/>
              <a:ext cx="5821185" cy="587131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p>
              <a:r>
                <a:rPr lang="zh-CN" altLang="da-DK" sz="2400" dirty="0" smtClean="0">
                  <a:solidFill>
                    <a:schemeClr val="accent1"/>
                  </a:solidFill>
                  <a:sym typeface="Arial" pitchFamily="34" charset="0"/>
                </a:rPr>
                <a:t>案例分享</a:t>
              </a:r>
              <a:r>
                <a:rPr lang="en-US" altLang="zh-CN" sz="2400" dirty="0" smtClean="0">
                  <a:solidFill>
                    <a:schemeClr val="accent1"/>
                  </a:solidFill>
                  <a:sym typeface="Arial" pitchFamily="34" charset="0"/>
                </a:rPr>
                <a:t>--RTB</a:t>
              </a:r>
              <a:endParaRPr lang="en-US" altLang="zh-CN" sz="2400" dirty="0" smtClean="0">
                <a:solidFill>
                  <a:schemeClr val="accent1"/>
                </a:solidFill>
                <a:sym typeface="Arial" pitchFamily="34" charset="0"/>
              </a:endParaRPr>
            </a:p>
          </p:txBody>
        </p:sp>
        <p:sp>
          <p:nvSpPr>
            <p:cNvPr id="62" name="文本框 61"/>
            <p:cNvSpPr txBox="1"/>
            <p:nvPr>
              <p:custDataLst>
                <p:tags r:id="rId29"/>
              </p:custDataLst>
            </p:nvPr>
          </p:nvSpPr>
          <p:spPr>
            <a:xfrm>
              <a:off x="3508748" y="4214465"/>
              <a:ext cx="536523" cy="52201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rmAutofit/>
            </a:bodyPr>
            <a:p>
              <a:pPr algn="ctr"/>
              <a:r>
                <a:rPr lang="en-US" altLang="zh-CN">
                  <a:solidFill>
                    <a:schemeClr val="accent1">
                      <a:lumMod val="50000"/>
                    </a:schemeClr>
                  </a:solidFill>
                  <a:sym typeface="Arial" pitchFamily="34" charset="0"/>
                </a:rPr>
                <a:t>E</a:t>
              </a:r>
              <a:endParaRPr lang="zh-CN" altLang="en-US">
                <a:solidFill>
                  <a:schemeClr val="accent1">
                    <a:lumMod val="50000"/>
                  </a:schemeClr>
                </a:solidFill>
                <a:sym typeface="Arial" pitchFamily="34" charset="0"/>
              </a:endParaRPr>
            </a:p>
          </p:txBody>
        </p:sp>
      </p:grpSp>
    </p:spTree>
    <p:custDataLst>
      <p:tags r:id="rId3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安装配置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配置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250" y="1627505"/>
            <a:ext cx="10511155" cy="489013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381501" y="3031906"/>
            <a:ext cx="7028792" cy="656069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+mj-lt"/>
              </a:rPr>
              <a:t>mysql</a:t>
            </a:r>
            <a:r>
              <a:rPr lang="zh-CN" altLang="en-US" sz="4000" dirty="0">
                <a:latin typeface="+mj-lt"/>
              </a:rPr>
              <a:t>、</a:t>
            </a:r>
            <a:r>
              <a:rPr lang="en-US" altLang="zh-CN" sz="4000" dirty="0">
                <a:latin typeface="+mj-lt"/>
              </a:rPr>
              <a:t>redis</a:t>
            </a:r>
            <a:r>
              <a:rPr lang="zh-CN" altLang="en-US" sz="4000" dirty="0">
                <a:latin typeface="+mj-lt"/>
              </a:rPr>
              <a:t>组件</a:t>
            </a:r>
            <a:endParaRPr lang="zh-CN" altLang="en-US" sz="4000" dirty="0">
              <a:latin typeface="+mj-lt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16121" y="2519166"/>
            <a:ext cx="1622480" cy="17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170" tIns="46990" rIns="90170" bIns="46990" anchor="ctr">
            <a:normAutofit/>
          </a:bodyPr>
          <a:lstStyle/>
          <a:p>
            <a:pPr algn="r"/>
            <a:r>
              <a:rPr lang="en-US" altLang="zh-CN" sz="7200" smtClean="0">
                <a:solidFill>
                  <a:schemeClr val="bg1"/>
                </a:solidFill>
                <a:sym typeface="Arial" pitchFamily="34" charset="0"/>
              </a:rPr>
              <a:t>C</a:t>
            </a:r>
            <a:endParaRPr lang="en-US" altLang="zh-CN" sz="7200" smtClean="0">
              <a:solidFill>
                <a:schemeClr val="bg1"/>
              </a:solidFill>
              <a:sym typeface="Arial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redis</a:t>
            </a:r>
            <a:r>
              <a:rPr lang="zh-CN" altLang="en-US" dirty="0">
                <a:sym typeface="+mn-ea"/>
              </a:rPr>
              <a:t>组件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执行阶段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>
            <a:off x="1837402" y="1576112"/>
            <a:ext cx="3443013" cy="1087766"/>
            <a:chOff x="2628900" y="1782763"/>
            <a:chExt cx="3524250" cy="1144597"/>
          </a:xfrm>
        </p:grpSpPr>
        <p:sp>
          <p:nvSpPr>
            <p:cNvPr id="4" name="椭圆 3"/>
            <p:cNvSpPr/>
            <p:nvPr>
              <p:custDataLst>
                <p:tags r:id="rId9"/>
              </p:custDataLst>
            </p:nvPr>
          </p:nvSpPr>
          <p:spPr>
            <a:xfrm>
              <a:off x="2743200" y="1859517"/>
              <a:ext cx="800100" cy="800100"/>
            </a:xfrm>
            <a:prstGeom prst="ellipse">
              <a:avLst/>
            </a:prstGeom>
            <a:solidFill>
              <a:srgbClr val="27B1B4"/>
            </a:solidFill>
            <a:ln w="3175">
              <a:noFill/>
            </a:ln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lIns="108000" tIns="0" rIns="0" bIns="0" rtlCol="0" anchor="ctr">
              <a:normAutofit/>
            </a:bodyPr>
            <a:p>
              <a:pPr algn="ctr"/>
              <a:r>
                <a:rPr lang="en-US" altLang="zh-CN" sz="2000" dirty="0">
                  <a:solidFill>
                    <a:sysClr val="window" lastClr="FFFFFF"/>
                  </a:solidFill>
                  <a:sym typeface="Arial" pitchFamily="34" charset="0"/>
                </a:rPr>
                <a:t>01</a:t>
              </a:r>
              <a:endParaRPr lang="zh-CN" altLang="en-US" sz="2000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5" name="椭圆 4"/>
            <p:cNvSpPr/>
            <p:nvPr>
              <p:custDataLst>
                <p:tags r:id="rId10"/>
              </p:custDataLst>
            </p:nvPr>
          </p:nvSpPr>
          <p:spPr>
            <a:xfrm>
              <a:off x="2628900" y="2091292"/>
              <a:ext cx="336550" cy="336550"/>
            </a:xfrm>
            <a:prstGeom prst="ellipse">
              <a:avLst/>
            </a:prstGeom>
            <a:solidFill>
              <a:srgbClr val="27B1B4"/>
            </a:solidFill>
            <a:ln w="3175"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625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11"/>
              </p:custDataLst>
            </p:nvPr>
          </p:nvSpPr>
          <p:spPr>
            <a:xfrm>
              <a:off x="2658269" y="1915080"/>
              <a:ext cx="195262" cy="195262"/>
            </a:xfrm>
            <a:prstGeom prst="ellipse">
              <a:avLst/>
            </a:prstGeom>
            <a:solidFill>
              <a:srgbClr val="27B1B4"/>
            </a:solidFill>
            <a:ln w="3175"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2" name="文本框 1"/>
            <p:cNvSpPr txBox="1"/>
            <p:nvPr>
              <p:custDataLst>
                <p:tags r:id="rId12"/>
              </p:custDataLst>
            </p:nvPr>
          </p:nvSpPr>
          <p:spPr>
            <a:xfrm>
              <a:off x="3543300" y="1782763"/>
              <a:ext cx="2495549" cy="44720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>
                <a:lnSpc>
                  <a:spcPct val="140000"/>
                </a:lnSpc>
              </a:pPr>
              <a:r>
                <a:rPr lang="en-US" altLang="zh-CN" sz="1900" b="1" dirty="0">
                  <a:solidFill>
                    <a:srgbClr val="27B1B4"/>
                  </a:solidFill>
                  <a:latin typeface="Calibri Light" charset="0"/>
                  <a:ea typeface="宋体" charset="0"/>
                  <a:cs typeface="+mn-ea"/>
                  <a:sym typeface="Arial" pitchFamily="34" charset="0"/>
                </a:rPr>
                <a:t>set_by_lua</a:t>
              </a:r>
              <a:endParaRPr lang="en-US" altLang="zh-CN" sz="1900" b="1" dirty="0">
                <a:solidFill>
                  <a:srgbClr val="27B1B4"/>
                </a:solidFill>
                <a:latin typeface="Calibri Light" charset="0"/>
                <a:ea typeface="宋体" charset="0"/>
                <a:cs typeface="+mn-ea"/>
                <a:sym typeface="Arial" pitchFamily="34" charset="0"/>
              </a:endParaRPr>
            </a:p>
          </p:txBody>
        </p:sp>
        <p:sp>
          <p:nvSpPr>
            <p:cNvPr id="3" name="文本框 2"/>
            <p:cNvSpPr txBox="1"/>
            <p:nvPr>
              <p:custDataLst>
                <p:tags r:id="rId13"/>
              </p:custDataLst>
            </p:nvPr>
          </p:nvSpPr>
          <p:spPr>
            <a:xfrm>
              <a:off x="3543300" y="2160118"/>
              <a:ext cx="2609850" cy="767242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p>
              <a:pPr>
                <a:lnSpc>
                  <a:spcPct val="110000"/>
                </a:lnSpc>
              </a:pPr>
              <a:r>
                <a:rPr lang="zh-CN" altLang="en-US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sym typeface="Arial" pitchFamily="34" charset="0"/>
                </a:rPr>
                <a:t>流程分支处理判断、变量初始化</a:t>
              </a:r>
              <a:endParaRPr lang="zh-CN" altLang="en-US" dirty="0">
                <a:solidFill>
                  <a:sysClr val="windowText" lastClr="000000">
                    <a:lumMod val="50000"/>
                    <a:lumOff val="50000"/>
                  </a:sysClr>
                </a:solidFill>
                <a:sym typeface="Arial" pitchFamily="34" charset="0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14"/>
            </p:custDataLst>
          </p:nvPr>
        </p:nvGrpSpPr>
        <p:grpSpPr>
          <a:xfrm>
            <a:off x="1837402" y="3026658"/>
            <a:ext cx="3443013" cy="1087766"/>
            <a:chOff x="2628900" y="3309094"/>
            <a:chExt cx="3524250" cy="1144597"/>
          </a:xfrm>
        </p:grpSpPr>
        <p:sp>
          <p:nvSpPr>
            <p:cNvPr id="17" name="椭圆 16"/>
            <p:cNvSpPr/>
            <p:nvPr>
              <p:custDataLst>
                <p:tags r:id="rId15"/>
              </p:custDataLst>
            </p:nvPr>
          </p:nvSpPr>
          <p:spPr>
            <a:xfrm>
              <a:off x="2743200" y="3385848"/>
              <a:ext cx="800100" cy="800100"/>
            </a:xfrm>
            <a:prstGeom prst="ellipse">
              <a:avLst/>
            </a:prstGeom>
            <a:solidFill>
              <a:srgbClr val="6EC737"/>
            </a:solidFill>
            <a:ln>
              <a:noFill/>
            </a:ln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lIns="108000" tIns="0" rIns="0" bIns="0" rtlCol="0" anchor="ctr">
              <a:normAutofit/>
            </a:bodyPr>
            <a:p>
              <a:pPr algn="ctr"/>
              <a:r>
                <a:rPr lang="en-US" altLang="zh-CN" sz="2000" dirty="0">
                  <a:solidFill>
                    <a:sysClr val="window" lastClr="FFFFFF"/>
                  </a:solidFill>
                  <a:sym typeface="Arial" pitchFamily="34" charset="0"/>
                </a:rPr>
                <a:t>03</a:t>
              </a:r>
              <a:endParaRPr lang="zh-CN" altLang="en-US" sz="2000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16"/>
              </p:custDataLst>
            </p:nvPr>
          </p:nvSpPr>
          <p:spPr>
            <a:xfrm>
              <a:off x="2628900" y="3617623"/>
              <a:ext cx="336550" cy="336550"/>
            </a:xfrm>
            <a:prstGeom prst="ellipse">
              <a:avLst/>
            </a:prstGeom>
            <a:solidFill>
              <a:srgbClr val="6EC737"/>
            </a:soli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625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19" name="椭圆 18"/>
            <p:cNvSpPr/>
            <p:nvPr>
              <p:custDataLst>
                <p:tags r:id="rId17"/>
              </p:custDataLst>
            </p:nvPr>
          </p:nvSpPr>
          <p:spPr>
            <a:xfrm>
              <a:off x="2658269" y="3441411"/>
              <a:ext cx="195262" cy="195262"/>
            </a:xfrm>
            <a:prstGeom prst="ellipse">
              <a:avLst/>
            </a:prstGeom>
            <a:solidFill>
              <a:srgbClr val="6EC737"/>
            </a:soli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8"/>
              </p:custDataLst>
            </p:nvPr>
          </p:nvSpPr>
          <p:spPr>
            <a:xfrm>
              <a:off x="3543300" y="3309094"/>
              <a:ext cx="2495549" cy="44720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>
                <a:lnSpc>
                  <a:spcPct val="140000"/>
                </a:lnSpc>
              </a:pPr>
              <a:r>
                <a:rPr lang="en-US" altLang="zh-CN" sz="1900" b="1" dirty="0">
                  <a:solidFill>
                    <a:srgbClr val="6EC737"/>
                  </a:solidFill>
                  <a:latin typeface="Calibri Light" charset="0"/>
                  <a:ea typeface="宋体" charset="0"/>
                  <a:cs typeface="+mn-ea"/>
                  <a:sym typeface="Arial" pitchFamily="34" charset="0"/>
                </a:rPr>
                <a:t>access_by_lua</a:t>
              </a:r>
              <a:endParaRPr lang="en-US" altLang="zh-CN" sz="1900" b="1" dirty="0">
                <a:solidFill>
                  <a:srgbClr val="6EC737"/>
                </a:solidFill>
                <a:latin typeface="Calibri Light" charset="0"/>
                <a:ea typeface="宋体" charset="0"/>
                <a:cs typeface="+mn-ea"/>
                <a:sym typeface="Arial" pitchFamily="34" charset="0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19"/>
              </p:custDataLst>
            </p:nvPr>
          </p:nvSpPr>
          <p:spPr>
            <a:xfrm>
              <a:off x="3543300" y="3686449"/>
              <a:ext cx="2609850" cy="767242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p>
              <a:pPr>
                <a:lnSpc>
                  <a:spcPct val="110000"/>
                </a:lnSpc>
              </a:pPr>
              <a:r>
                <a:rPr lang="en-US" altLang="zh-CN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sym typeface="Arial" pitchFamily="34" charset="0"/>
                </a:rPr>
                <a:t>IP</a:t>
              </a:r>
              <a:r>
                <a:rPr lang="zh-CN" altLang="en-US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sym typeface="Arial" pitchFamily="34" charset="0"/>
                </a:rPr>
                <a:t>准入、接口权限</a:t>
              </a:r>
              <a:endParaRPr lang="zh-CN" altLang="en-US" dirty="0">
                <a:solidFill>
                  <a:sysClr val="windowText" lastClr="000000">
                    <a:lumMod val="50000"/>
                    <a:lumOff val="50000"/>
                  </a:sysClr>
                </a:solidFill>
                <a:sym typeface="Arial" pitchFamily="34" charset="0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20"/>
            </p:custDataLst>
          </p:nvPr>
        </p:nvGrpSpPr>
        <p:grpSpPr>
          <a:xfrm>
            <a:off x="1837402" y="4477205"/>
            <a:ext cx="3443013" cy="1087766"/>
            <a:chOff x="2628900" y="4835426"/>
            <a:chExt cx="3524250" cy="1144597"/>
          </a:xfrm>
        </p:grpSpPr>
        <p:sp>
          <p:nvSpPr>
            <p:cNvPr id="29" name="椭圆 28"/>
            <p:cNvSpPr/>
            <p:nvPr>
              <p:custDataLst>
                <p:tags r:id="rId21"/>
              </p:custDataLst>
            </p:nvPr>
          </p:nvSpPr>
          <p:spPr>
            <a:xfrm>
              <a:off x="2743200" y="4912180"/>
              <a:ext cx="800100" cy="800100"/>
            </a:xfrm>
            <a:prstGeom prst="ellipse">
              <a:avLst/>
            </a:prstGeom>
            <a:solidFill>
              <a:srgbClr val="A28E6A"/>
            </a:solidFill>
            <a:ln>
              <a:noFill/>
            </a:ln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lIns="108000" tIns="0" rIns="0" bIns="0" rtlCol="0" anchor="ctr">
              <a:normAutofit/>
            </a:bodyPr>
            <a:p>
              <a:pPr algn="ctr"/>
              <a:r>
                <a:rPr lang="en-US" altLang="zh-CN" sz="2000" dirty="0">
                  <a:solidFill>
                    <a:sysClr val="window" lastClr="FFFFFF"/>
                  </a:solidFill>
                  <a:sym typeface="Arial" pitchFamily="34" charset="0"/>
                </a:rPr>
                <a:t>05</a:t>
              </a:r>
              <a:endParaRPr lang="zh-CN" altLang="en-US" sz="2000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30" name="椭圆 29"/>
            <p:cNvSpPr/>
            <p:nvPr>
              <p:custDataLst>
                <p:tags r:id="rId22"/>
              </p:custDataLst>
            </p:nvPr>
          </p:nvSpPr>
          <p:spPr>
            <a:xfrm>
              <a:off x="2628900" y="5143955"/>
              <a:ext cx="336550" cy="336550"/>
            </a:xfrm>
            <a:prstGeom prst="ellipse">
              <a:avLst/>
            </a:prstGeom>
            <a:solidFill>
              <a:srgbClr val="A28E6A"/>
            </a:soli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625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31" name="椭圆 30"/>
            <p:cNvSpPr/>
            <p:nvPr>
              <p:custDataLst>
                <p:tags r:id="rId23"/>
              </p:custDataLst>
            </p:nvPr>
          </p:nvSpPr>
          <p:spPr>
            <a:xfrm>
              <a:off x="2658269" y="4967743"/>
              <a:ext cx="195262" cy="195262"/>
            </a:xfrm>
            <a:prstGeom prst="ellipse">
              <a:avLst/>
            </a:prstGeom>
            <a:solidFill>
              <a:srgbClr val="A28E6A"/>
            </a:soli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32" name="文本框 31"/>
            <p:cNvSpPr txBox="1"/>
            <p:nvPr>
              <p:custDataLst>
                <p:tags r:id="rId24"/>
              </p:custDataLst>
            </p:nvPr>
          </p:nvSpPr>
          <p:spPr>
            <a:xfrm>
              <a:off x="3543300" y="4835426"/>
              <a:ext cx="2495549" cy="44720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>
                <a:lnSpc>
                  <a:spcPct val="140000"/>
                </a:lnSpc>
              </a:pPr>
              <a:r>
                <a:rPr lang="en-US" altLang="zh-CN" sz="1900" b="1" dirty="0">
                  <a:solidFill>
                    <a:srgbClr val="A28E6A"/>
                  </a:solidFill>
                  <a:latin typeface="Calibri Light" charset="0"/>
                  <a:ea typeface="宋体" charset="0"/>
                  <a:cs typeface="+mn-ea"/>
                  <a:sym typeface="Arial" pitchFamily="34" charset="0"/>
                </a:rPr>
                <a:t>header_filter_by_lua</a:t>
              </a:r>
              <a:endParaRPr lang="en-US" altLang="zh-CN" sz="1900" b="1" dirty="0">
                <a:solidFill>
                  <a:srgbClr val="A28E6A"/>
                </a:solidFill>
                <a:latin typeface="Calibri Light" charset="0"/>
                <a:ea typeface="宋体" charset="0"/>
                <a:cs typeface="+mn-ea"/>
                <a:sym typeface="Arial" pitchFamily="34" charset="0"/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25"/>
              </p:custDataLst>
            </p:nvPr>
          </p:nvSpPr>
          <p:spPr>
            <a:xfrm>
              <a:off x="3543300" y="5212781"/>
              <a:ext cx="2609850" cy="767242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p>
              <a:pPr>
                <a:lnSpc>
                  <a:spcPct val="110000"/>
                </a:lnSpc>
              </a:pPr>
              <a:r>
                <a:rPr lang="zh-CN" altLang="en-US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sym typeface="Arial" pitchFamily="34" charset="0"/>
                </a:rPr>
                <a:t>应答</a:t>
              </a:r>
              <a:r>
                <a:rPr lang="en-US" altLang="zh-CN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sym typeface="Arial" pitchFamily="34" charset="0"/>
                </a:rPr>
                <a:t>http</a:t>
              </a:r>
              <a:r>
                <a:rPr lang="zh-CN" altLang="en-US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sym typeface="Arial" pitchFamily="34" charset="0"/>
                </a:rPr>
                <a:t>过滤处理</a:t>
              </a:r>
              <a:endParaRPr lang="zh-CN" altLang="en-US" dirty="0">
                <a:solidFill>
                  <a:sysClr val="windowText" lastClr="000000">
                    <a:lumMod val="50000"/>
                    <a:lumOff val="50000"/>
                  </a:sysClr>
                </a:solidFill>
                <a:sym typeface="Arial" pitchFamily="34" charset="0"/>
              </a:endParaRPr>
            </a:p>
          </p:txBody>
        </p:sp>
      </p:grpSp>
      <p:grpSp>
        <p:nvGrpSpPr>
          <p:cNvPr id="22" name="组合 21"/>
          <p:cNvGrpSpPr/>
          <p:nvPr>
            <p:custDataLst>
              <p:tags r:id="rId26"/>
            </p:custDataLst>
          </p:nvPr>
        </p:nvGrpSpPr>
        <p:grpSpPr>
          <a:xfrm>
            <a:off x="5447911" y="1576112"/>
            <a:ext cx="3443013" cy="1087766"/>
            <a:chOff x="6324599" y="1782763"/>
            <a:chExt cx="3524250" cy="1144597"/>
          </a:xfrm>
        </p:grpSpPr>
        <p:sp>
          <p:nvSpPr>
            <p:cNvPr id="41" name="椭圆 40"/>
            <p:cNvSpPr/>
            <p:nvPr>
              <p:custDataLst>
                <p:tags r:id="rId27"/>
              </p:custDataLst>
            </p:nvPr>
          </p:nvSpPr>
          <p:spPr>
            <a:xfrm>
              <a:off x="6438899" y="1859517"/>
              <a:ext cx="800100" cy="800100"/>
            </a:xfrm>
            <a:prstGeom prst="ellipse">
              <a:avLst/>
            </a:prstGeom>
            <a:solidFill>
              <a:srgbClr val="27B1B4"/>
            </a:solidFill>
            <a:ln w="3175">
              <a:noFill/>
            </a:ln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lIns="108000" tIns="0" rIns="0" bIns="0" rtlCol="0" anchor="ctr">
              <a:normAutofit/>
            </a:bodyPr>
            <a:p>
              <a:pPr algn="ctr"/>
              <a:r>
                <a:rPr lang="en-US" altLang="zh-CN" sz="2000" dirty="0">
                  <a:solidFill>
                    <a:sysClr val="window" lastClr="FFFFFF"/>
                  </a:solidFill>
                  <a:sym typeface="Arial" pitchFamily="34" charset="0"/>
                </a:rPr>
                <a:t>02</a:t>
              </a:r>
              <a:endParaRPr lang="zh-CN" altLang="en-US" sz="2000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42" name="椭圆 41"/>
            <p:cNvSpPr/>
            <p:nvPr>
              <p:custDataLst>
                <p:tags r:id="rId28"/>
              </p:custDataLst>
            </p:nvPr>
          </p:nvSpPr>
          <p:spPr>
            <a:xfrm>
              <a:off x="6324599" y="2091292"/>
              <a:ext cx="336550" cy="336550"/>
            </a:xfrm>
            <a:prstGeom prst="ellipse">
              <a:avLst/>
            </a:prstGeom>
            <a:solidFill>
              <a:srgbClr val="27B1B4"/>
            </a:solidFill>
            <a:ln w="3175"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625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43" name="椭圆 42"/>
            <p:cNvSpPr/>
            <p:nvPr>
              <p:custDataLst>
                <p:tags r:id="rId29"/>
              </p:custDataLst>
            </p:nvPr>
          </p:nvSpPr>
          <p:spPr>
            <a:xfrm>
              <a:off x="6353968" y="1915080"/>
              <a:ext cx="195262" cy="195262"/>
            </a:xfrm>
            <a:prstGeom prst="ellipse">
              <a:avLst/>
            </a:prstGeom>
            <a:solidFill>
              <a:srgbClr val="27B1B4"/>
            </a:solidFill>
            <a:ln w="3175"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44" name="文本框 43"/>
            <p:cNvSpPr txBox="1"/>
            <p:nvPr>
              <p:custDataLst>
                <p:tags r:id="rId30"/>
              </p:custDataLst>
            </p:nvPr>
          </p:nvSpPr>
          <p:spPr>
            <a:xfrm>
              <a:off x="7238999" y="1782763"/>
              <a:ext cx="2495549" cy="44720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>
                <a:lnSpc>
                  <a:spcPct val="140000"/>
                </a:lnSpc>
              </a:pPr>
              <a:r>
                <a:rPr lang="en-US" altLang="zh-CN" sz="1900" b="1" dirty="0">
                  <a:solidFill>
                    <a:srgbClr val="27B1B4"/>
                  </a:solidFill>
                  <a:latin typeface="Calibri Light" charset="0"/>
                  <a:ea typeface="宋体" charset="0"/>
                  <a:cs typeface="+mn-ea"/>
                  <a:sym typeface="Arial" pitchFamily="34" charset="0"/>
                </a:rPr>
                <a:t>rewrite_by_lua</a:t>
              </a:r>
              <a:endParaRPr lang="en-US" altLang="zh-CN" sz="1900" b="1" dirty="0">
                <a:solidFill>
                  <a:srgbClr val="27B1B4"/>
                </a:solidFill>
                <a:latin typeface="Calibri Light" charset="0"/>
                <a:ea typeface="宋体" charset="0"/>
                <a:cs typeface="+mn-ea"/>
                <a:sym typeface="Arial" pitchFamily="34" charset="0"/>
              </a:endParaRPr>
            </a:p>
          </p:txBody>
        </p:sp>
        <p:sp>
          <p:nvSpPr>
            <p:cNvPr id="45" name="文本框 44"/>
            <p:cNvSpPr txBox="1"/>
            <p:nvPr>
              <p:custDataLst>
                <p:tags r:id="rId31"/>
              </p:custDataLst>
            </p:nvPr>
          </p:nvSpPr>
          <p:spPr>
            <a:xfrm>
              <a:off x="7238999" y="2160118"/>
              <a:ext cx="2609850" cy="767242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p>
              <a:pPr>
                <a:lnSpc>
                  <a:spcPct val="110000"/>
                </a:lnSpc>
              </a:pPr>
              <a:r>
                <a:rPr lang="zh-CN" altLang="en-US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sym typeface="Arial" pitchFamily="34" charset="0"/>
                </a:rPr>
                <a:t>转发、重定向</a:t>
              </a:r>
              <a:endParaRPr lang="zh-CN" altLang="en-US" dirty="0">
                <a:solidFill>
                  <a:sysClr val="windowText" lastClr="000000">
                    <a:lumMod val="50000"/>
                    <a:lumOff val="50000"/>
                  </a:sysClr>
                </a:solidFill>
                <a:sym typeface="Arial" pitchFamily="34" charset="0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32"/>
            </p:custDataLst>
          </p:nvPr>
        </p:nvGrpSpPr>
        <p:grpSpPr>
          <a:xfrm>
            <a:off x="5447911" y="3026658"/>
            <a:ext cx="3443013" cy="1087766"/>
            <a:chOff x="6324599" y="3309094"/>
            <a:chExt cx="3524250" cy="1144597"/>
          </a:xfrm>
        </p:grpSpPr>
        <p:sp>
          <p:nvSpPr>
            <p:cNvPr id="46" name="椭圆 45"/>
            <p:cNvSpPr/>
            <p:nvPr>
              <p:custDataLst>
                <p:tags r:id="rId33"/>
              </p:custDataLst>
            </p:nvPr>
          </p:nvSpPr>
          <p:spPr>
            <a:xfrm>
              <a:off x="6438899" y="3385848"/>
              <a:ext cx="800100" cy="800100"/>
            </a:xfrm>
            <a:prstGeom prst="ellipse">
              <a:avLst/>
            </a:prstGeom>
            <a:solidFill>
              <a:srgbClr val="6EC737"/>
            </a:solidFill>
            <a:ln>
              <a:noFill/>
            </a:ln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lIns="108000" tIns="0" rIns="0" bIns="0" rtlCol="0" anchor="ctr">
              <a:normAutofit/>
            </a:bodyPr>
            <a:p>
              <a:pPr algn="ctr"/>
              <a:r>
                <a:rPr lang="en-US" altLang="zh-CN" sz="2000" dirty="0">
                  <a:solidFill>
                    <a:sysClr val="window" lastClr="FFFFFF"/>
                  </a:solidFill>
                  <a:sym typeface="Arial" pitchFamily="34" charset="0"/>
                </a:rPr>
                <a:t>04</a:t>
              </a:r>
              <a:endParaRPr lang="zh-CN" altLang="en-US" sz="2000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47" name="椭圆 46"/>
            <p:cNvSpPr/>
            <p:nvPr>
              <p:custDataLst>
                <p:tags r:id="rId34"/>
              </p:custDataLst>
            </p:nvPr>
          </p:nvSpPr>
          <p:spPr>
            <a:xfrm>
              <a:off x="6324599" y="3617623"/>
              <a:ext cx="336550" cy="336550"/>
            </a:xfrm>
            <a:prstGeom prst="ellipse">
              <a:avLst/>
            </a:prstGeom>
            <a:solidFill>
              <a:srgbClr val="6EC737"/>
            </a:soli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625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48" name="椭圆 47"/>
            <p:cNvSpPr/>
            <p:nvPr>
              <p:custDataLst>
                <p:tags r:id="rId35"/>
              </p:custDataLst>
            </p:nvPr>
          </p:nvSpPr>
          <p:spPr>
            <a:xfrm>
              <a:off x="6353968" y="3441411"/>
              <a:ext cx="195262" cy="195262"/>
            </a:xfrm>
            <a:prstGeom prst="ellipse">
              <a:avLst/>
            </a:prstGeom>
            <a:solidFill>
              <a:srgbClr val="6EC737"/>
            </a:soli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49" name="文本框 48"/>
            <p:cNvSpPr txBox="1"/>
            <p:nvPr>
              <p:custDataLst>
                <p:tags r:id="rId36"/>
              </p:custDataLst>
            </p:nvPr>
          </p:nvSpPr>
          <p:spPr>
            <a:xfrm>
              <a:off x="7238999" y="3309094"/>
              <a:ext cx="2495549" cy="44720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>
                <a:lnSpc>
                  <a:spcPct val="140000"/>
                </a:lnSpc>
              </a:pPr>
              <a:r>
                <a:rPr lang="en-US" altLang="zh-CN" sz="1900" b="1" dirty="0">
                  <a:solidFill>
                    <a:srgbClr val="6EC737"/>
                  </a:solidFill>
                  <a:latin typeface="Calibri Light" charset="0"/>
                  <a:ea typeface="宋体" charset="0"/>
                  <a:cs typeface="+mn-ea"/>
                  <a:sym typeface="Arial" pitchFamily="34" charset="0"/>
                </a:rPr>
                <a:t>content_by_lua</a:t>
              </a:r>
              <a:endParaRPr lang="en-US" altLang="zh-CN" sz="1900" b="1" dirty="0">
                <a:solidFill>
                  <a:srgbClr val="6EC737"/>
                </a:solidFill>
                <a:latin typeface="Calibri Light" charset="0"/>
                <a:ea typeface="宋体" charset="0"/>
                <a:cs typeface="+mn-ea"/>
                <a:sym typeface="Arial" pitchFamily="34" charset="0"/>
              </a:endParaRPr>
            </a:p>
          </p:txBody>
        </p:sp>
        <p:sp>
          <p:nvSpPr>
            <p:cNvPr id="50" name="文本框 49"/>
            <p:cNvSpPr txBox="1"/>
            <p:nvPr>
              <p:custDataLst>
                <p:tags r:id="rId37"/>
              </p:custDataLst>
            </p:nvPr>
          </p:nvSpPr>
          <p:spPr>
            <a:xfrm>
              <a:off x="7238999" y="3686449"/>
              <a:ext cx="2609850" cy="767242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p>
              <a:pPr>
                <a:lnSpc>
                  <a:spcPct val="110000"/>
                </a:lnSpc>
              </a:pPr>
              <a:r>
                <a:rPr lang="zh-CN" altLang="en-US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sym typeface="Arial" pitchFamily="34" charset="0"/>
                </a:rPr>
                <a:t>内容生成</a:t>
              </a:r>
              <a:endParaRPr lang="zh-CN" altLang="en-US" dirty="0">
                <a:solidFill>
                  <a:sysClr val="windowText" lastClr="000000">
                    <a:lumMod val="50000"/>
                    <a:lumOff val="50000"/>
                  </a:sysClr>
                </a:solidFill>
                <a:sym typeface="Arial" pitchFamily="34" charset="0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38"/>
            </p:custDataLst>
          </p:nvPr>
        </p:nvGrpSpPr>
        <p:grpSpPr>
          <a:xfrm>
            <a:off x="5447911" y="4477205"/>
            <a:ext cx="3443013" cy="1087766"/>
            <a:chOff x="6324599" y="4835426"/>
            <a:chExt cx="3524250" cy="1144597"/>
          </a:xfrm>
        </p:grpSpPr>
        <p:sp>
          <p:nvSpPr>
            <p:cNvPr id="51" name="椭圆 50"/>
            <p:cNvSpPr/>
            <p:nvPr>
              <p:custDataLst>
                <p:tags r:id="rId39"/>
              </p:custDataLst>
            </p:nvPr>
          </p:nvSpPr>
          <p:spPr>
            <a:xfrm>
              <a:off x="6438899" y="4912180"/>
              <a:ext cx="800100" cy="800100"/>
            </a:xfrm>
            <a:prstGeom prst="ellipse">
              <a:avLst/>
            </a:prstGeom>
            <a:solidFill>
              <a:srgbClr val="A28E6A"/>
            </a:solidFill>
            <a:ln>
              <a:noFill/>
            </a:ln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lIns="108000" tIns="0" rIns="0" bIns="0" rtlCol="0" anchor="ctr">
              <a:normAutofit/>
            </a:bodyPr>
            <a:p>
              <a:pPr algn="ctr"/>
              <a:r>
                <a:rPr lang="en-US" altLang="zh-CN" sz="2000" dirty="0">
                  <a:solidFill>
                    <a:sysClr val="window" lastClr="FFFFFF"/>
                  </a:solidFill>
                  <a:sym typeface="Arial" pitchFamily="34" charset="0"/>
                </a:rPr>
                <a:t>06</a:t>
              </a:r>
              <a:endParaRPr lang="zh-CN" altLang="en-US" sz="2000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52" name="椭圆 51"/>
            <p:cNvSpPr/>
            <p:nvPr>
              <p:custDataLst>
                <p:tags r:id="rId40"/>
              </p:custDataLst>
            </p:nvPr>
          </p:nvSpPr>
          <p:spPr>
            <a:xfrm>
              <a:off x="6324599" y="5143955"/>
              <a:ext cx="336550" cy="336550"/>
            </a:xfrm>
            <a:prstGeom prst="ellipse">
              <a:avLst/>
            </a:prstGeom>
            <a:solidFill>
              <a:srgbClr val="A28E6A"/>
            </a:soli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625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53" name="椭圆 52"/>
            <p:cNvSpPr/>
            <p:nvPr>
              <p:custDataLst>
                <p:tags r:id="rId41"/>
              </p:custDataLst>
            </p:nvPr>
          </p:nvSpPr>
          <p:spPr>
            <a:xfrm>
              <a:off x="6353968" y="4967743"/>
              <a:ext cx="195262" cy="195262"/>
            </a:xfrm>
            <a:prstGeom prst="ellipse">
              <a:avLst/>
            </a:prstGeom>
            <a:solidFill>
              <a:srgbClr val="A28E6A"/>
            </a:soli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54" name="文本框 53"/>
            <p:cNvSpPr txBox="1"/>
            <p:nvPr>
              <p:custDataLst>
                <p:tags r:id="rId42"/>
              </p:custDataLst>
            </p:nvPr>
          </p:nvSpPr>
          <p:spPr>
            <a:xfrm>
              <a:off x="7238999" y="4835426"/>
              <a:ext cx="2495549" cy="44720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>
                <a:lnSpc>
                  <a:spcPct val="140000"/>
                </a:lnSpc>
              </a:pPr>
              <a:r>
                <a:rPr lang="en-US" altLang="zh-CN" sz="1900" b="1" dirty="0">
                  <a:solidFill>
                    <a:srgbClr val="A28E6A"/>
                  </a:solidFill>
                  <a:latin typeface="Calibri Light" charset="0"/>
                  <a:ea typeface="宋体" charset="0"/>
                  <a:cs typeface="+mn-ea"/>
                  <a:sym typeface="Arial" pitchFamily="34" charset="0"/>
                </a:rPr>
                <a:t>body_filter_by_lua</a:t>
              </a:r>
              <a:endParaRPr lang="en-US" altLang="zh-CN" sz="1900" b="1" dirty="0">
                <a:solidFill>
                  <a:srgbClr val="A28E6A"/>
                </a:solidFill>
                <a:latin typeface="Calibri Light" charset="0"/>
                <a:ea typeface="宋体" charset="0"/>
                <a:cs typeface="+mn-ea"/>
                <a:sym typeface="Arial" pitchFamily="34" charset="0"/>
              </a:endParaRPr>
            </a:p>
          </p:txBody>
        </p:sp>
        <p:sp>
          <p:nvSpPr>
            <p:cNvPr id="55" name="文本框 54"/>
            <p:cNvSpPr txBox="1"/>
            <p:nvPr>
              <p:custDataLst>
                <p:tags r:id="rId43"/>
              </p:custDataLst>
            </p:nvPr>
          </p:nvSpPr>
          <p:spPr>
            <a:xfrm>
              <a:off x="7238999" y="5212781"/>
              <a:ext cx="2609850" cy="767242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p>
              <a:pPr>
                <a:lnSpc>
                  <a:spcPct val="110000"/>
                </a:lnSpc>
              </a:pPr>
              <a:r>
                <a:rPr lang="zh-CN" altLang="en-US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sym typeface="Arial" pitchFamily="34" charset="0"/>
                </a:rPr>
                <a:t>应答</a:t>
              </a:r>
              <a:r>
                <a:rPr lang="en-US" altLang="zh-CN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sym typeface="Arial" pitchFamily="34" charset="0"/>
                </a:rPr>
                <a:t>body</a:t>
              </a:r>
              <a:r>
                <a:rPr lang="zh-CN" altLang="en-US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sym typeface="Arial" pitchFamily="34" charset="0"/>
                </a:rPr>
                <a:t>过滤处理</a:t>
              </a:r>
              <a:endParaRPr lang="zh-CN" altLang="en-US" dirty="0">
                <a:solidFill>
                  <a:sysClr val="windowText" lastClr="000000">
                    <a:lumMod val="50000"/>
                    <a:lumOff val="50000"/>
                  </a:sysClr>
                </a:solidFill>
                <a:sym typeface="Arial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44"/>
            </p:custDataLst>
          </p:nvPr>
        </p:nvGrpSpPr>
        <p:grpSpPr>
          <a:xfrm>
            <a:off x="1781520" y="5693911"/>
            <a:ext cx="3443013" cy="1087766"/>
            <a:chOff x="2628900" y="4835426"/>
            <a:chExt cx="3524250" cy="1144597"/>
          </a:xfrm>
        </p:grpSpPr>
        <p:sp>
          <p:nvSpPr>
            <p:cNvPr id="15" name="椭圆 14"/>
            <p:cNvSpPr/>
            <p:nvPr>
              <p:custDataLst>
                <p:tags r:id="rId45"/>
              </p:custDataLst>
            </p:nvPr>
          </p:nvSpPr>
          <p:spPr>
            <a:xfrm>
              <a:off x="2743200" y="4912180"/>
              <a:ext cx="800100" cy="8001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lIns="108000" tIns="0" rIns="0" bIns="0" rtlCol="0" anchor="ctr">
              <a:normAutofit/>
            </a:bodyPr>
            <a:p>
              <a:pPr algn="ctr"/>
              <a:r>
                <a:rPr lang="en-US" altLang="zh-CN" sz="2000" dirty="0">
                  <a:solidFill>
                    <a:sysClr val="window" lastClr="FFFFFF"/>
                  </a:solidFill>
                  <a:sym typeface="Arial" pitchFamily="34" charset="0"/>
                </a:rPr>
                <a:t>07</a:t>
              </a:r>
              <a:endParaRPr lang="zh-CN" altLang="en-US" sz="2000" dirty="0">
                <a:solidFill>
                  <a:sysClr val="window" lastClr="FFFFFF"/>
                </a:solidFill>
                <a:sym typeface="Arial" pitchFamily="34" charset="0"/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46"/>
              </p:custDataLst>
            </p:nvPr>
          </p:nvSpPr>
          <p:spPr>
            <a:xfrm>
              <a:off x="2628900" y="5143955"/>
              <a:ext cx="336550" cy="3365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625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28" name="椭圆 27"/>
            <p:cNvSpPr/>
            <p:nvPr>
              <p:custDataLst>
                <p:tags r:id="rId47"/>
              </p:custDataLst>
            </p:nvPr>
          </p:nvSpPr>
          <p:spPr>
            <a:xfrm>
              <a:off x="2658269" y="4967743"/>
              <a:ext cx="195262" cy="19526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127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27B1B4">
                <a:shade val="50000"/>
              </a:srgbClr>
            </a:lnRef>
            <a:fillRef idx="1">
              <a:srgbClr val="27B1B4"/>
            </a:fillRef>
            <a:effectRef idx="0">
              <a:srgbClr val="27B1B4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>
                <a:sym typeface="Arial" pitchFamily="34" charset="0"/>
              </a:endParaRPr>
            </a:p>
          </p:txBody>
        </p:sp>
        <p:sp>
          <p:nvSpPr>
            <p:cNvPr id="34" name="文本框 33"/>
            <p:cNvSpPr txBox="1"/>
            <p:nvPr>
              <p:custDataLst>
                <p:tags r:id="rId48"/>
              </p:custDataLst>
            </p:nvPr>
          </p:nvSpPr>
          <p:spPr>
            <a:xfrm>
              <a:off x="3543300" y="4835426"/>
              <a:ext cx="2495549" cy="44720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p>
              <a:pPr>
                <a:lnSpc>
                  <a:spcPct val="140000"/>
                </a:lnSpc>
              </a:pPr>
              <a:r>
                <a:rPr lang="en-US" altLang="zh-CN" sz="1900" b="1" dirty="0">
                  <a:solidFill>
                    <a:srgbClr val="A28E6A"/>
                  </a:solidFill>
                  <a:latin typeface="Calibri Light" charset="0"/>
                  <a:ea typeface="宋体" charset="0"/>
                  <a:cs typeface="+mn-ea"/>
                  <a:sym typeface="Arial" pitchFamily="34" charset="0"/>
                </a:rPr>
                <a:t>log_by_lua</a:t>
              </a:r>
              <a:endParaRPr lang="en-US" altLang="zh-CN" sz="1900" b="1" dirty="0">
                <a:solidFill>
                  <a:srgbClr val="A28E6A"/>
                </a:solidFill>
                <a:latin typeface="Calibri Light" charset="0"/>
                <a:ea typeface="宋体" charset="0"/>
                <a:cs typeface="+mn-ea"/>
                <a:sym typeface="Arial" pitchFamily="34" charset="0"/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49"/>
              </p:custDataLst>
            </p:nvPr>
          </p:nvSpPr>
          <p:spPr>
            <a:xfrm>
              <a:off x="3543300" y="5212781"/>
              <a:ext cx="2609850" cy="767242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p>
              <a:pPr>
                <a:lnSpc>
                  <a:spcPct val="110000"/>
                </a:lnSpc>
              </a:pPr>
              <a:r>
                <a:rPr lang="zh-CN" altLang="en-US" dirty="0">
                  <a:solidFill>
                    <a:sysClr val="windowText" lastClr="000000">
                      <a:lumMod val="50000"/>
                      <a:lumOff val="50000"/>
                    </a:sysClr>
                  </a:solidFill>
                  <a:sym typeface="Arial" pitchFamily="34" charset="0"/>
                </a:rPr>
                <a:t>会话完成后本地异步完成日志记录</a:t>
              </a:r>
              <a:endParaRPr lang="zh-CN" altLang="en-US" dirty="0">
                <a:solidFill>
                  <a:sysClr val="windowText" lastClr="000000">
                    <a:lumMod val="50000"/>
                    <a:lumOff val="50000"/>
                  </a:sysClr>
                </a:solidFill>
                <a:sym typeface="Arial" pitchFamily="34" charset="0"/>
              </a:endParaRPr>
            </a:p>
          </p:txBody>
        </p:sp>
      </p:grpSp>
    </p:spTree>
    <p:custDataLst>
      <p:tags r:id="rId50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redis</a:t>
            </a:r>
            <a:r>
              <a:rPr lang="zh-CN" altLang="en-US" dirty="0">
                <a:sym typeface="+mn-ea"/>
              </a:rPr>
              <a:t>组件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阶段之间传递变量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6565" y="1699260"/>
            <a:ext cx="11480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ngx.ctx</a:t>
            </a:r>
            <a:endParaRPr lang="en-US" altLang="zh-CN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9750" y="2522855"/>
            <a:ext cx="5260340" cy="1371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3955" y="2353310"/>
            <a:ext cx="3096260" cy="1746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75460" y="4575810"/>
            <a:ext cx="310134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/>
              <a:t>curl http://127.0.0.1/mixed</a:t>
            </a:r>
            <a:endParaRPr lang="en-US" altLang="zh-CN" sz="2000"/>
          </a:p>
        </p:txBody>
      </p:sp>
      <p:sp>
        <p:nvSpPr>
          <p:cNvPr id="6" name="文本框 5"/>
          <p:cNvSpPr txBox="1"/>
          <p:nvPr/>
        </p:nvSpPr>
        <p:spPr>
          <a:xfrm>
            <a:off x="1787525" y="5109845"/>
            <a:ext cx="329882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/>
              <a:t>curl http://127.0.0.1/ngx_ctx</a:t>
            </a:r>
            <a:endParaRPr lang="en-US" altLang="zh-CN" sz="2000"/>
          </a:p>
        </p:txBody>
      </p:sp>
    </p:spTree>
    <p:custDataLst>
      <p:tags r:id="rId10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redis</a:t>
            </a:r>
            <a:r>
              <a:rPr lang="zh-CN" altLang="en-US" dirty="0">
                <a:sym typeface="+mn-ea"/>
              </a:rPr>
              <a:t>组件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mysql--</a:t>
            </a:r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建表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2915" y="6101715"/>
            <a:ext cx="5724525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+mn-ea"/>
                <a:sym typeface="Arial" pitchFamily="34" charset="0"/>
              </a:rPr>
              <a:t>curl http://127.0.0.1/mysql_create</a:t>
            </a:r>
            <a:endParaRPr lang="en-US" altLang="zh-CN" sz="2000">
              <a:latin typeface="+mn-ea"/>
              <a:sym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2605" y="1409065"/>
            <a:ext cx="8294370" cy="458851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redis</a:t>
            </a:r>
            <a:r>
              <a:rPr lang="zh-CN" altLang="en-US" dirty="0">
                <a:sym typeface="+mn-ea"/>
              </a:rPr>
              <a:t>组件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mysql--insert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1805" y="4935220"/>
            <a:ext cx="9307830" cy="335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+mn-ea"/>
                <a:sym typeface="Arial" pitchFamily="34" charset="0"/>
              </a:rPr>
              <a:t>curl 'http://127.0.0.1/mysql_insert?name=jack&amp;email=jack@163.com&amp;password=iefioweio'</a:t>
            </a:r>
            <a:endParaRPr lang="en-US" altLang="zh-CN" sz="1600">
              <a:latin typeface="+mn-ea"/>
              <a:sym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4035" y="1793875"/>
            <a:ext cx="9338310" cy="267716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redis</a:t>
            </a:r>
            <a:r>
              <a:rPr lang="zh-CN" altLang="en-US" dirty="0">
                <a:sym typeface="+mn-ea"/>
              </a:rPr>
              <a:t>组件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mysql--select</a:t>
            </a:r>
            <a:endParaRPr lang="en-US" altLang="zh-CN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3550" y="5027930"/>
            <a:ext cx="6243955" cy="396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+mn-ea"/>
                <a:sym typeface="Arial" pitchFamily="34" charset="0"/>
              </a:rPr>
              <a:t>curl http://127.0.0.1/mysql_select?name=zhuyu</a:t>
            </a:r>
            <a:endParaRPr lang="en-US" altLang="zh-CN" sz="2000">
              <a:latin typeface="+mn-ea"/>
              <a:sym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17675" y="5539740"/>
            <a:ext cx="8183880" cy="3962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000">
                <a:latin typeface="+mn-ea"/>
                <a:sym typeface="Arial" pitchFamily="34" charset="0"/>
              </a:rPr>
              <a:t>ab -k -c 100 -n 100000 http://127.0.0.1/mysql_select?name=zhuyu</a:t>
            </a:r>
            <a:endParaRPr lang="en-US" altLang="zh-CN" sz="2000">
              <a:latin typeface="+mn-ea"/>
              <a:sym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4985" y="1733550"/>
            <a:ext cx="8028305" cy="284734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mysql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redis</a:t>
            </a:r>
            <a:r>
              <a:rPr lang="zh-CN" altLang="en-US" dirty="0">
                <a:sym typeface="+mn-ea"/>
              </a:rPr>
              <a:t>组件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redis</a:t>
            </a:r>
            <a:endParaRPr lang="en-US" altLang="zh-CN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17675" y="5344795"/>
            <a:ext cx="804418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base">
              <a:buFont typeface="+mj-lt"/>
            </a:pPr>
            <a:r>
              <a:rPr lang="en-US" altLang="zh-CN">
                <a:latin typeface="+mn-ea"/>
                <a:sym typeface="Arial" pitchFamily="34" charset="0"/>
              </a:rPr>
              <a:t>curl 'http://127.0.0.1/redis_set?key=ad0001&amp;value=插屏广告'</a:t>
            </a:r>
            <a:endParaRPr lang="en-US" altLang="zh-CN">
              <a:latin typeface="+mn-ea"/>
              <a:sym typeface="Arial" pitchFamily="34" charset="0"/>
            </a:endParaRPr>
          </a:p>
          <a:p>
            <a:pPr fontAlgn="base">
              <a:buFont typeface="+mj-lt"/>
            </a:pPr>
            <a:r>
              <a:rPr lang="en-US" altLang="zh-CN">
                <a:latin typeface="+mn-ea"/>
                <a:sym typeface="Arial" pitchFamily="34" charset="0"/>
              </a:rPr>
              <a:t>curl 'http://127.0.0.1/redis_get?key=ad0001'</a:t>
            </a:r>
            <a:endParaRPr lang="en-US" altLang="zh-CN">
              <a:latin typeface="+mn-ea"/>
              <a:sym typeface="Arial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5135" y="6086475"/>
            <a:ext cx="9124315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base">
              <a:buFont typeface="+mj-lt"/>
            </a:pPr>
            <a:r>
              <a:rPr lang="en-US" altLang="zh-CN">
                <a:latin typeface="+mn-ea"/>
                <a:sym typeface="Arial" pitchFamily="34" charset="0"/>
              </a:rPr>
              <a:t>ab -n 500000 -c 100 -k 'http://127.0.0.1/redis_set?key=ad0001&amp;value=插屏广告'</a:t>
            </a:r>
            <a:endParaRPr lang="en-US" altLang="zh-CN" strike="noStrike" kern="1200" noProof="1">
              <a:latin typeface="+mn-ea"/>
              <a:ea typeface="+mn-ea"/>
              <a:cs typeface="+mn-cs"/>
              <a:sym typeface="Arial" pitchFamily="34" charset="0"/>
            </a:endParaRPr>
          </a:p>
          <a:p>
            <a:pPr fontAlgn="base">
              <a:buFont typeface="+mj-lt"/>
            </a:pPr>
            <a:r>
              <a:rPr lang="en-US" altLang="zh-CN">
                <a:latin typeface="+mn-ea"/>
                <a:sym typeface="Arial" pitchFamily="34" charset="0"/>
              </a:rPr>
              <a:t>ab -n 500000 -c 100 -k 'http://127.0.0.1/redis_get?key=ad0001'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0225" y="1429385"/>
            <a:ext cx="3496310" cy="38519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0855" y="1420495"/>
            <a:ext cx="3507105" cy="384302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381501" y="3031906"/>
            <a:ext cx="7028792" cy="65606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+mj-lt"/>
              </a:rPr>
              <a:t>共享内存、缓存</a:t>
            </a:r>
            <a:endParaRPr lang="zh-CN" altLang="en-US" sz="4000" dirty="0">
              <a:latin typeface="+mj-lt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16121" y="2519166"/>
            <a:ext cx="1622480" cy="17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170" tIns="46990" rIns="90170" bIns="46990" anchor="ctr">
            <a:normAutofit/>
          </a:bodyPr>
          <a:lstStyle/>
          <a:p>
            <a:pPr algn="r"/>
            <a:r>
              <a:rPr lang="en-US" altLang="zh-CN" sz="7200" smtClean="0">
                <a:solidFill>
                  <a:schemeClr val="bg1"/>
                </a:solidFill>
                <a:sym typeface="Arial" pitchFamily="34" charset="0"/>
              </a:rPr>
              <a:t>D</a:t>
            </a:r>
            <a:endParaRPr lang="en-US" altLang="zh-CN" sz="7200" smtClean="0">
              <a:solidFill>
                <a:schemeClr val="bg1"/>
              </a:solidFill>
              <a:sym typeface="Arial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共享内存、缓存</a:t>
            </a:r>
            <a:endParaRPr lang="en-US" altLang="zh-CN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缓存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99335" y="1560195"/>
            <a:ext cx="41452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+mn-ea"/>
                <a:sym typeface="Arial" pitchFamily="34" charset="0"/>
              </a:rPr>
              <a:t>进程间共享内存 shared_dict</a:t>
            </a:r>
            <a:endParaRPr lang="zh-CN" altLang="en-US" sz="2400">
              <a:latin typeface="+mn-ea"/>
              <a:sym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79345" y="3257550"/>
            <a:ext cx="3521710" cy="1463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base">
              <a:buFont typeface="+mj-lt"/>
            </a:pPr>
            <a:r>
              <a:rPr lang="zh-CN" altLang="en-US">
                <a:latin typeface="+mn-ea"/>
                <a:sym typeface="Arial" pitchFamily="34" charset="0"/>
              </a:rPr>
              <a:t>ab -n </a:t>
            </a:r>
            <a:r>
              <a:rPr lang="en-US" altLang="zh-CN">
                <a:latin typeface="+mn-ea"/>
                <a:sym typeface="Arial" pitchFamily="34" charset="0"/>
              </a:rPr>
              <a:t>50</a:t>
            </a:r>
            <a:r>
              <a:rPr lang="zh-CN" altLang="en-US">
                <a:latin typeface="+mn-ea"/>
                <a:sym typeface="Arial" pitchFamily="34" charset="0"/>
              </a:rPr>
              <a:t>0000 -c 100 -k http://127.0.0.1/iredis_get</a:t>
            </a:r>
            <a:endParaRPr lang="zh-CN" altLang="en-US">
              <a:latin typeface="+mn-ea"/>
              <a:sym typeface="Arial" pitchFamily="34" charset="0"/>
            </a:endParaRPr>
          </a:p>
          <a:p>
            <a:pPr fontAlgn="base">
              <a:buFont typeface="+mj-lt"/>
            </a:pPr>
            <a:endParaRPr lang="zh-CN" altLang="en-US" strike="noStrike" kern="1200" noProof="1">
              <a:latin typeface="+mn-ea"/>
              <a:ea typeface="+mn-ea"/>
              <a:cs typeface="+mn-cs"/>
              <a:sym typeface="Arial" pitchFamily="34" charset="0"/>
            </a:endParaRPr>
          </a:p>
          <a:p>
            <a:pPr fontAlgn="base">
              <a:buFont typeface="+mj-lt"/>
            </a:pPr>
            <a:r>
              <a:rPr lang="zh-CN" altLang="en-US">
                <a:latin typeface="+mn-ea"/>
                <a:sym typeface="Arial" pitchFamily="34" charset="0"/>
              </a:rPr>
              <a:t>ab -n </a:t>
            </a:r>
            <a:r>
              <a:rPr lang="en-US" altLang="zh-CN">
                <a:latin typeface="+mn-ea"/>
                <a:sym typeface="Arial" pitchFamily="34" charset="0"/>
              </a:rPr>
              <a:t>50</a:t>
            </a:r>
            <a:r>
              <a:rPr lang="zh-CN" altLang="en-US">
                <a:latin typeface="+mn-ea"/>
                <a:sym typeface="Arial" pitchFamily="34" charset="0"/>
              </a:rPr>
              <a:t>0000 -c 100 -k http://127.0.0.1/iredis_get2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400" y="2266950"/>
            <a:ext cx="3047365" cy="342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08885" y="5770245"/>
            <a:ext cx="3078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+mn-ea"/>
                <a:sym typeface="Arial" pitchFamily="34" charset="0"/>
              </a:rPr>
              <a:t>进程内缓存 lrucache</a:t>
            </a:r>
            <a:endParaRPr lang="zh-CN" altLang="en-US" sz="2400"/>
          </a:p>
        </p:txBody>
      </p:sp>
      <p:sp>
        <p:nvSpPr>
          <p:cNvPr id="34" name="矩形 33"/>
          <p:cNvSpPr/>
          <p:nvPr>
            <p:custDataLst>
              <p:tags r:id="rId9"/>
            </p:custDataLst>
          </p:nvPr>
        </p:nvSpPr>
        <p:spPr>
          <a:xfrm>
            <a:off x="1851660" y="1637030"/>
            <a:ext cx="375285" cy="337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endParaRPr lang="zh-CN" altLang="en-US"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1892935" y="5812155"/>
            <a:ext cx="375285" cy="3378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p>
            <a:pPr algn="ctr"/>
            <a:endParaRPr lang="zh-CN" altLang="en-US">
              <a:latin typeface="Arial" pitchFamily="34" charset="0"/>
              <a:ea typeface="黑体" pitchFamily="49" charset="-122"/>
              <a:sym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76695" y="1619250"/>
            <a:ext cx="4653915" cy="4592320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381501" y="3031906"/>
            <a:ext cx="7028792" cy="656069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+mj-lt"/>
              </a:rPr>
              <a:t>OpenResty</a:t>
            </a:r>
            <a:r>
              <a:rPr lang="zh-CN" altLang="en-US" sz="4000" dirty="0">
                <a:latin typeface="+mj-lt"/>
              </a:rPr>
              <a:t>介绍</a:t>
            </a:r>
            <a:endParaRPr lang="zh-CN" altLang="en-US" sz="4000" dirty="0">
              <a:latin typeface="+mj-lt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16121" y="2519166"/>
            <a:ext cx="1622480" cy="17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170" tIns="46990" rIns="90170" bIns="46990" anchor="ctr">
            <a:normAutofit/>
          </a:bodyPr>
          <a:lstStyle/>
          <a:p>
            <a:pPr algn="r"/>
            <a:r>
              <a:rPr lang="en-US" altLang="zh-CN" sz="7200" smtClean="0">
                <a:solidFill>
                  <a:schemeClr val="bg1"/>
                </a:solidFill>
                <a:sym typeface="Arial" pitchFamily="34" charset="0"/>
              </a:rPr>
              <a:t>A</a:t>
            </a:r>
            <a:endParaRPr lang="en-US" altLang="zh-CN" sz="7200" smtClean="0">
              <a:solidFill>
                <a:schemeClr val="bg1"/>
              </a:solidFill>
              <a:sym typeface="Arial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ym typeface="+mn-ea"/>
              </a:rPr>
              <a:t>共享内存、缓存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缓存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835" y="1684020"/>
            <a:ext cx="20116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+mn-ea"/>
                <a:sym typeface="Arial" pitchFamily="34" charset="0"/>
              </a:rPr>
              <a:t>缓存失效风暴</a:t>
            </a:r>
            <a:endParaRPr lang="zh-CN" altLang="en-US" sz="2400">
              <a:latin typeface="+mn-ea"/>
              <a:sym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37360" y="2417445"/>
            <a:ext cx="29260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latin typeface="+mn-ea"/>
                <a:sym typeface="Arial" pitchFamily="34" charset="0"/>
              </a:rPr>
              <a:t>加锁lua-resty-lock</a:t>
            </a: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1815" y="3175635"/>
            <a:ext cx="3295015" cy="323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5920" y="1106170"/>
            <a:ext cx="5542915" cy="539432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381501" y="3031906"/>
            <a:ext cx="7028792" cy="656069"/>
          </a:xfrm>
        </p:spPr>
        <p:txBody>
          <a:bodyPr>
            <a:noAutofit/>
          </a:bodyPr>
          <a:lstStyle/>
          <a:p>
            <a:r>
              <a:rPr lang="zh-CN" altLang="en-US" sz="4000" dirty="0">
                <a:latin typeface="+mj-lt"/>
              </a:rPr>
              <a:t>案例分享</a:t>
            </a:r>
            <a:r>
              <a:rPr lang="en-US" altLang="zh-CN" sz="4000" dirty="0">
                <a:latin typeface="+mj-lt"/>
              </a:rPr>
              <a:t>--RTB</a:t>
            </a:r>
            <a:endParaRPr lang="en-US" altLang="zh-CN" sz="4000" dirty="0">
              <a:latin typeface="+mj-lt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16121" y="2519166"/>
            <a:ext cx="1622480" cy="17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170" tIns="46990" rIns="90170" bIns="46990" anchor="ctr">
            <a:normAutofit/>
          </a:bodyPr>
          <a:lstStyle/>
          <a:p>
            <a:pPr algn="r"/>
            <a:r>
              <a:rPr lang="en-US" altLang="zh-CN" sz="7200" smtClean="0">
                <a:solidFill>
                  <a:schemeClr val="bg1"/>
                </a:solidFill>
                <a:sym typeface="Arial" pitchFamily="34" charset="0"/>
              </a:rPr>
              <a:t>E</a:t>
            </a:r>
            <a:endParaRPr lang="en-US" altLang="zh-CN" sz="7200" smtClean="0">
              <a:solidFill>
                <a:schemeClr val="bg1"/>
              </a:solidFill>
              <a:sym typeface="Arial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ym typeface="+mn-ea"/>
              </a:rPr>
              <a:t>案例分享</a:t>
            </a:r>
            <a:r>
              <a:rPr lang="en-US" altLang="zh-CN" dirty="0">
                <a:sym typeface="+mn-ea"/>
              </a:rPr>
              <a:t>--RTB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39217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RTB</a:t>
            </a:r>
            <a:endParaRPr lang="en-US" altLang="zh-CN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0145" y="1823085"/>
            <a:ext cx="7980680" cy="380809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ym typeface="+mn-ea"/>
              </a:rPr>
              <a:t>案例分享</a:t>
            </a:r>
            <a:r>
              <a:rPr lang="en-US" altLang="zh-CN" dirty="0">
                <a:sym typeface="+mn-ea"/>
              </a:rPr>
              <a:t>--RTB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39217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DSP</a:t>
            </a:r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处理流程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标题 1"/>
          <p:cNvSpPr txBox="1"/>
          <p:nvPr>
            <p:custDataLst>
              <p:tags r:id="rId8"/>
            </p:custDataLst>
          </p:nvPr>
        </p:nvSpPr>
        <p:spPr>
          <a:xfrm>
            <a:off x="2886033" y="1807653"/>
            <a:ext cx="5325490" cy="513772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zh-CN" altLang="en-US" sz="1800" dirty="0">
                <a:sym typeface="Arial" pitchFamily="34" charset="0"/>
              </a:rPr>
              <a:t>读取广告竞价请求报文体，并用cjson将报文转成table</a:t>
            </a:r>
            <a:endParaRPr lang="zh-CN" altLang="en-US" sz="1800" dirty="0">
              <a:sym typeface="Arial" pitchFamily="34" charset="0"/>
            </a:endParaRPr>
          </a:p>
        </p:txBody>
      </p:sp>
      <p:sp>
        <p:nvSpPr>
          <p:cNvPr id="32" name="标题 1"/>
          <p:cNvSpPr txBox="1"/>
          <p:nvPr>
            <p:custDataLst>
              <p:tags r:id="rId9"/>
            </p:custDataLst>
          </p:nvPr>
        </p:nvSpPr>
        <p:spPr>
          <a:xfrm>
            <a:off x="2886075" y="2760345"/>
            <a:ext cx="5325745" cy="77724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zh-CN" altLang="en-US" sz="1800" dirty="0">
                <a:sym typeface="Arial" pitchFamily="34" charset="0"/>
              </a:rPr>
              <a:t>读取shared dict的缓存，如果缓存为空或者缓存失效，重新缓存mysql相关表</a:t>
            </a:r>
            <a:endParaRPr lang="zh-CN" altLang="en-US" sz="1800" dirty="0">
              <a:sym typeface="Arial" pitchFamily="34" charset="0"/>
            </a:endParaRPr>
          </a:p>
        </p:txBody>
      </p:sp>
      <p:sp>
        <p:nvSpPr>
          <p:cNvPr id="37" name="标题 1"/>
          <p:cNvSpPr txBox="1"/>
          <p:nvPr>
            <p:custDataLst>
              <p:tags r:id="rId10"/>
            </p:custDataLst>
          </p:nvPr>
        </p:nvSpPr>
        <p:spPr>
          <a:xfrm>
            <a:off x="2886033" y="3880957"/>
            <a:ext cx="5325490" cy="513772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zh-CN" altLang="en-US" sz="1800" dirty="0">
                <a:sym typeface="Arial" pitchFamily="34" charset="0"/>
              </a:rPr>
              <a:t>根据请求报文，筛选缓存中符合条件的广告</a:t>
            </a:r>
            <a:endParaRPr lang="zh-CN" altLang="en-US" sz="1800" dirty="0">
              <a:sym typeface="Arial" pitchFamily="34" charset="0"/>
            </a:endParaRPr>
          </a:p>
        </p:txBody>
      </p:sp>
      <p:sp>
        <p:nvSpPr>
          <p:cNvPr id="42" name="标题 1"/>
          <p:cNvSpPr txBox="1"/>
          <p:nvPr>
            <p:custDataLst>
              <p:tags r:id="rId11"/>
            </p:custDataLst>
          </p:nvPr>
        </p:nvSpPr>
        <p:spPr>
          <a:xfrm>
            <a:off x="2886033" y="4917608"/>
            <a:ext cx="5325490" cy="513772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zh-CN" altLang="en-US" sz="1800" dirty="0">
                <a:sym typeface="Arial" pitchFamily="34" charset="0"/>
              </a:rPr>
              <a:t>从符合条件的广告中选择一个广告出价</a:t>
            </a:r>
            <a:endParaRPr lang="zh-CN" altLang="en-US" sz="1800" dirty="0">
              <a:sym typeface="Arial" pitchFamily="34" charset="0"/>
            </a:endParaRPr>
          </a:p>
        </p:txBody>
      </p:sp>
      <p:grpSp>
        <p:nvGrpSpPr>
          <p:cNvPr id="3" name="组合 2"/>
          <p:cNvGrpSpPr/>
          <p:nvPr>
            <p:custDataLst>
              <p:tags r:id="rId12"/>
            </p:custDataLst>
          </p:nvPr>
        </p:nvGrpSpPr>
        <p:grpSpPr>
          <a:xfrm>
            <a:off x="1869758" y="1657380"/>
            <a:ext cx="702708" cy="702723"/>
            <a:chOff x="2188031" y="2474524"/>
            <a:chExt cx="912221" cy="912221"/>
          </a:xfrm>
        </p:grpSpPr>
        <p:sp>
          <p:nvSpPr>
            <p:cNvPr id="4" name="椭圆 3"/>
            <p:cNvSpPr/>
            <p:nvPr>
              <p:custDataLst>
                <p:tags r:id="rId13"/>
              </p:custDataLst>
            </p:nvPr>
          </p:nvSpPr>
          <p:spPr>
            <a:xfrm>
              <a:off x="2243547" y="2530040"/>
              <a:ext cx="801189" cy="801189"/>
            </a:xfrm>
            <a:prstGeom prst="ellipse">
              <a:avLst/>
            </a:prstGeom>
            <a:noFill/>
            <a:ln w="28575">
              <a:solidFill>
                <a:srgbClr val="47B6E7"/>
              </a:solidFill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lIns="0" rIns="0" rtlCol="0" anchor="ctr">
              <a:norm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47B6E7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01</a:t>
              </a:r>
              <a:endParaRPr lang="en-US" altLang="zh-CN" sz="2000" b="1" smtClean="0">
                <a:solidFill>
                  <a:srgbClr val="47B6E7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9" name="椭圆 8"/>
            <p:cNvSpPr/>
            <p:nvPr>
              <p:custDataLst>
                <p:tags r:id="rId14"/>
              </p:custDataLst>
            </p:nvPr>
          </p:nvSpPr>
          <p:spPr>
            <a:xfrm>
              <a:off x="2188031" y="2474524"/>
              <a:ext cx="912221" cy="912221"/>
            </a:xfrm>
            <a:prstGeom prst="ellipse">
              <a:avLst/>
            </a:prstGeom>
            <a:noFill/>
            <a:ln w="12700">
              <a:solidFill>
                <a:srgbClr val="FFFFFF">
                  <a:lumMod val="75000"/>
                </a:srgbClr>
              </a:solidFill>
              <a:prstDash val="dash"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ym typeface="Arial" pitchFamily="34" charset="0"/>
              </a:endParaRPr>
            </a:p>
          </p:txBody>
        </p:sp>
      </p:grpSp>
      <p:cxnSp>
        <p:nvCxnSpPr>
          <p:cNvPr id="5" name="直接连接符 4"/>
          <p:cNvCxnSpPr>
            <a:stCxn id="9" idx="4"/>
          </p:cNvCxnSpPr>
          <p:nvPr>
            <p:custDataLst>
              <p:tags r:id="rId15"/>
            </p:custDataLst>
          </p:nvPr>
        </p:nvCxnSpPr>
        <p:spPr>
          <a:xfrm flipH="1">
            <a:off x="2214332" y="2376627"/>
            <a:ext cx="7383" cy="335339"/>
          </a:xfrm>
          <a:prstGeom prst="line">
            <a:avLst/>
          </a:prstGeom>
          <a:noFill/>
          <a:ln w="12700">
            <a:solidFill>
              <a:srgbClr val="FFFFFF">
                <a:lumMod val="75000"/>
              </a:srgbClr>
            </a:solidFill>
            <a:prstDash val="dash"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</p:cxnSp>
      <p:grpSp>
        <p:nvGrpSpPr>
          <p:cNvPr id="29" name="组合 28"/>
          <p:cNvGrpSpPr/>
          <p:nvPr>
            <p:custDataLst>
              <p:tags r:id="rId16"/>
            </p:custDataLst>
          </p:nvPr>
        </p:nvGrpSpPr>
        <p:grpSpPr>
          <a:xfrm>
            <a:off x="1869758" y="2704476"/>
            <a:ext cx="702708" cy="702723"/>
            <a:chOff x="2188031" y="2474524"/>
            <a:chExt cx="912221" cy="912221"/>
          </a:xfrm>
        </p:grpSpPr>
        <p:sp>
          <p:nvSpPr>
            <p:cNvPr id="30" name="椭圆 29"/>
            <p:cNvSpPr/>
            <p:nvPr>
              <p:custDataLst>
                <p:tags r:id="rId17"/>
              </p:custDataLst>
            </p:nvPr>
          </p:nvSpPr>
          <p:spPr>
            <a:xfrm>
              <a:off x="2243547" y="2530040"/>
              <a:ext cx="801189" cy="801189"/>
            </a:xfrm>
            <a:prstGeom prst="ellipse">
              <a:avLst/>
            </a:prstGeom>
            <a:noFill/>
            <a:ln w="28575">
              <a:solidFill>
                <a:srgbClr val="628EE3"/>
              </a:solidFill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lIns="0" rIns="0" rtlCol="0" anchor="ctr">
              <a:norm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628EE3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02</a:t>
              </a:r>
              <a:endParaRPr lang="en-US" altLang="zh-CN" sz="2000" b="1" smtClean="0">
                <a:solidFill>
                  <a:srgbClr val="628EE3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31" name="椭圆 30"/>
            <p:cNvSpPr/>
            <p:nvPr>
              <p:custDataLst>
                <p:tags r:id="rId18"/>
              </p:custDataLst>
            </p:nvPr>
          </p:nvSpPr>
          <p:spPr>
            <a:xfrm>
              <a:off x="2188031" y="2474524"/>
              <a:ext cx="912221" cy="912221"/>
            </a:xfrm>
            <a:prstGeom prst="ellipse">
              <a:avLst/>
            </a:prstGeom>
            <a:noFill/>
            <a:ln w="12700">
              <a:solidFill>
                <a:srgbClr val="FFFFFF">
                  <a:lumMod val="75000"/>
                </a:srgbClr>
              </a:solidFill>
              <a:prstDash val="dash"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ym typeface="Arial" pitchFamily="34" charset="0"/>
              </a:endParaRPr>
            </a:p>
          </p:txBody>
        </p:sp>
      </p:grpSp>
      <p:grpSp>
        <p:nvGrpSpPr>
          <p:cNvPr id="34" name="组合 33"/>
          <p:cNvGrpSpPr/>
          <p:nvPr>
            <p:custDataLst>
              <p:tags r:id="rId19"/>
            </p:custDataLst>
          </p:nvPr>
        </p:nvGrpSpPr>
        <p:grpSpPr>
          <a:xfrm>
            <a:off x="1869758" y="3761952"/>
            <a:ext cx="702708" cy="702723"/>
            <a:chOff x="2188031" y="2474524"/>
            <a:chExt cx="912221" cy="912221"/>
          </a:xfrm>
        </p:grpSpPr>
        <p:sp>
          <p:nvSpPr>
            <p:cNvPr id="35" name="椭圆 34"/>
            <p:cNvSpPr/>
            <p:nvPr>
              <p:custDataLst>
                <p:tags r:id="rId20"/>
              </p:custDataLst>
            </p:nvPr>
          </p:nvSpPr>
          <p:spPr>
            <a:xfrm>
              <a:off x="2243547" y="2530040"/>
              <a:ext cx="801189" cy="801189"/>
            </a:xfrm>
            <a:prstGeom prst="ellipse">
              <a:avLst/>
            </a:prstGeom>
            <a:noFill/>
            <a:ln w="28575">
              <a:solidFill>
                <a:srgbClr val="47B6E7"/>
              </a:solidFill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lIns="0" rIns="0" rtlCol="0" anchor="ctr">
              <a:norm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47B6E7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03</a:t>
              </a:r>
              <a:endParaRPr lang="en-US" altLang="zh-CN" sz="2000" b="1" smtClean="0">
                <a:solidFill>
                  <a:srgbClr val="47B6E7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36" name="椭圆 35"/>
            <p:cNvSpPr/>
            <p:nvPr>
              <p:custDataLst>
                <p:tags r:id="rId21"/>
              </p:custDataLst>
            </p:nvPr>
          </p:nvSpPr>
          <p:spPr>
            <a:xfrm>
              <a:off x="2188031" y="2474524"/>
              <a:ext cx="912221" cy="912221"/>
            </a:xfrm>
            <a:prstGeom prst="ellipse">
              <a:avLst/>
            </a:prstGeom>
            <a:noFill/>
            <a:ln w="12700">
              <a:solidFill>
                <a:srgbClr val="FFFFFF">
                  <a:lumMod val="75000"/>
                </a:srgbClr>
              </a:solidFill>
              <a:prstDash val="dash"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ym typeface="Arial" pitchFamily="34" charset="0"/>
              </a:endParaRPr>
            </a:p>
          </p:txBody>
        </p:sp>
      </p:grpSp>
      <p:grpSp>
        <p:nvGrpSpPr>
          <p:cNvPr id="39" name="组合 38"/>
          <p:cNvGrpSpPr/>
          <p:nvPr>
            <p:custDataLst>
              <p:tags r:id="rId22"/>
            </p:custDataLst>
          </p:nvPr>
        </p:nvGrpSpPr>
        <p:grpSpPr>
          <a:xfrm>
            <a:off x="1869758" y="4802704"/>
            <a:ext cx="702708" cy="702723"/>
            <a:chOff x="2188031" y="2474524"/>
            <a:chExt cx="912221" cy="912221"/>
          </a:xfrm>
        </p:grpSpPr>
        <p:sp>
          <p:nvSpPr>
            <p:cNvPr id="40" name="椭圆 39"/>
            <p:cNvSpPr/>
            <p:nvPr>
              <p:custDataLst>
                <p:tags r:id="rId23"/>
              </p:custDataLst>
            </p:nvPr>
          </p:nvSpPr>
          <p:spPr>
            <a:xfrm>
              <a:off x="2243547" y="2530040"/>
              <a:ext cx="801189" cy="801189"/>
            </a:xfrm>
            <a:prstGeom prst="ellipse">
              <a:avLst/>
            </a:prstGeom>
            <a:noFill/>
            <a:ln w="28575">
              <a:solidFill>
                <a:srgbClr val="628EE3"/>
              </a:solidFill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lIns="0" rIns="0" rtlCol="0" anchor="ctr">
              <a:norm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628EE3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04</a:t>
              </a:r>
              <a:endParaRPr lang="en-US" altLang="zh-CN" sz="2000" b="1" smtClean="0">
                <a:solidFill>
                  <a:srgbClr val="628EE3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41" name="椭圆 40"/>
            <p:cNvSpPr/>
            <p:nvPr>
              <p:custDataLst>
                <p:tags r:id="rId24"/>
              </p:custDataLst>
            </p:nvPr>
          </p:nvSpPr>
          <p:spPr>
            <a:xfrm>
              <a:off x="2188031" y="2474524"/>
              <a:ext cx="912221" cy="912221"/>
            </a:xfrm>
            <a:prstGeom prst="ellipse">
              <a:avLst/>
            </a:prstGeom>
            <a:noFill/>
            <a:ln w="12700">
              <a:solidFill>
                <a:srgbClr val="FFFFFF">
                  <a:lumMod val="75000"/>
                </a:srgbClr>
              </a:solidFill>
              <a:prstDash val="dash"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ym typeface="Arial" pitchFamily="34" charset="0"/>
              </a:endParaRPr>
            </a:p>
          </p:txBody>
        </p:sp>
      </p:grpSp>
      <p:cxnSp>
        <p:nvCxnSpPr>
          <p:cNvPr id="23" name="直接连接符 22"/>
          <p:cNvCxnSpPr/>
          <p:nvPr>
            <p:custDataLst>
              <p:tags r:id="rId25"/>
            </p:custDataLst>
          </p:nvPr>
        </p:nvCxnSpPr>
        <p:spPr>
          <a:xfrm flipH="1">
            <a:off x="2213729" y="3422850"/>
            <a:ext cx="7383" cy="335339"/>
          </a:xfrm>
          <a:prstGeom prst="line">
            <a:avLst/>
          </a:prstGeom>
          <a:noFill/>
          <a:ln w="12700">
            <a:solidFill>
              <a:srgbClr val="FFFFFF">
                <a:lumMod val="75000"/>
              </a:srgbClr>
            </a:solidFill>
            <a:prstDash val="dash"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</p:cxnSp>
      <p:cxnSp>
        <p:nvCxnSpPr>
          <p:cNvPr id="6" name="直接连接符 5"/>
          <p:cNvCxnSpPr/>
          <p:nvPr>
            <p:custDataLst>
              <p:tags r:id="rId26"/>
            </p:custDataLst>
          </p:nvPr>
        </p:nvCxnSpPr>
        <p:spPr>
          <a:xfrm flipH="1">
            <a:off x="2213729" y="4463754"/>
            <a:ext cx="7383" cy="335339"/>
          </a:xfrm>
          <a:prstGeom prst="line">
            <a:avLst/>
          </a:prstGeom>
          <a:noFill/>
          <a:ln w="12700">
            <a:solidFill>
              <a:srgbClr val="FFFFFF">
                <a:lumMod val="75000"/>
              </a:srgbClr>
            </a:solidFill>
            <a:prstDash val="dash"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</p:cxnSp>
      <p:cxnSp>
        <p:nvCxnSpPr>
          <p:cNvPr id="11" name="直接连接符 10"/>
          <p:cNvCxnSpPr/>
          <p:nvPr>
            <p:custDataLst>
              <p:tags r:id="rId27"/>
            </p:custDataLst>
          </p:nvPr>
        </p:nvCxnSpPr>
        <p:spPr>
          <a:xfrm flipH="1">
            <a:off x="2213729" y="5503155"/>
            <a:ext cx="7383" cy="335339"/>
          </a:xfrm>
          <a:prstGeom prst="line">
            <a:avLst/>
          </a:prstGeom>
          <a:noFill/>
          <a:ln w="12700">
            <a:solidFill>
              <a:srgbClr val="FFFFFF">
                <a:lumMod val="75000"/>
              </a:srgbClr>
            </a:solidFill>
            <a:prstDash val="dash"/>
          </a:ln>
        </p:spPr>
        <p:style>
          <a:lnRef idx="2">
            <a:srgbClr val="47B6E7">
              <a:shade val="50000"/>
            </a:srgbClr>
          </a:lnRef>
          <a:fillRef idx="1">
            <a:srgbClr val="47B6E7"/>
          </a:fillRef>
          <a:effectRef idx="0">
            <a:srgbClr val="47B6E7"/>
          </a:effectRef>
          <a:fontRef idx="minor">
            <a:srgbClr val="FFFFFF"/>
          </a:fontRef>
        </p:style>
      </p:cxnSp>
      <p:grpSp>
        <p:nvGrpSpPr>
          <p:cNvPr id="12" name="组合 11"/>
          <p:cNvGrpSpPr/>
          <p:nvPr>
            <p:custDataLst>
              <p:tags r:id="rId28"/>
            </p:custDataLst>
          </p:nvPr>
        </p:nvGrpSpPr>
        <p:grpSpPr>
          <a:xfrm>
            <a:off x="1869758" y="5838494"/>
            <a:ext cx="702708" cy="702723"/>
            <a:chOff x="2188031" y="2474524"/>
            <a:chExt cx="912221" cy="912221"/>
          </a:xfrm>
        </p:grpSpPr>
        <p:sp>
          <p:nvSpPr>
            <p:cNvPr id="13" name="椭圆 12"/>
            <p:cNvSpPr/>
            <p:nvPr>
              <p:custDataLst>
                <p:tags r:id="rId29"/>
              </p:custDataLst>
            </p:nvPr>
          </p:nvSpPr>
          <p:spPr>
            <a:xfrm>
              <a:off x="2243547" y="2530040"/>
              <a:ext cx="801189" cy="801189"/>
            </a:xfrm>
            <a:prstGeom prst="ellipse">
              <a:avLst/>
            </a:prstGeom>
            <a:noFill/>
            <a:ln w="28575">
              <a:solidFill>
                <a:srgbClr val="47B6E7"/>
              </a:solidFill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lIns="0" rIns="0" rtlCol="0" anchor="ctr">
              <a:normAutofit/>
            </a:bodyPr>
            <a:lstStyle/>
            <a:p>
              <a:pPr algn="ctr"/>
              <a:r>
                <a:rPr lang="en-US" altLang="zh-CN" sz="2000" b="1" smtClean="0">
                  <a:solidFill>
                    <a:srgbClr val="47B6E7"/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05</a:t>
              </a:r>
              <a:endParaRPr lang="en-US" altLang="zh-CN" sz="2000" b="1" smtClean="0">
                <a:solidFill>
                  <a:srgbClr val="47B6E7"/>
                </a:solidFill>
                <a:latin typeface="Calibri Light" charset="0"/>
                <a:ea typeface="+mn-ea"/>
                <a:cs typeface="+mn-ea"/>
                <a:sym typeface="Arial" pitchFamily="34" charset="0"/>
              </a:endParaRPr>
            </a:p>
          </p:txBody>
        </p:sp>
        <p:sp>
          <p:nvSpPr>
            <p:cNvPr id="28" name="椭圆 27"/>
            <p:cNvSpPr/>
            <p:nvPr>
              <p:custDataLst>
                <p:tags r:id="rId30"/>
              </p:custDataLst>
            </p:nvPr>
          </p:nvSpPr>
          <p:spPr>
            <a:xfrm>
              <a:off x="2188031" y="2474524"/>
              <a:ext cx="912221" cy="912221"/>
            </a:xfrm>
            <a:prstGeom prst="ellipse">
              <a:avLst/>
            </a:prstGeom>
            <a:noFill/>
            <a:ln w="12700">
              <a:solidFill>
                <a:srgbClr val="FFFFFF">
                  <a:lumMod val="75000"/>
                </a:srgbClr>
              </a:solidFill>
              <a:prstDash val="dash"/>
            </a:ln>
          </p:spPr>
          <p:style>
            <a:lnRef idx="2">
              <a:srgbClr val="47B6E7">
                <a:shade val="50000"/>
              </a:srgbClr>
            </a:lnRef>
            <a:fillRef idx="1">
              <a:srgbClr val="47B6E7"/>
            </a:fillRef>
            <a:effectRef idx="0">
              <a:srgbClr val="47B6E7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lstStyle/>
            <a:p>
              <a:pPr algn="ctr"/>
              <a:endParaRPr lang="zh-CN" altLang="en-US">
                <a:sym typeface="Arial" pitchFamily="34" charset="0"/>
              </a:endParaRPr>
            </a:p>
          </p:txBody>
        </p:sp>
      </p:grpSp>
      <p:sp>
        <p:nvSpPr>
          <p:cNvPr id="43" name="标题 1"/>
          <p:cNvSpPr txBox="1"/>
          <p:nvPr>
            <p:custDataLst>
              <p:tags r:id="rId31"/>
            </p:custDataLst>
          </p:nvPr>
        </p:nvSpPr>
        <p:spPr>
          <a:xfrm>
            <a:off x="2886033" y="5954259"/>
            <a:ext cx="5325490" cy="513772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r>
              <a:rPr lang="zh-CN" altLang="en-US" sz="1800" dirty="0">
                <a:sym typeface="Arial" pitchFamily="34" charset="0"/>
              </a:rPr>
              <a:t>组返回报文，用cjson转成字符串返回</a:t>
            </a:r>
            <a:endParaRPr lang="zh-CN" altLang="en-US" sz="1800" dirty="0">
              <a:sym typeface="Arial" pitchFamily="34" charset="0"/>
            </a:endParaRPr>
          </a:p>
        </p:txBody>
      </p:sp>
    </p:spTree>
    <p:custDataLst>
      <p:tags r:id="rId3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zh-CN" altLang="en-US" dirty="0">
                <a:sym typeface="+mn-ea"/>
              </a:rPr>
              <a:t>案例分享</a:t>
            </a:r>
            <a:r>
              <a:rPr lang="en-US" altLang="zh-CN" dirty="0">
                <a:sym typeface="+mn-ea"/>
              </a:rPr>
              <a:t>--RTB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Python </a:t>
            </a:r>
            <a:r>
              <a:rPr lang="en-US" altLang="zh-CN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vs</a:t>
            </a:r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OpenResty</a:t>
            </a:r>
            <a:endParaRPr lang="en-US" altLang="zh-CN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71650" y="1514475"/>
            <a:ext cx="5123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：存放广告信息、广告投放计划、广告预算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784350" y="1898650"/>
            <a:ext cx="4653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redis</a:t>
            </a:r>
            <a:r>
              <a:rPr lang="zh-CN" altLang="en-US"/>
              <a:t>： </a:t>
            </a:r>
            <a:r>
              <a:rPr lang="en-US" altLang="zh-CN"/>
              <a:t>ip-</a:t>
            </a:r>
            <a:r>
              <a:rPr lang="zh-CN" altLang="en-US"/>
              <a:t>城市、标签库、实时统计已用金额</a:t>
            </a:r>
            <a:endParaRPr lang="zh-CN" altLang="en-US"/>
          </a:p>
        </p:txBody>
      </p:sp>
      <p:cxnSp>
        <p:nvCxnSpPr>
          <p:cNvPr id="16" name="直接连接符 15"/>
          <p:cNvCxnSpPr/>
          <p:nvPr>
            <p:custDataLst>
              <p:tags r:id="rId8"/>
            </p:custDataLst>
          </p:nvPr>
        </p:nvCxnSpPr>
        <p:spPr>
          <a:xfrm>
            <a:off x="6061484" y="2333626"/>
            <a:ext cx="0" cy="2422525"/>
          </a:xfrm>
          <a:prstGeom prst="line">
            <a:avLst/>
          </a:prstGeom>
          <a:ln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9"/>
            </p:custDataLst>
          </p:nvPr>
        </p:nvCxnSpPr>
        <p:spPr>
          <a:xfrm>
            <a:off x="6055134" y="4318001"/>
            <a:ext cx="0" cy="2422525"/>
          </a:xfrm>
          <a:prstGeom prst="line">
            <a:avLst/>
          </a:prstGeom>
          <a:ln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943225" y="2447925"/>
            <a:ext cx="113157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Python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7623175" y="2441575"/>
            <a:ext cx="170751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OpenResty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2238375" y="2990850"/>
            <a:ext cx="28371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数据缓存到本地内存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37400" y="3013075"/>
            <a:ext cx="31038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mysql</a:t>
            </a:r>
            <a:r>
              <a:rPr lang="zh-CN" altLang="en-US"/>
              <a:t>数据缓存到</a:t>
            </a:r>
            <a:r>
              <a:rPr lang="en-US" altLang="zh-CN"/>
              <a:t>shared_dict</a:t>
            </a:r>
            <a:endParaRPr lang="en-US" altLang="zh-CN"/>
          </a:p>
        </p:txBody>
      </p:sp>
      <p:sp>
        <p:nvSpPr>
          <p:cNvPr id="15" name="文本占位符 9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2259330" y="3819525"/>
            <a:ext cx="2441575" cy="16878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2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AWS 8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核 </a:t>
            </a: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16G</a:t>
            </a:r>
            <a:endParaRPr lang="en-US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3000</a:t>
            </a: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QPS</a:t>
            </a:r>
            <a:endParaRPr lang="en-US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1" name="文本占位符 9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7167880" y="3870325"/>
            <a:ext cx="2907665" cy="16878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2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本地虚拟机 </a:t>
            </a: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核 </a:t>
            </a: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4G</a:t>
            </a:r>
            <a:r>
              <a:rPr lang="zh-CN" alt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12000+</a:t>
            </a:r>
            <a:r>
              <a:rPr lang="en-US" altLang="zh-C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QPS</a:t>
            </a:r>
            <a:endParaRPr lang="en-US" altLang="zh-CN" sz="2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 smtClean="0"/>
              <a:t>End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smtClean="0"/>
              <a:t>Thank you</a:t>
            </a:r>
            <a:endParaRPr lang="en-US" altLang="zh-CN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OpenResty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>
            <p:custDataLst>
              <p:tags r:id="rId5"/>
            </p:custDataLst>
          </p:nvPr>
        </p:nvGrpSpPr>
        <p:grpSpPr>
          <a:xfrm>
            <a:off x="6036803" y="2972492"/>
            <a:ext cx="4716922" cy="1266081"/>
            <a:chOff x="4630652" y="2485901"/>
            <a:chExt cx="3675148" cy="986456"/>
          </a:xfrm>
        </p:grpSpPr>
        <p:sp>
          <p:nvSpPr>
            <p:cNvPr id="12" name="任意多边形 11"/>
            <p:cNvSpPr/>
            <p:nvPr>
              <p:custDataLst>
                <p:tags r:id="rId6"/>
              </p:custDataLst>
            </p:nvPr>
          </p:nvSpPr>
          <p:spPr>
            <a:xfrm>
              <a:off x="4630652" y="2485901"/>
              <a:ext cx="1132713" cy="976477"/>
            </a:xfrm>
            <a:custGeom>
              <a:avLst/>
              <a:gdLst>
                <a:gd name="connsiteX0" fmla="*/ 566356 w 1132713"/>
                <a:gd name="connsiteY0" fmla="*/ 113588 h 976477"/>
                <a:gd name="connsiteX1" fmla="*/ 191706 w 1132713"/>
                <a:gd name="connsiteY1" fmla="*/ 488238 h 976477"/>
                <a:gd name="connsiteX2" fmla="*/ 566356 w 1132713"/>
                <a:gd name="connsiteY2" fmla="*/ 862888 h 976477"/>
                <a:gd name="connsiteX3" fmla="*/ 941006 w 1132713"/>
                <a:gd name="connsiteY3" fmla="*/ 488238 h 976477"/>
                <a:gd name="connsiteX4" fmla="*/ 566356 w 1132713"/>
                <a:gd name="connsiteY4" fmla="*/ 113588 h 976477"/>
                <a:gd name="connsiteX5" fmla="*/ 244119 w 1132713"/>
                <a:gd name="connsiteY5" fmla="*/ 0 h 976477"/>
                <a:gd name="connsiteX6" fmla="*/ 888594 w 1132713"/>
                <a:gd name="connsiteY6" fmla="*/ 0 h 976477"/>
                <a:gd name="connsiteX7" fmla="*/ 1132713 w 1132713"/>
                <a:gd name="connsiteY7" fmla="*/ 488239 h 976477"/>
                <a:gd name="connsiteX8" fmla="*/ 888594 w 1132713"/>
                <a:gd name="connsiteY8" fmla="*/ 976477 h 976477"/>
                <a:gd name="connsiteX9" fmla="*/ 244119 w 1132713"/>
                <a:gd name="connsiteY9" fmla="*/ 976477 h 976477"/>
                <a:gd name="connsiteX10" fmla="*/ 0 w 1132713"/>
                <a:gd name="connsiteY10" fmla="*/ 488239 h 97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2713" h="976477">
                  <a:moveTo>
                    <a:pt x="566356" y="113588"/>
                  </a:moveTo>
                  <a:cubicBezTo>
                    <a:pt x="359443" y="113588"/>
                    <a:pt x="191706" y="281325"/>
                    <a:pt x="191706" y="488238"/>
                  </a:cubicBezTo>
                  <a:cubicBezTo>
                    <a:pt x="191706" y="695151"/>
                    <a:pt x="359443" y="862888"/>
                    <a:pt x="566356" y="862888"/>
                  </a:cubicBezTo>
                  <a:cubicBezTo>
                    <a:pt x="773269" y="862888"/>
                    <a:pt x="941006" y="695151"/>
                    <a:pt x="941006" y="488238"/>
                  </a:cubicBezTo>
                  <a:cubicBezTo>
                    <a:pt x="941006" y="281325"/>
                    <a:pt x="773269" y="113588"/>
                    <a:pt x="566356" y="113588"/>
                  </a:cubicBezTo>
                  <a:close/>
                  <a:moveTo>
                    <a:pt x="244119" y="0"/>
                  </a:moveTo>
                  <a:lnTo>
                    <a:pt x="888594" y="0"/>
                  </a:lnTo>
                  <a:lnTo>
                    <a:pt x="1132713" y="488239"/>
                  </a:lnTo>
                  <a:lnTo>
                    <a:pt x="888594" y="976477"/>
                  </a:lnTo>
                  <a:lnTo>
                    <a:pt x="244119" y="976477"/>
                  </a:lnTo>
                  <a:lnTo>
                    <a:pt x="0" y="4882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3</a:t>
              </a:r>
              <a:endParaRPr lang="en-US" altLang="zh-CN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7"/>
              </p:custDataLst>
            </p:nvPr>
          </p:nvSpPr>
          <p:spPr>
            <a:xfrm>
              <a:off x="5852265" y="2650973"/>
              <a:ext cx="2260600" cy="82138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Arial" pitchFamily="34" charset="0"/>
                </a:rPr>
                <a:t>异步非阻塞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itchFamily="34" charset="0"/>
              </a:endParaRPr>
            </a:p>
          </p:txBody>
        </p:sp>
        <p:cxnSp>
          <p:nvCxnSpPr>
            <p:cNvPr id="23" name="直接连接符 22"/>
            <p:cNvCxnSpPr/>
            <p:nvPr>
              <p:custDataLst>
                <p:tags r:id="rId8"/>
              </p:custDataLst>
            </p:nvPr>
          </p:nvCxnSpPr>
          <p:spPr>
            <a:xfrm>
              <a:off x="5651500" y="3462378"/>
              <a:ext cx="2654300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>
            <p:custDataLst>
              <p:tags r:id="rId9"/>
            </p:custDataLst>
          </p:nvPr>
        </p:nvGrpSpPr>
        <p:grpSpPr>
          <a:xfrm>
            <a:off x="6036803" y="4688304"/>
            <a:ext cx="4716922" cy="1253274"/>
            <a:chOff x="4630652" y="3585120"/>
            <a:chExt cx="3675148" cy="976477"/>
          </a:xfrm>
        </p:grpSpPr>
        <p:sp>
          <p:nvSpPr>
            <p:cNvPr id="13" name="任意多边形 12"/>
            <p:cNvSpPr/>
            <p:nvPr>
              <p:custDataLst>
                <p:tags r:id="rId10"/>
              </p:custDataLst>
            </p:nvPr>
          </p:nvSpPr>
          <p:spPr>
            <a:xfrm>
              <a:off x="4630652" y="3585120"/>
              <a:ext cx="1132713" cy="976477"/>
            </a:xfrm>
            <a:custGeom>
              <a:avLst/>
              <a:gdLst>
                <a:gd name="connsiteX0" fmla="*/ 566356 w 1132713"/>
                <a:gd name="connsiteY0" fmla="*/ 113588 h 976477"/>
                <a:gd name="connsiteX1" fmla="*/ 191706 w 1132713"/>
                <a:gd name="connsiteY1" fmla="*/ 488238 h 976477"/>
                <a:gd name="connsiteX2" fmla="*/ 566356 w 1132713"/>
                <a:gd name="connsiteY2" fmla="*/ 862888 h 976477"/>
                <a:gd name="connsiteX3" fmla="*/ 941006 w 1132713"/>
                <a:gd name="connsiteY3" fmla="*/ 488238 h 976477"/>
                <a:gd name="connsiteX4" fmla="*/ 566356 w 1132713"/>
                <a:gd name="connsiteY4" fmla="*/ 113588 h 976477"/>
                <a:gd name="connsiteX5" fmla="*/ 244119 w 1132713"/>
                <a:gd name="connsiteY5" fmla="*/ 0 h 976477"/>
                <a:gd name="connsiteX6" fmla="*/ 888594 w 1132713"/>
                <a:gd name="connsiteY6" fmla="*/ 0 h 976477"/>
                <a:gd name="connsiteX7" fmla="*/ 1132713 w 1132713"/>
                <a:gd name="connsiteY7" fmla="*/ 488239 h 976477"/>
                <a:gd name="connsiteX8" fmla="*/ 888594 w 1132713"/>
                <a:gd name="connsiteY8" fmla="*/ 976477 h 976477"/>
                <a:gd name="connsiteX9" fmla="*/ 244119 w 1132713"/>
                <a:gd name="connsiteY9" fmla="*/ 976477 h 976477"/>
                <a:gd name="connsiteX10" fmla="*/ 0 w 1132713"/>
                <a:gd name="connsiteY10" fmla="*/ 488239 h 97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2713" h="976477">
                  <a:moveTo>
                    <a:pt x="566356" y="113588"/>
                  </a:moveTo>
                  <a:cubicBezTo>
                    <a:pt x="359443" y="113588"/>
                    <a:pt x="191706" y="281325"/>
                    <a:pt x="191706" y="488238"/>
                  </a:cubicBezTo>
                  <a:cubicBezTo>
                    <a:pt x="191706" y="695151"/>
                    <a:pt x="359443" y="862888"/>
                    <a:pt x="566356" y="862888"/>
                  </a:cubicBezTo>
                  <a:cubicBezTo>
                    <a:pt x="773269" y="862888"/>
                    <a:pt x="941006" y="695151"/>
                    <a:pt x="941006" y="488238"/>
                  </a:cubicBezTo>
                  <a:cubicBezTo>
                    <a:pt x="941006" y="281325"/>
                    <a:pt x="773269" y="113588"/>
                    <a:pt x="566356" y="113588"/>
                  </a:cubicBezTo>
                  <a:close/>
                  <a:moveTo>
                    <a:pt x="244119" y="0"/>
                  </a:moveTo>
                  <a:lnTo>
                    <a:pt x="888594" y="0"/>
                  </a:lnTo>
                  <a:lnTo>
                    <a:pt x="1132713" y="488239"/>
                  </a:lnTo>
                  <a:lnTo>
                    <a:pt x="888594" y="976477"/>
                  </a:lnTo>
                  <a:lnTo>
                    <a:pt x="244119" y="976477"/>
                  </a:lnTo>
                  <a:lnTo>
                    <a:pt x="0" y="4882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accent4">
                      <a:lumMod val="75000"/>
                    </a:schemeClr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4</a:t>
              </a:r>
              <a:endParaRPr lang="en-US" altLang="zh-CN" smtClean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11"/>
              </p:custDataLst>
            </p:nvPr>
          </p:nvSpPr>
          <p:spPr>
            <a:xfrm>
              <a:off x="5852265" y="3729307"/>
              <a:ext cx="2260600" cy="82138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Arial" pitchFamily="34" charset="0"/>
                </a:rPr>
                <a:t>同步的代码逻辑写异步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itchFamily="34" charset="0"/>
              </a:endParaRPr>
            </a:p>
          </p:txBody>
        </p:sp>
        <p:cxnSp>
          <p:nvCxnSpPr>
            <p:cNvPr id="2" name="直接连接符 1"/>
            <p:cNvCxnSpPr/>
            <p:nvPr>
              <p:custDataLst>
                <p:tags r:id="rId12"/>
              </p:custDataLst>
            </p:nvPr>
          </p:nvCxnSpPr>
          <p:spPr>
            <a:xfrm>
              <a:off x="5651500" y="4561597"/>
              <a:ext cx="2654300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>
            <p:custDataLst>
              <p:tags r:id="rId13"/>
            </p:custDataLst>
          </p:nvPr>
        </p:nvGrpSpPr>
        <p:grpSpPr>
          <a:xfrm>
            <a:off x="1438275" y="2119812"/>
            <a:ext cx="4754547" cy="1266081"/>
            <a:chOff x="1047749" y="1947697"/>
            <a:chExt cx="3704463" cy="986456"/>
          </a:xfrm>
        </p:grpSpPr>
        <p:sp>
          <p:nvSpPr>
            <p:cNvPr id="9" name="任意多边形 8"/>
            <p:cNvSpPr/>
            <p:nvPr>
              <p:custDataLst>
                <p:tags r:id="rId14"/>
              </p:custDataLst>
            </p:nvPr>
          </p:nvSpPr>
          <p:spPr>
            <a:xfrm>
              <a:off x="3619499" y="1947697"/>
              <a:ext cx="1132713" cy="976477"/>
            </a:xfrm>
            <a:custGeom>
              <a:avLst/>
              <a:gdLst>
                <a:gd name="connsiteX0" fmla="*/ 566356 w 1132713"/>
                <a:gd name="connsiteY0" fmla="*/ 113588 h 976477"/>
                <a:gd name="connsiteX1" fmla="*/ 191706 w 1132713"/>
                <a:gd name="connsiteY1" fmla="*/ 488238 h 976477"/>
                <a:gd name="connsiteX2" fmla="*/ 566356 w 1132713"/>
                <a:gd name="connsiteY2" fmla="*/ 862888 h 976477"/>
                <a:gd name="connsiteX3" fmla="*/ 941006 w 1132713"/>
                <a:gd name="connsiteY3" fmla="*/ 488238 h 976477"/>
                <a:gd name="connsiteX4" fmla="*/ 566356 w 1132713"/>
                <a:gd name="connsiteY4" fmla="*/ 113588 h 976477"/>
                <a:gd name="connsiteX5" fmla="*/ 244119 w 1132713"/>
                <a:gd name="connsiteY5" fmla="*/ 0 h 976477"/>
                <a:gd name="connsiteX6" fmla="*/ 888594 w 1132713"/>
                <a:gd name="connsiteY6" fmla="*/ 0 h 976477"/>
                <a:gd name="connsiteX7" fmla="*/ 1132713 w 1132713"/>
                <a:gd name="connsiteY7" fmla="*/ 488239 h 976477"/>
                <a:gd name="connsiteX8" fmla="*/ 888594 w 1132713"/>
                <a:gd name="connsiteY8" fmla="*/ 976477 h 976477"/>
                <a:gd name="connsiteX9" fmla="*/ 244119 w 1132713"/>
                <a:gd name="connsiteY9" fmla="*/ 976477 h 976477"/>
                <a:gd name="connsiteX10" fmla="*/ 0 w 1132713"/>
                <a:gd name="connsiteY10" fmla="*/ 488239 h 97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2713" h="976477">
                  <a:moveTo>
                    <a:pt x="566356" y="113588"/>
                  </a:moveTo>
                  <a:cubicBezTo>
                    <a:pt x="359443" y="113588"/>
                    <a:pt x="191706" y="281325"/>
                    <a:pt x="191706" y="488238"/>
                  </a:cubicBezTo>
                  <a:cubicBezTo>
                    <a:pt x="191706" y="695151"/>
                    <a:pt x="359443" y="862888"/>
                    <a:pt x="566356" y="862888"/>
                  </a:cubicBezTo>
                  <a:cubicBezTo>
                    <a:pt x="773269" y="862888"/>
                    <a:pt x="941006" y="695151"/>
                    <a:pt x="941006" y="488238"/>
                  </a:cubicBezTo>
                  <a:cubicBezTo>
                    <a:pt x="941006" y="281325"/>
                    <a:pt x="773269" y="113588"/>
                    <a:pt x="566356" y="113588"/>
                  </a:cubicBezTo>
                  <a:close/>
                  <a:moveTo>
                    <a:pt x="244119" y="0"/>
                  </a:moveTo>
                  <a:lnTo>
                    <a:pt x="888594" y="0"/>
                  </a:lnTo>
                  <a:lnTo>
                    <a:pt x="1132713" y="488239"/>
                  </a:lnTo>
                  <a:lnTo>
                    <a:pt x="888594" y="976477"/>
                  </a:lnTo>
                  <a:lnTo>
                    <a:pt x="244119" y="976477"/>
                  </a:lnTo>
                  <a:lnTo>
                    <a:pt x="0" y="4882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1</a:t>
              </a:r>
              <a:endParaRPr lang="en-US" altLang="zh-CN" smtClean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15"/>
              </p:custDataLst>
            </p:nvPr>
          </p:nvSpPr>
          <p:spPr>
            <a:xfrm>
              <a:off x="1244599" y="2112769"/>
              <a:ext cx="2260600" cy="82138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r"/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Arial" pitchFamily="34" charset="0"/>
                </a:rPr>
                <a:t>Nginx + Lua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itchFamily="34" charset="0"/>
              </a:endParaRPr>
            </a:p>
          </p:txBody>
        </p:sp>
        <p:cxnSp>
          <p:nvCxnSpPr>
            <p:cNvPr id="3" name="直接连接符 2"/>
            <p:cNvCxnSpPr/>
            <p:nvPr>
              <p:custDataLst>
                <p:tags r:id="rId16"/>
              </p:custDataLst>
            </p:nvPr>
          </p:nvCxnSpPr>
          <p:spPr>
            <a:xfrm>
              <a:off x="1047749" y="2915194"/>
              <a:ext cx="2654300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>
            <p:custDataLst>
              <p:tags r:id="rId17"/>
            </p:custDataLst>
          </p:nvPr>
        </p:nvGrpSpPr>
        <p:grpSpPr>
          <a:xfrm>
            <a:off x="1438275" y="3825173"/>
            <a:ext cx="4754547" cy="1276532"/>
            <a:chOff x="1047749" y="3046916"/>
            <a:chExt cx="3704463" cy="994599"/>
          </a:xfrm>
        </p:grpSpPr>
        <p:sp>
          <p:nvSpPr>
            <p:cNvPr id="11" name="任意多边形 10"/>
            <p:cNvSpPr/>
            <p:nvPr>
              <p:custDataLst>
                <p:tags r:id="rId18"/>
              </p:custDataLst>
            </p:nvPr>
          </p:nvSpPr>
          <p:spPr>
            <a:xfrm>
              <a:off x="3619499" y="3046916"/>
              <a:ext cx="1132713" cy="976477"/>
            </a:xfrm>
            <a:custGeom>
              <a:avLst/>
              <a:gdLst>
                <a:gd name="connsiteX0" fmla="*/ 566356 w 1132713"/>
                <a:gd name="connsiteY0" fmla="*/ 113588 h 976477"/>
                <a:gd name="connsiteX1" fmla="*/ 191706 w 1132713"/>
                <a:gd name="connsiteY1" fmla="*/ 488238 h 976477"/>
                <a:gd name="connsiteX2" fmla="*/ 566356 w 1132713"/>
                <a:gd name="connsiteY2" fmla="*/ 862888 h 976477"/>
                <a:gd name="connsiteX3" fmla="*/ 941006 w 1132713"/>
                <a:gd name="connsiteY3" fmla="*/ 488238 h 976477"/>
                <a:gd name="connsiteX4" fmla="*/ 566356 w 1132713"/>
                <a:gd name="connsiteY4" fmla="*/ 113588 h 976477"/>
                <a:gd name="connsiteX5" fmla="*/ 244119 w 1132713"/>
                <a:gd name="connsiteY5" fmla="*/ 0 h 976477"/>
                <a:gd name="connsiteX6" fmla="*/ 888594 w 1132713"/>
                <a:gd name="connsiteY6" fmla="*/ 0 h 976477"/>
                <a:gd name="connsiteX7" fmla="*/ 1132713 w 1132713"/>
                <a:gd name="connsiteY7" fmla="*/ 488239 h 976477"/>
                <a:gd name="connsiteX8" fmla="*/ 888594 w 1132713"/>
                <a:gd name="connsiteY8" fmla="*/ 976477 h 976477"/>
                <a:gd name="connsiteX9" fmla="*/ 244119 w 1132713"/>
                <a:gd name="connsiteY9" fmla="*/ 976477 h 976477"/>
                <a:gd name="connsiteX10" fmla="*/ 0 w 1132713"/>
                <a:gd name="connsiteY10" fmla="*/ 488239 h 97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2713" h="976477">
                  <a:moveTo>
                    <a:pt x="566356" y="113588"/>
                  </a:moveTo>
                  <a:cubicBezTo>
                    <a:pt x="359443" y="113588"/>
                    <a:pt x="191706" y="281325"/>
                    <a:pt x="191706" y="488238"/>
                  </a:cubicBezTo>
                  <a:cubicBezTo>
                    <a:pt x="191706" y="695151"/>
                    <a:pt x="359443" y="862888"/>
                    <a:pt x="566356" y="862888"/>
                  </a:cubicBezTo>
                  <a:cubicBezTo>
                    <a:pt x="773269" y="862888"/>
                    <a:pt x="941006" y="695151"/>
                    <a:pt x="941006" y="488238"/>
                  </a:cubicBezTo>
                  <a:cubicBezTo>
                    <a:pt x="941006" y="281325"/>
                    <a:pt x="773269" y="113588"/>
                    <a:pt x="566356" y="113588"/>
                  </a:cubicBezTo>
                  <a:close/>
                  <a:moveTo>
                    <a:pt x="244119" y="0"/>
                  </a:moveTo>
                  <a:lnTo>
                    <a:pt x="888594" y="0"/>
                  </a:lnTo>
                  <a:lnTo>
                    <a:pt x="1132713" y="488239"/>
                  </a:lnTo>
                  <a:lnTo>
                    <a:pt x="888594" y="976477"/>
                  </a:lnTo>
                  <a:lnTo>
                    <a:pt x="244119" y="976477"/>
                  </a:lnTo>
                  <a:lnTo>
                    <a:pt x="0" y="48823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mtClean="0">
                  <a:solidFill>
                    <a:schemeClr val="tx2">
                      <a:lumMod val="75000"/>
                    </a:schemeClr>
                  </a:solidFill>
                  <a:latin typeface="+mj-lt"/>
                  <a:ea typeface="+mj-ea"/>
                  <a:cs typeface="+mj-cs"/>
                  <a:sym typeface="Arial" pitchFamily="34" charset="0"/>
                </a:rPr>
                <a:t>2</a:t>
              </a:r>
              <a:endParaRPr lang="en-US" altLang="zh-CN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  <a:sym typeface="Arial" pitchFamily="34" charset="0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19"/>
              </p:custDataLst>
            </p:nvPr>
          </p:nvSpPr>
          <p:spPr>
            <a:xfrm>
              <a:off x="1244599" y="3220131"/>
              <a:ext cx="2260600" cy="821384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Arial" pitchFamily="34" charset="0"/>
                </a:rPr>
                <a:t>大量精良的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Arial" pitchFamily="34" charset="0"/>
                </a:rPr>
                <a:t>Lua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Arial" pitchFamily="34" charset="0"/>
                </a:rPr>
                <a:t>库、第三方模块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Arial" pitchFamily="34" charset="0"/>
              </a:endParaRPr>
            </a:p>
          </p:txBody>
        </p:sp>
        <p:cxnSp>
          <p:nvCxnSpPr>
            <p:cNvPr id="5" name="直接连接符 4"/>
            <p:cNvCxnSpPr/>
            <p:nvPr>
              <p:custDataLst>
                <p:tags r:id="rId20"/>
              </p:custDataLst>
            </p:nvPr>
          </p:nvCxnSpPr>
          <p:spPr>
            <a:xfrm>
              <a:off x="1047749" y="4014413"/>
              <a:ext cx="2654300" cy="0"/>
            </a:xfrm>
            <a:prstGeom prst="line">
              <a:avLst/>
            </a:prstGeom>
            <a:ln>
              <a:solidFill>
                <a:srgbClr val="DDDD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任意多边形 6"/>
          <p:cNvSpPr/>
          <p:nvPr>
            <p:custDataLst>
              <p:tags r:id="rId21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22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23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特点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custDataLst>
      <p:tags r:id="rId2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OpenResty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Nginx</a:t>
            </a:r>
            <a:endParaRPr lang="en-US" altLang="zh-CN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文本占位符 9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763905" y="2647950"/>
            <a:ext cx="3870325" cy="16878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1pPr>
            <a:lvl2pPr marL="457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2pPr>
            <a:lvl3pPr marL="9144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2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3pPr>
            <a:lvl4pPr marL="1371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000" kern="1200">
                <a:solidFill>
                  <a:schemeClr val="bg2"/>
                </a:solidFill>
                <a:latin typeface="+mn-ea"/>
                <a:ea typeface="+mn-ea"/>
                <a:cs typeface="+mn-cs"/>
                <a:sym typeface="Arial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</a:rPr>
              <a:t>Nginx </a:t>
            </a:r>
            <a:r>
              <a:rPr lang="zh-CN" altLang="en-US" sz="2400" dirty="0">
                <a:solidFill>
                  <a:schemeClr val="tx1"/>
                </a:solidFill>
              </a:rPr>
              <a:t>是一个高性能的</a:t>
            </a:r>
            <a:r>
              <a:rPr lang="en-US" altLang="zh-CN" sz="2400" dirty="0">
                <a:solidFill>
                  <a:schemeClr val="tx1"/>
                </a:solidFill>
              </a:rPr>
              <a:t>HTTP</a:t>
            </a:r>
            <a:r>
              <a:rPr lang="zh-CN" altLang="en-US" sz="2400" dirty="0">
                <a:solidFill>
                  <a:schemeClr val="tx1"/>
                </a:solidFill>
              </a:rPr>
              <a:t>和反向代理服务器，</a:t>
            </a:r>
            <a:r>
              <a:rPr lang="en-US" altLang="zh-CN" sz="2400" dirty="0">
                <a:solidFill>
                  <a:schemeClr val="tx1"/>
                </a:solidFill>
                <a:sym typeface="+mn-ea"/>
              </a:rPr>
              <a:t>也是一个MAP/POP3/SMTP 代理服务器。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8275" y="2195195"/>
            <a:ext cx="6095365" cy="248602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OpenResty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Nginx</a:t>
            </a:r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进程模型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820" y="1776095"/>
            <a:ext cx="5714365" cy="36283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08520" y="2397125"/>
            <a:ext cx="4001770" cy="2286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对于每个请求会独占一个工作线程的</a:t>
            </a:r>
            <a:r>
              <a:rPr lang="en-US" altLang="zh-CN"/>
              <a:t>web</a:t>
            </a:r>
            <a:r>
              <a:rPr lang="zh-CN" altLang="en-US"/>
              <a:t>服务器，当并发数上到几千时，就同时有几千的线程在处理请求了。这对操作系统来说，是个不小的挑战，线程带来的内存占用非常大，线程的上下文切换带来的cpu开销很大，自然性能就上不去了，而这些开销完全是没有意义的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29475" y="5029200"/>
            <a:ext cx="351663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nginx</a:t>
            </a:r>
            <a:r>
              <a:rPr lang="zh-CN" altLang="en-US"/>
              <a:t>进程数一般等于</a:t>
            </a:r>
            <a:r>
              <a:rPr lang="en-US" altLang="zh-CN"/>
              <a:t>CPU</a:t>
            </a:r>
            <a:r>
              <a:rPr lang="zh-CN" altLang="en-US"/>
              <a:t>核数，减少不必要的进程切换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695950" y="4419600"/>
            <a:ext cx="10845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5">
                    <a:lumMod val="50000"/>
                  </a:schemeClr>
                </a:solidFill>
              </a:rPr>
              <a:t>accept</a:t>
            </a:r>
            <a:r>
              <a:rPr lang="zh-CN" altLang="en-US">
                <a:solidFill>
                  <a:schemeClr val="accent5">
                    <a:lumMod val="50000"/>
                  </a:schemeClr>
                </a:solidFill>
              </a:rPr>
              <a:t>锁</a:t>
            </a:r>
            <a:endParaRPr lang="zh-CN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210425" y="1866900"/>
            <a:ext cx="7543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5">
                    <a:lumMod val="50000"/>
                  </a:schemeClr>
                </a:solidFill>
              </a:rPr>
              <a:t>C10K</a:t>
            </a:r>
            <a:endParaRPr lang="en-US" altLang="zh-CN">
              <a:solidFill>
                <a:schemeClr val="accent5">
                  <a:lumMod val="50000"/>
                </a:schemeClr>
              </a:solidFill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OpenResty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Nginx</a:t>
            </a:r>
            <a:r>
              <a:rPr lang="zh-CN" altLang="en-US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事件机制</a:t>
            </a:r>
            <a:endParaRPr lang="zh-CN" altLang="en-US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5940" y="1509395"/>
            <a:ext cx="5180330" cy="39109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57375" y="5953125"/>
            <a:ext cx="2037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异步非阻塞：</a:t>
            </a:r>
            <a:r>
              <a:rPr lang="en-US" altLang="zh-CN"/>
              <a:t>epoll</a:t>
            </a:r>
            <a:endParaRPr lang="en-US" altLang="zh-CN"/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OpenResty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Nginx</a:t>
            </a:r>
            <a:endParaRPr lang="en-US" altLang="zh-CN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677" name="Oval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827564" y="2471146"/>
            <a:ext cx="3260034" cy="3089888"/>
          </a:xfrm>
          <a:prstGeom prst="ellipse">
            <a:avLst/>
          </a:prstGeom>
          <a:noFill/>
          <a:ln w="9525" cap="flat" cmpd="sng">
            <a:solidFill>
              <a:schemeClr val="bg2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DFFA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/>
          <a:lstStyle/>
          <a:p>
            <a:pPr algn="ctr"/>
            <a:endParaRPr lang="zh-CN" altLang="en-US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678" name="Oval 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370708" y="4189951"/>
            <a:ext cx="1045842" cy="1017859"/>
          </a:xfrm>
          <a:prstGeom prst="ellipse">
            <a:avLst/>
          </a:prstGeom>
          <a:solidFill>
            <a:srgbClr val="66C2C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/>
          </a:bodyPr>
          <a:lstStyle/>
          <a:p>
            <a:pPr marL="0" indent="0" algn="ctr">
              <a:buSzTx/>
              <a:buNone/>
            </a:pPr>
            <a:r>
              <a:rPr lang="zh-CN" altLang="en-US" dirty="0">
                <a:solidFill>
                  <a:schemeClr val="bg1"/>
                </a:solidFill>
                <a:sym typeface="Arial" pitchFamily="34" charset="0"/>
              </a:rPr>
              <a:t>高可靠</a:t>
            </a:r>
            <a:endParaRPr lang="zh-CN" altLang="en-US" dirty="0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679" name="Oval 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368439" y="2503058"/>
            <a:ext cx="1048111" cy="1017858"/>
          </a:xfrm>
          <a:prstGeom prst="ellipse">
            <a:avLst/>
          </a:prstGeom>
          <a:solidFill>
            <a:srgbClr val="FF7C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 fontScale="90000" lnSpcReduction="20000"/>
          </a:bodyPr>
          <a:lstStyle/>
          <a:p>
            <a:pPr marL="0" indent="0" algn="ctr">
              <a:buSzTx/>
              <a:buNone/>
            </a:pPr>
            <a:r>
              <a:rPr lang="zh-CN" altLang="en-US" dirty="0">
                <a:solidFill>
                  <a:schemeClr val="bg1"/>
                </a:solidFill>
                <a:sym typeface="Arial" pitchFamily="34" charset="0"/>
              </a:rPr>
              <a:t>低内存消耗</a:t>
            </a:r>
            <a:endParaRPr lang="zh-CN" altLang="en-US" dirty="0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680" name="Oval 8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916510" y="2057401"/>
            <a:ext cx="1048111" cy="1018959"/>
          </a:xfrm>
          <a:prstGeom prst="ellipse">
            <a:avLst/>
          </a:prstGeom>
          <a:solidFill>
            <a:srgbClr val="009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/>
          </a:bodyPr>
          <a:lstStyle/>
          <a:p>
            <a:pPr marL="0" indent="0" algn="ctr">
              <a:buSzTx/>
              <a:buNone/>
            </a:pPr>
            <a:r>
              <a:rPr lang="zh-CN" altLang="en-US" dirty="0">
                <a:solidFill>
                  <a:schemeClr val="bg1"/>
                </a:solidFill>
                <a:sym typeface="Arial" pitchFamily="34" charset="0"/>
              </a:rPr>
              <a:t>高并发</a:t>
            </a:r>
            <a:endParaRPr lang="zh-CN" altLang="en-US" dirty="0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681" name="Oval 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466851" y="2503058"/>
            <a:ext cx="1045842" cy="1017858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/>
          </a:bodyPr>
          <a:lstStyle/>
          <a:p>
            <a:pPr marL="0" indent="0" algn="ctr">
              <a:buSzTx/>
              <a:buNone/>
            </a:pPr>
            <a:r>
              <a:rPr lang="zh-CN" altLang="en-US" dirty="0">
                <a:solidFill>
                  <a:schemeClr val="bg1"/>
                </a:solidFill>
                <a:sym typeface="Arial" pitchFamily="34" charset="0"/>
              </a:rPr>
              <a:t>高性能</a:t>
            </a:r>
            <a:endParaRPr lang="zh-CN" altLang="en-US" dirty="0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682" name="Oval 1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466850" y="4189952"/>
            <a:ext cx="1048111" cy="1018959"/>
          </a:xfrm>
          <a:prstGeom prst="ellipse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/>
          <a:p>
            <a:pPr marL="0" indent="0" algn="ctr">
              <a:buSzTx/>
              <a:buNone/>
            </a:pPr>
            <a:r>
              <a:rPr lang="zh-CN" altLang="en-US" dirty="0">
                <a:solidFill>
                  <a:schemeClr val="bg1"/>
                </a:solidFill>
                <a:sym typeface="Arial" pitchFamily="34" charset="0"/>
              </a:rPr>
              <a:t>热部署</a:t>
            </a:r>
            <a:endParaRPr lang="zh-CN" altLang="en-US" dirty="0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683" name="Oval 1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916510" y="4833679"/>
            <a:ext cx="1048111" cy="1017858"/>
          </a:xfrm>
          <a:prstGeom prst="ellipse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/>
          </a:bodyPr>
          <a:lstStyle/>
          <a:p>
            <a:pPr marL="0" indent="0" algn="ctr">
              <a:buSzTx/>
              <a:buNone/>
            </a:pPr>
            <a:r>
              <a:rPr lang="zh-CN" altLang="en-US" dirty="0">
                <a:solidFill>
                  <a:schemeClr val="bg1"/>
                </a:solidFill>
                <a:sym typeface="Arial" pitchFamily="34" charset="0"/>
              </a:rPr>
              <a:t>。。。</a:t>
            </a:r>
            <a:endParaRPr lang="zh-CN" altLang="en-US" dirty="0">
              <a:solidFill>
                <a:schemeClr val="bg1"/>
              </a:solidFill>
              <a:sym typeface="Arial" pitchFamily="34" charset="0"/>
            </a:endParaRPr>
          </a:p>
        </p:txBody>
      </p:sp>
      <p:sp>
        <p:nvSpPr>
          <p:cNvPr id="28684" name="Oval 1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664692" y="3228213"/>
            <a:ext cx="1544943" cy="1498728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6990" rIns="90170" bIns="4699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indent="0" algn="ctr">
              <a:buSz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+mn-lt"/>
                <a:ea typeface="+mn-ea"/>
                <a:sym typeface="Arial" pitchFamily="34" charset="0"/>
              </a:rPr>
              <a:t>特点</a:t>
            </a:r>
            <a:endParaRPr lang="zh-CN" altLang="en-US" sz="2400" dirty="0">
              <a:solidFill>
                <a:schemeClr val="bg1"/>
              </a:solidFill>
              <a:latin typeface="+mn-lt"/>
              <a:ea typeface="+mn-ea"/>
              <a:sym typeface="Arial" pitchFamily="34" charset="0"/>
            </a:endParaRPr>
          </a:p>
        </p:txBody>
      </p:sp>
      <p:sp>
        <p:nvSpPr>
          <p:cNvPr id="2" name="Line 18"/>
          <p:cNvSpPr>
            <a:spLocks noChangeShapeType="1"/>
          </p:cNvSpPr>
          <p:nvPr>
            <p:custDataLst>
              <p:tags r:id="rId16"/>
            </p:custDataLst>
          </p:nvPr>
        </p:nvSpPr>
        <p:spPr bwMode="gray">
          <a:xfrm>
            <a:off x="7510773" y="2467590"/>
            <a:ext cx="0" cy="2952911"/>
          </a:xfrm>
          <a:prstGeom prst="line">
            <a:avLst/>
          </a:prstGeom>
          <a:noFill/>
          <a:ln w="25400">
            <a:solidFill>
              <a:srgbClr val="FFCA08">
                <a:lumMod val="60000"/>
                <a:lumOff val="40000"/>
              </a:srgb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p>
            <a:endParaRPr lang="zh-CN" altLang="en-US" sz="600">
              <a:sym typeface="Arial" pitchFamily="34" charset="0"/>
            </a:endParaRPr>
          </a:p>
        </p:txBody>
      </p:sp>
      <p:grpSp>
        <p:nvGrpSpPr>
          <p:cNvPr id="11" name="组合 10"/>
          <p:cNvGrpSpPr/>
          <p:nvPr>
            <p:custDataLst>
              <p:tags r:id="rId17"/>
            </p:custDataLst>
          </p:nvPr>
        </p:nvGrpSpPr>
        <p:grpSpPr>
          <a:xfrm>
            <a:off x="7430175" y="2362352"/>
            <a:ext cx="2467735" cy="210479"/>
            <a:chOff x="4077392" y="689861"/>
            <a:chExt cx="3551845" cy="348516"/>
          </a:xfrm>
        </p:grpSpPr>
        <p:sp>
          <p:nvSpPr>
            <p:cNvPr id="3" name="Rectangle 19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503484" y="689861"/>
              <a:ext cx="3125753" cy="348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A0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FF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Autofit/>
            </a:bodyPr>
            <a:p>
              <a:pPr>
                <a:buClr>
                  <a:srgbClr val="FF0066"/>
                </a:buClr>
                <a:buSzPct val="75000"/>
              </a:pPr>
              <a:r>
                <a:rPr lang="zh-CN" altLang="en-US" sz="2400" smtClean="0">
                  <a:solidFill>
                    <a:srgbClr val="FFCA08">
                      <a:lumMod val="75000"/>
                    </a:srgbClr>
                  </a:solidFill>
                  <a:latin typeface="Calibri Light" charset="0"/>
                  <a:ea typeface="宋体" charset="0"/>
                  <a:cs typeface="+mn-ea"/>
                  <a:sym typeface="Arial" pitchFamily="34" charset="0"/>
                </a:rPr>
                <a:t>反向代理</a:t>
              </a:r>
              <a:endParaRPr lang="zh-CN" altLang="en-US" sz="2400" smtClean="0">
                <a:solidFill>
                  <a:srgbClr val="FFCA08">
                    <a:lumMod val="75000"/>
                  </a:srgbClr>
                </a:solidFill>
                <a:latin typeface="Calibri Light" charset="0"/>
                <a:ea typeface="宋体" charset="0"/>
                <a:cs typeface="+mn-ea"/>
                <a:sym typeface="Arial" pitchFamily="34" charset="0"/>
              </a:endParaRPr>
            </a:p>
          </p:txBody>
        </p:sp>
        <p:sp>
          <p:nvSpPr>
            <p:cNvPr id="4" name="Oval 5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gray">
            <a:xfrm>
              <a:off x="4077392" y="720775"/>
              <a:ext cx="213303" cy="213303"/>
            </a:xfrm>
            <a:prstGeom prst="ellipse">
              <a:avLst/>
            </a:prstGeom>
            <a:gradFill rotWithShape="1">
              <a:gsLst>
                <a:gs pos="0">
                  <a:srgbClr val="FFCA08">
                    <a:lumMod val="60000"/>
                    <a:lumOff val="40000"/>
                  </a:srgbClr>
                </a:gs>
                <a:gs pos="100000">
                  <a:srgbClr val="FFCA08">
                    <a:lumMod val="50000"/>
                  </a:srgbClr>
                </a:gs>
              </a:gsLst>
              <a:lin ang="2700000" scaled="1"/>
            </a:gradFill>
            <a:ln w="12700">
              <a:solidFill>
                <a:sysClr val="window" lastClr="FFFFFF"/>
              </a:solidFill>
              <a:round/>
            </a:ln>
            <a:effectLst>
              <a:outerShdw blurRad="25400" dist="25400" dir="2700000" algn="tl" rotWithShape="0">
                <a:prstClr val="black">
                  <a:alpha val="35000"/>
                </a:prstClr>
              </a:outerShdw>
            </a:effectLst>
          </p:spPr>
          <p:txBody>
            <a:bodyPr wrap="none" anchor="ctr">
              <a:normAutofit fontScale="70000" lnSpcReduction="20000"/>
            </a:bodyPr>
            <a:p>
              <a:endParaRPr lang="zh-CN" altLang="en-US" sz="600">
                <a:sym typeface="Arial" pitchFamily="34" charset="0"/>
              </a:endParaRPr>
            </a:p>
          </p:txBody>
        </p:sp>
      </p:grpSp>
      <p:grpSp>
        <p:nvGrpSpPr>
          <p:cNvPr id="13" name="组合 12"/>
          <p:cNvGrpSpPr/>
          <p:nvPr>
            <p:custDataLst>
              <p:tags r:id="rId20"/>
            </p:custDataLst>
          </p:nvPr>
        </p:nvGrpSpPr>
        <p:grpSpPr>
          <a:xfrm>
            <a:off x="7430175" y="2952934"/>
            <a:ext cx="2467735" cy="210479"/>
            <a:chOff x="4077392" y="1667761"/>
            <a:chExt cx="3551845" cy="348516"/>
          </a:xfrm>
        </p:grpSpPr>
        <p:sp>
          <p:nvSpPr>
            <p:cNvPr id="23" name="Rectangle 19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503484" y="1667761"/>
              <a:ext cx="3125753" cy="348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A0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FF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Autofit/>
            </a:bodyPr>
            <a:p>
              <a:pPr>
                <a:buClr>
                  <a:srgbClr val="FF0066"/>
                </a:buClr>
                <a:buSzPct val="75000"/>
              </a:pPr>
              <a:r>
                <a:rPr lang="en-US" altLang="zh-CN" sz="2400" smtClean="0">
                  <a:solidFill>
                    <a:srgbClr val="FFCA08">
                      <a:lumMod val="75000"/>
                    </a:srgbClr>
                  </a:solidFill>
                  <a:latin typeface="Calibri Light" charset="0"/>
                  <a:ea typeface="+mn-ea"/>
                  <a:cs typeface="+mn-ea"/>
                  <a:sym typeface="Arial" pitchFamily="34" charset="0"/>
                </a:rPr>
                <a:t>web</a:t>
              </a:r>
              <a:r>
                <a:rPr lang="zh-CN" altLang="en-US" sz="2400" smtClean="0">
                  <a:solidFill>
                    <a:srgbClr val="FFCA08">
                      <a:lumMod val="75000"/>
                    </a:srgbClr>
                  </a:solidFill>
                  <a:latin typeface="Calibri Light" charset="0"/>
                  <a:ea typeface="宋体" charset="0"/>
                  <a:cs typeface="+mn-ea"/>
                  <a:sym typeface="Arial" pitchFamily="34" charset="0"/>
                </a:rPr>
                <a:t>服务器</a:t>
              </a:r>
              <a:endParaRPr lang="zh-CN" altLang="en-US" sz="2400" smtClean="0">
                <a:solidFill>
                  <a:srgbClr val="FFCA08">
                    <a:lumMod val="75000"/>
                  </a:srgbClr>
                </a:solidFill>
                <a:latin typeface="Calibri Light" charset="0"/>
                <a:ea typeface="宋体" charset="0"/>
                <a:cs typeface="+mn-ea"/>
                <a:sym typeface="Arial" pitchFamily="34" charset="0"/>
              </a:endParaRPr>
            </a:p>
          </p:txBody>
        </p:sp>
        <p:sp>
          <p:nvSpPr>
            <p:cNvPr id="5" name="Oval 5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gray">
            <a:xfrm>
              <a:off x="4077392" y="1698675"/>
              <a:ext cx="213303" cy="213303"/>
            </a:xfrm>
            <a:prstGeom prst="ellipse">
              <a:avLst/>
            </a:prstGeom>
            <a:gradFill rotWithShape="1">
              <a:gsLst>
                <a:gs pos="0">
                  <a:srgbClr val="FFCA08">
                    <a:lumMod val="60000"/>
                    <a:lumOff val="40000"/>
                  </a:srgbClr>
                </a:gs>
                <a:gs pos="100000">
                  <a:srgbClr val="FFCA08">
                    <a:lumMod val="50000"/>
                  </a:srgbClr>
                </a:gs>
              </a:gsLst>
              <a:lin ang="2700000" scaled="1"/>
            </a:gradFill>
            <a:ln w="12700">
              <a:solidFill>
                <a:sysClr val="window" lastClr="FFFFFF"/>
              </a:solidFill>
              <a:round/>
            </a:ln>
            <a:effectLst>
              <a:outerShdw blurRad="25400" dist="25400" dir="2700000" algn="tl" rotWithShape="0">
                <a:prstClr val="black">
                  <a:alpha val="35000"/>
                </a:prstClr>
              </a:outerShdw>
            </a:effectLst>
          </p:spPr>
          <p:txBody>
            <a:bodyPr wrap="none" anchor="ctr">
              <a:normAutofit fontScale="70000" lnSpcReduction="20000"/>
            </a:bodyPr>
            <a:p>
              <a:endParaRPr lang="zh-CN" altLang="en-US" sz="600">
                <a:sym typeface="Arial" pitchFamily="34" charset="0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23"/>
            </p:custDataLst>
          </p:nvPr>
        </p:nvGrpSpPr>
        <p:grpSpPr>
          <a:xfrm>
            <a:off x="7430175" y="3543516"/>
            <a:ext cx="2467735" cy="210479"/>
            <a:chOff x="4077392" y="2645661"/>
            <a:chExt cx="3551845" cy="348516"/>
          </a:xfrm>
        </p:grpSpPr>
        <p:sp>
          <p:nvSpPr>
            <p:cNvPr id="6" name="Rectangle 19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503484" y="2645661"/>
              <a:ext cx="3125753" cy="348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A0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FF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Autofit/>
            </a:bodyPr>
            <a:p>
              <a:pPr>
                <a:buClr>
                  <a:srgbClr val="FF0066"/>
                </a:buClr>
                <a:buSzPct val="75000"/>
              </a:pPr>
              <a:r>
                <a:rPr lang="zh-CN" altLang="en-US" sz="2400" smtClean="0">
                  <a:solidFill>
                    <a:srgbClr val="FFCA08">
                      <a:lumMod val="75000"/>
                    </a:srgbClr>
                  </a:solidFill>
                  <a:latin typeface="Calibri Light" charset="0"/>
                  <a:ea typeface="宋体" charset="0"/>
                  <a:cs typeface="+mn-ea"/>
                  <a:sym typeface="Arial" pitchFamily="34" charset="0"/>
                </a:rPr>
                <a:t>负载均衡</a:t>
              </a:r>
              <a:endParaRPr lang="zh-CN" altLang="en-US" sz="2400" smtClean="0">
                <a:solidFill>
                  <a:srgbClr val="FFCA08">
                    <a:lumMod val="75000"/>
                  </a:srgbClr>
                </a:solidFill>
                <a:latin typeface="Calibri Light" charset="0"/>
                <a:ea typeface="宋体" charset="0"/>
                <a:cs typeface="+mn-ea"/>
                <a:sym typeface="Arial" pitchFamily="34" charset="0"/>
              </a:endParaRPr>
            </a:p>
          </p:txBody>
        </p:sp>
        <p:sp>
          <p:nvSpPr>
            <p:cNvPr id="29" name="Oval 55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gray">
            <a:xfrm>
              <a:off x="4077392" y="2676575"/>
              <a:ext cx="213303" cy="213303"/>
            </a:xfrm>
            <a:prstGeom prst="ellipse">
              <a:avLst/>
            </a:prstGeom>
            <a:gradFill rotWithShape="1">
              <a:gsLst>
                <a:gs pos="0">
                  <a:srgbClr val="FFCA08">
                    <a:lumMod val="60000"/>
                    <a:lumOff val="40000"/>
                  </a:srgbClr>
                </a:gs>
                <a:gs pos="100000">
                  <a:srgbClr val="FFCA08">
                    <a:lumMod val="50000"/>
                  </a:srgbClr>
                </a:gs>
              </a:gsLst>
              <a:lin ang="2700000" scaled="1"/>
            </a:gradFill>
            <a:ln w="12700">
              <a:solidFill>
                <a:sysClr val="window" lastClr="FFFFFF"/>
              </a:solidFill>
              <a:round/>
            </a:ln>
            <a:effectLst>
              <a:outerShdw blurRad="25400" dist="25400" dir="2700000" algn="tl" rotWithShape="0">
                <a:prstClr val="black">
                  <a:alpha val="35000"/>
                </a:prstClr>
              </a:outerShdw>
            </a:effectLst>
          </p:spPr>
          <p:txBody>
            <a:bodyPr wrap="none" anchor="ctr">
              <a:normAutofit fontScale="70000" lnSpcReduction="20000"/>
            </a:bodyPr>
            <a:p>
              <a:endParaRPr lang="zh-CN" altLang="en-US" sz="600">
                <a:sym typeface="Arial" pitchFamily="34" charset="0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26"/>
            </p:custDataLst>
          </p:nvPr>
        </p:nvGrpSpPr>
        <p:grpSpPr>
          <a:xfrm>
            <a:off x="7430175" y="4134099"/>
            <a:ext cx="2467735" cy="210479"/>
            <a:chOff x="4077392" y="3623561"/>
            <a:chExt cx="3551845" cy="348516"/>
          </a:xfrm>
        </p:grpSpPr>
        <p:sp>
          <p:nvSpPr>
            <p:cNvPr id="31" name="Rectangle 19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503484" y="3623561"/>
              <a:ext cx="3125753" cy="348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A0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FF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Autofit/>
            </a:bodyPr>
            <a:p>
              <a:pPr>
                <a:buClr>
                  <a:srgbClr val="FF0066"/>
                </a:buClr>
                <a:buSzPct val="75000"/>
              </a:pPr>
              <a:r>
                <a:rPr lang="zh-CN" altLang="en-US" sz="2400" smtClean="0">
                  <a:solidFill>
                    <a:srgbClr val="FFCA08">
                      <a:lumMod val="75000"/>
                    </a:srgbClr>
                  </a:solidFill>
                  <a:latin typeface="Calibri Light" charset="0"/>
                  <a:ea typeface="宋体" charset="0"/>
                  <a:cs typeface="+mn-ea"/>
                  <a:sym typeface="Arial" pitchFamily="34" charset="0"/>
                </a:rPr>
                <a:t>静态文件服务</a:t>
              </a:r>
              <a:endParaRPr lang="zh-CN" altLang="en-US" sz="2400" smtClean="0">
                <a:solidFill>
                  <a:srgbClr val="FFCA08">
                    <a:lumMod val="75000"/>
                  </a:srgbClr>
                </a:solidFill>
                <a:latin typeface="Calibri Light" charset="0"/>
                <a:ea typeface="宋体" charset="0"/>
                <a:cs typeface="+mn-ea"/>
                <a:sym typeface="Arial" pitchFamily="34" charset="0"/>
              </a:endParaRPr>
            </a:p>
          </p:txBody>
        </p:sp>
        <p:sp>
          <p:nvSpPr>
            <p:cNvPr id="33" name="Oval 55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gray">
            <a:xfrm>
              <a:off x="4077392" y="3654475"/>
              <a:ext cx="213303" cy="213303"/>
            </a:xfrm>
            <a:prstGeom prst="ellipse">
              <a:avLst/>
            </a:prstGeom>
            <a:gradFill rotWithShape="1">
              <a:gsLst>
                <a:gs pos="0">
                  <a:srgbClr val="FFCA08">
                    <a:lumMod val="60000"/>
                    <a:lumOff val="40000"/>
                  </a:srgbClr>
                </a:gs>
                <a:gs pos="100000">
                  <a:srgbClr val="FFCA08">
                    <a:lumMod val="50000"/>
                  </a:srgbClr>
                </a:gs>
              </a:gsLst>
              <a:lin ang="2700000" scaled="1"/>
            </a:gradFill>
            <a:ln w="12700">
              <a:solidFill>
                <a:sysClr val="window" lastClr="FFFFFF"/>
              </a:solidFill>
              <a:round/>
            </a:ln>
            <a:effectLst>
              <a:outerShdw blurRad="25400" dist="25400" dir="2700000" algn="tl" rotWithShape="0">
                <a:prstClr val="black">
                  <a:alpha val="35000"/>
                </a:prstClr>
              </a:outerShdw>
            </a:effectLst>
          </p:spPr>
          <p:txBody>
            <a:bodyPr wrap="none" anchor="ctr">
              <a:normAutofit fontScale="70000" lnSpcReduction="20000"/>
            </a:bodyPr>
            <a:p>
              <a:endParaRPr lang="zh-CN" altLang="en-US" sz="600">
                <a:sym typeface="Arial" pitchFamily="34" charset="0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29"/>
            </p:custDataLst>
          </p:nvPr>
        </p:nvGrpSpPr>
        <p:grpSpPr>
          <a:xfrm>
            <a:off x="7430175" y="4724681"/>
            <a:ext cx="2467735" cy="210479"/>
            <a:chOff x="4077392" y="4601461"/>
            <a:chExt cx="3551845" cy="348516"/>
          </a:xfrm>
        </p:grpSpPr>
        <p:sp>
          <p:nvSpPr>
            <p:cNvPr id="35" name="Rectangle 19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503484" y="4601461"/>
              <a:ext cx="3125753" cy="348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A0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FF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Autofit/>
            </a:bodyPr>
            <a:p>
              <a:pPr>
                <a:buClr>
                  <a:srgbClr val="FF0066"/>
                </a:buClr>
                <a:buSzPct val="75000"/>
              </a:pPr>
              <a:r>
                <a:rPr lang="zh-CN" altLang="en-US" sz="2400" smtClean="0">
                  <a:solidFill>
                    <a:srgbClr val="FFCA08">
                      <a:lumMod val="75000"/>
                    </a:srgbClr>
                  </a:solidFill>
                  <a:latin typeface="Calibri Light" charset="0"/>
                  <a:ea typeface="宋体" charset="0"/>
                  <a:cs typeface="+mn-ea"/>
                  <a:sym typeface="Arial" pitchFamily="34" charset="0"/>
                </a:rPr>
                <a:t>访问权限控制</a:t>
              </a:r>
              <a:endParaRPr lang="zh-CN" altLang="en-US" sz="2400" smtClean="0">
                <a:solidFill>
                  <a:srgbClr val="FFCA08">
                    <a:lumMod val="75000"/>
                  </a:srgbClr>
                </a:solidFill>
                <a:latin typeface="Calibri Light" charset="0"/>
                <a:ea typeface="宋体" charset="0"/>
                <a:cs typeface="+mn-ea"/>
                <a:sym typeface="Arial" pitchFamily="34" charset="0"/>
              </a:endParaRPr>
            </a:p>
          </p:txBody>
        </p:sp>
        <p:sp>
          <p:nvSpPr>
            <p:cNvPr id="37" name="Oval 55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gray">
            <a:xfrm>
              <a:off x="4077392" y="4632375"/>
              <a:ext cx="213303" cy="213303"/>
            </a:xfrm>
            <a:prstGeom prst="ellipse">
              <a:avLst/>
            </a:prstGeom>
            <a:gradFill rotWithShape="1">
              <a:gsLst>
                <a:gs pos="0">
                  <a:srgbClr val="FFCA08">
                    <a:lumMod val="60000"/>
                    <a:lumOff val="40000"/>
                  </a:srgbClr>
                </a:gs>
                <a:gs pos="100000">
                  <a:srgbClr val="FFCA08">
                    <a:lumMod val="50000"/>
                  </a:srgbClr>
                </a:gs>
              </a:gsLst>
              <a:lin ang="2700000" scaled="1"/>
            </a:gradFill>
            <a:ln w="12700">
              <a:solidFill>
                <a:sysClr val="window" lastClr="FFFFFF"/>
              </a:solidFill>
              <a:round/>
            </a:ln>
            <a:effectLst>
              <a:outerShdw blurRad="25400" dist="25400" dir="2700000" algn="tl" rotWithShape="0">
                <a:prstClr val="black">
                  <a:alpha val="35000"/>
                </a:prstClr>
              </a:outerShdw>
            </a:effectLst>
          </p:spPr>
          <p:txBody>
            <a:bodyPr wrap="none" anchor="ctr">
              <a:normAutofit fontScale="70000" lnSpcReduction="20000"/>
            </a:bodyPr>
            <a:p>
              <a:endParaRPr lang="zh-CN" altLang="en-US" sz="600">
                <a:sym typeface="Arial" pitchFamily="34" charset="0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32"/>
            </p:custDataLst>
          </p:nvPr>
        </p:nvGrpSpPr>
        <p:grpSpPr>
          <a:xfrm>
            <a:off x="7430175" y="5315263"/>
            <a:ext cx="2467735" cy="210479"/>
            <a:chOff x="4077392" y="5579361"/>
            <a:chExt cx="3551845" cy="348516"/>
          </a:xfrm>
        </p:grpSpPr>
        <p:sp>
          <p:nvSpPr>
            <p:cNvPr id="39" name="Rectangle 19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503484" y="5579361"/>
              <a:ext cx="3125753" cy="3485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A08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5F5F5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FFFFFF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 anchorCtr="0">
              <a:noAutofit/>
            </a:bodyPr>
            <a:p>
              <a:pPr>
                <a:buClr>
                  <a:srgbClr val="FF0066"/>
                </a:buClr>
                <a:buSzPct val="75000"/>
              </a:pPr>
              <a:r>
                <a:rPr lang="zh-CN" altLang="en-US" sz="2400" smtClean="0">
                  <a:solidFill>
                    <a:srgbClr val="FFCA08">
                      <a:lumMod val="75000"/>
                    </a:srgbClr>
                  </a:solidFill>
                  <a:latin typeface="Calibri Light" charset="0"/>
                  <a:ea typeface="宋体" charset="0"/>
                  <a:cs typeface="+mn-ea"/>
                  <a:sym typeface="Arial" pitchFamily="34" charset="0"/>
                </a:rPr>
                <a:t>限流</a:t>
              </a:r>
              <a:endParaRPr lang="zh-CN" altLang="en-US" sz="2400" smtClean="0">
                <a:solidFill>
                  <a:srgbClr val="FFCA08">
                    <a:lumMod val="75000"/>
                  </a:srgbClr>
                </a:solidFill>
                <a:latin typeface="Calibri Light" charset="0"/>
                <a:ea typeface="宋体" charset="0"/>
                <a:cs typeface="+mn-ea"/>
                <a:sym typeface="Arial" pitchFamily="34" charset="0"/>
              </a:endParaRPr>
            </a:p>
          </p:txBody>
        </p:sp>
        <p:sp>
          <p:nvSpPr>
            <p:cNvPr id="41" name="Oval 55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gray">
            <a:xfrm>
              <a:off x="4077392" y="5610275"/>
              <a:ext cx="213303" cy="213303"/>
            </a:xfrm>
            <a:prstGeom prst="ellipse">
              <a:avLst/>
            </a:prstGeom>
            <a:gradFill rotWithShape="1">
              <a:gsLst>
                <a:gs pos="0">
                  <a:srgbClr val="FFCA08">
                    <a:lumMod val="60000"/>
                    <a:lumOff val="40000"/>
                  </a:srgbClr>
                </a:gs>
                <a:gs pos="100000">
                  <a:srgbClr val="FFCA08">
                    <a:lumMod val="50000"/>
                  </a:srgbClr>
                </a:gs>
              </a:gsLst>
              <a:lin ang="2700000" scaled="1"/>
            </a:gradFill>
            <a:ln w="12700">
              <a:solidFill>
                <a:sysClr val="window" lastClr="FFFFFF"/>
              </a:solidFill>
              <a:round/>
            </a:ln>
            <a:effectLst>
              <a:outerShdw blurRad="25400" dist="25400" dir="2700000" algn="tl" rotWithShape="0">
                <a:prstClr val="black">
                  <a:alpha val="35000"/>
                </a:prstClr>
              </a:outerShdw>
            </a:effectLst>
          </p:spPr>
          <p:txBody>
            <a:bodyPr wrap="none" anchor="ctr">
              <a:normAutofit fontScale="70000" lnSpcReduction="20000"/>
            </a:bodyPr>
            <a:p>
              <a:endParaRPr lang="zh-CN" altLang="en-US" sz="600">
                <a:sym typeface="Arial" pitchFamily="34" charset="0"/>
              </a:endParaRPr>
            </a:p>
          </p:txBody>
        </p:sp>
      </p:grpSp>
    </p:spTree>
    <p:custDataLst>
      <p:tags r:id="rId3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796800" y="172650"/>
            <a:ext cx="10598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170" tIns="46990" rIns="90170" bIns="46990" numCol="1" anchor="ctr" anchorCtr="0" compatLnSpc="1">
            <a:normAutofit/>
          </a:bodyPr>
          <a:lstStyle>
            <a:lvl1pPr>
              <a:defRPr sz="3200">
                <a:solidFill>
                  <a:schemeClr val="accent2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  <a:lvl2pPr algn="ctr">
              <a:defRPr sz="3200">
                <a:solidFill>
                  <a:schemeClr val="tx2"/>
                </a:solidFill>
              </a:defRPr>
            </a:lvl2pPr>
            <a:lvl3pPr algn="ctr">
              <a:defRPr sz="3200">
                <a:solidFill>
                  <a:schemeClr val="tx2"/>
                </a:solidFill>
              </a:defRPr>
            </a:lvl3pPr>
            <a:lvl4pPr algn="ctr">
              <a:defRPr sz="3200">
                <a:solidFill>
                  <a:schemeClr val="tx2"/>
                </a:solidFill>
              </a:defRPr>
            </a:lvl4pPr>
            <a:lvl5pPr algn="ctr">
              <a:defRPr sz="3200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OpenResty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96800" y="880676"/>
            <a:ext cx="10598400" cy="1588"/>
            <a:chOff x="2293939" y="1054100"/>
            <a:chExt cx="7856536" cy="1588"/>
          </a:xfrm>
        </p:grpSpPr>
        <p:sp>
          <p:nvSpPr>
            <p:cNvPr id="26" name="Line 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2301875" y="1054100"/>
              <a:ext cx="7848600" cy="0"/>
            </a:xfrm>
            <a:prstGeom prst="line">
              <a:avLst/>
            </a:prstGeom>
            <a:noFill/>
            <a:ln w="28575" cap="flat" cmpd="sng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5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93939" y="1054100"/>
              <a:ext cx="1171575" cy="1588"/>
            </a:xfrm>
            <a:prstGeom prst="line">
              <a:avLst/>
            </a:prstGeom>
            <a:noFill/>
            <a:ln w="28575" cap="flat" cmpd="sng">
              <a:solidFill>
                <a:srgbClr val="DD634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任意多边形 6"/>
          <p:cNvSpPr/>
          <p:nvPr>
            <p:custDataLst>
              <p:tags r:id="rId5"/>
            </p:custDataLst>
          </p:nvPr>
        </p:nvSpPr>
        <p:spPr>
          <a:xfrm rot="5400000" flipH="1">
            <a:off x="721995" y="974090"/>
            <a:ext cx="504190" cy="342900"/>
          </a:xfrm>
          <a:custGeom>
            <a:avLst/>
            <a:gdLst>
              <a:gd name="connsiteX0" fmla="*/ 1209449 w 1209449"/>
              <a:gd name="connsiteY0" fmla="*/ 0 h 628826"/>
              <a:gd name="connsiteX1" fmla="*/ 959897 w 1209449"/>
              <a:gd name="connsiteY1" fmla="*/ 628826 h 628826"/>
              <a:gd name="connsiteX2" fmla="*/ 333463 w 1209449"/>
              <a:gd name="connsiteY2" fmla="*/ 628826 h 628826"/>
              <a:gd name="connsiteX3" fmla="*/ 300871 w 1209449"/>
              <a:gd name="connsiteY3" fmla="*/ 590799 h 628826"/>
              <a:gd name="connsiteX4" fmla="*/ 0 w 1209449"/>
              <a:gd name="connsiteY4" fmla="*/ 37448 h 628826"/>
              <a:gd name="connsiteX5" fmla="*/ 1209449 w 1209449"/>
              <a:gd name="connsiteY5" fmla="*/ 0 h 62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9449" h="628826">
                <a:moveTo>
                  <a:pt x="1209449" y="0"/>
                </a:moveTo>
                <a:lnTo>
                  <a:pt x="959897" y="628826"/>
                </a:lnTo>
                <a:lnTo>
                  <a:pt x="333463" y="628826"/>
                </a:lnTo>
                <a:lnTo>
                  <a:pt x="300871" y="590799"/>
                </a:lnTo>
                <a:cubicBezTo>
                  <a:pt x="143077" y="398960"/>
                  <a:pt x="19496" y="185436"/>
                  <a:pt x="0" y="37448"/>
                </a:cubicBezTo>
                <a:cubicBezTo>
                  <a:pt x="111452" y="130336"/>
                  <a:pt x="839710" y="146124"/>
                  <a:pt x="120944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rot="5400000" flipH="1">
            <a:off x="945515" y="742950"/>
            <a:ext cx="381000" cy="669925"/>
          </a:xfrm>
          <a:custGeom>
            <a:avLst/>
            <a:gdLst>
              <a:gd name="connsiteX0" fmla="*/ 12305 w 912778"/>
              <a:gd name="connsiteY0" fmla="*/ 0 h 1354995"/>
              <a:gd name="connsiteX1" fmla="*/ 912778 w 912778"/>
              <a:gd name="connsiteY1" fmla="*/ 274866 h 1354995"/>
              <a:gd name="connsiteX2" fmla="*/ 912778 w 912778"/>
              <a:gd name="connsiteY2" fmla="*/ 1354995 h 1354995"/>
              <a:gd name="connsiteX3" fmla="*/ 597068 w 912778"/>
              <a:gd name="connsiteY3" fmla="*/ 1354995 h 1354995"/>
              <a:gd name="connsiteX4" fmla="*/ 12305 w 912778"/>
              <a:gd name="connsiteY4" fmla="*/ 0 h 135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778" h="1354995">
                <a:moveTo>
                  <a:pt x="12305" y="0"/>
                </a:moveTo>
                <a:cubicBezTo>
                  <a:pt x="129817" y="78266"/>
                  <a:pt x="628415" y="71521"/>
                  <a:pt x="912778" y="274866"/>
                </a:cubicBezTo>
                <a:lnTo>
                  <a:pt x="912778" y="1354995"/>
                </a:lnTo>
                <a:lnTo>
                  <a:pt x="597068" y="1354995"/>
                </a:lnTo>
                <a:cubicBezTo>
                  <a:pt x="164419" y="976576"/>
                  <a:pt x="-56202" y="181812"/>
                  <a:pt x="123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0" name="MH_PageTitle"/>
          <p:cNvSpPr txBox="1"/>
          <p:nvPr>
            <p:custDataLst>
              <p:tags r:id="rId7"/>
            </p:custDataLst>
          </p:nvPr>
        </p:nvSpPr>
        <p:spPr>
          <a:xfrm>
            <a:off x="1695450" y="896620"/>
            <a:ext cx="3649980" cy="61341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Lua  </a:t>
            </a:r>
            <a:r>
              <a:rPr lang="en-US" altLang="zh-CN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vs</a:t>
            </a:r>
            <a:r>
              <a:rPr lang="en-US" altLang="zh-CN" sz="2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Luajit</a:t>
            </a:r>
            <a:endParaRPr lang="en-US" altLang="zh-CN" sz="28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组合 1"/>
          <p:cNvGrpSpPr/>
          <p:nvPr>
            <p:custDataLst>
              <p:tags r:id="rId8"/>
            </p:custDataLst>
          </p:nvPr>
        </p:nvGrpSpPr>
        <p:grpSpPr>
          <a:xfrm>
            <a:off x="1162050" y="2095500"/>
            <a:ext cx="4422140" cy="3328670"/>
            <a:chOff x="2880359" y="2429683"/>
            <a:chExt cx="3278123" cy="2337053"/>
          </a:xfrm>
        </p:grpSpPr>
        <p:sp>
          <p:nvSpPr>
            <p:cNvPr id="3" name="Freeform 3"/>
            <p:cNvSpPr/>
            <p:nvPr>
              <p:custDataLst>
                <p:tags r:id="rId9"/>
              </p:custDataLst>
            </p:nvPr>
          </p:nvSpPr>
          <p:spPr>
            <a:xfrm>
              <a:off x="2880359" y="2429683"/>
              <a:ext cx="3278123" cy="1969007"/>
            </a:xfrm>
            <a:custGeom>
              <a:avLst/>
              <a:gdLst>
                <a:gd name="connsiteX0" fmla="*/ 3278124 w 3278123"/>
                <a:gd name="connsiteY0" fmla="*/ 1921331 h 1969007"/>
                <a:gd name="connsiteX1" fmla="*/ 3223006 w 3278123"/>
                <a:gd name="connsiteY1" fmla="*/ 1969007 h 1969007"/>
                <a:gd name="connsiteX2" fmla="*/ 55118 w 3278123"/>
                <a:gd name="connsiteY2" fmla="*/ 1969007 h 1969007"/>
                <a:gd name="connsiteX3" fmla="*/ 0 w 3278123"/>
                <a:gd name="connsiteY3" fmla="*/ 1921331 h 1969007"/>
                <a:gd name="connsiteX4" fmla="*/ 0 w 3278123"/>
                <a:gd name="connsiteY4" fmla="*/ 47625 h 1969007"/>
                <a:gd name="connsiteX5" fmla="*/ 55118 w 3278123"/>
                <a:gd name="connsiteY5" fmla="*/ 0 h 1969007"/>
                <a:gd name="connsiteX6" fmla="*/ 3223006 w 3278123"/>
                <a:gd name="connsiteY6" fmla="*/ 0 h 1969007"/>
                <a:gd name="connsiteX7" fmla="*/ 3278124 w 3278123"/>
                <a:gd name="connsiteY7" fmla="*/ 47625 h 1969007"/>
                <a:gd name="connsiteX8" fmla="*/ 3278124 w 3278123"/>
                <a:gd name="connsiteY8" fmla="*/ 1921331 h 196900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</a:cxnLst>
              <a:rect l="l" t="t" r="r" b="b"/>
              <a:pathLst>
                <a:path w="3278123" h="1969007">
                  <a:moveTo>
                    <a:pt x="3278123" y="1921331"/>
                  </a:moveTo>
                  <a:cubicBezTo>
                    <a:pt x="3278124" y="1947671"/>
                    <a:pt x="3253358" y="1969007"/>
                    <a:pt x="3223006" y="1969007"/>
                  </a:cubicBezTo>
                  <a:lnTo>
                    <a:pt x="55118" y="1969007"/>
                  </a:lnTo>
                  <a:cubicBezTo>
                    <a:pt x="24739" y="1969007"/>
                    <a:pt x="0" y="1947671"/>
                    <a:pt x="0" y="1921331"/>
                  </a:cubicBezTo>
                  <a:lnTo>
                    <a:pt x="0" y="47625"/>
                  </a:lnTo>
                  <a:cubicBezTo>
                    <a:pt x="0" y="21335"/>
                    <a:pt x="24739" y="0"/>
                    <a:pt x="55118" y="0"/>
                  </a:cubicBezTo>
                  <a:lnTo>
                    <a:pt x="3223006" y="0"/>
                  </a:lnTo>
                  <a:cubicBezTo>
                    <a:pt x="3253358" y="0"/>
                    <a:pt x="3278124" y="21335"/>
                    <a:pt x="3278124" y="47625"/>
                  </a:cubicBezTo>
                  <a:lnTo>
                    <a:pt x="3278124" y="1921331"/>
                  </a:lnTo>
                </a:path>
              </a:pathLst>
            </a:custGeom>
            <a:solidFill>
              <a:srgbClr val="00B05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rgbClr val="F99F7B">
                <a:shade val="50000"/>
              </a:srgbClr>
            </a:lnRef>
            <a:fillRef idx="1">
              <a:srgbClr val="F99F7B"/>
            </a:fillRef>
            <a:effectRef idx="0">
              <a:srgbClr val="F99F7B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/>
            </a:p>
          </p:txBody>
        </p:sp>
        <p:sp>
          <p:nvSpPr>
            <p:cNvPr id="5" name="Freeform 3"/>
            <p:cNvSpPr/>
            <p:nvPr>
              <p:custDataLst>
                <p:tags r:id="rId10"/>
              </p:custDataLst>
            </p:nvPr>
          </p:nvSpPr>
          <p:spPr>
            <a:xfrm>
              <a:off x="3995153" y="4393357"/>
              <a:ext cx="1048535" cy="373379"/>
            </a:xfrm>
            <a:custGeom>
              <a:avLst/>
              <a:gdLst>
                <a:gd name="connsiteX0" fmla="*/ 933485 w 1048535"/>
                <a:gd name="connsiteY0" fmla="*/ 275729 h 373379"/>
                <a:gd name="connsiteX1" fmla="*/ 880907 w 1048535"/>
                <a:gd name="connsiteY1" fmla="*/ 0 h 373379"/>
                <a:gd name="connsiteX2" fmla="*/ 173390 w 1048535"/>
                <a:gd name="connsiteY2" fmla="*/ 0 h 373379"/>
                <a:gd name="connsiteX3" fmla="*/ 118907 w 1048535"/>
                <a:gd name="connsiteY3" fmla="*/ 275729 h 373379"/>
                <a:gd name="connsiteX4" fmla="*/ 32420 w 1048535"/>
                <a:gd name="connsiteY4" fmla="*/ 373379 h 373379"/>
                <a:gd name="connsiteX5" fmla="*/ 1017305 w 1048535"/>
                <a:gd name="connsiteY5" fmla="*/ 373379 h 373379"/>
                <a:gd name="connsiteX6" fmla="*/ 933485 w 1048535"/>
                <a:gd name="connsiteY6" fmla="*/ 275729 h 37337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</a:cxnLst>
              <a:rect l="l" t="t" r="r" b="b"/>
              <a:pathLst>
                <a:path w="1048535" h="373379">
                  <a:moveTo>
                    <a:pt x="933485" y="275729"/>
                  </a:moveTo>
                  <a:cubicBezTo>
                    <a:pt x="904021" y="249415"/>
                    <a:pt x="888273" y="100063"/>
                    <a:pt x="880907" y="0"/>
                  </a:cubicBezTo>
                  <a:lnTo>
                    <a:pt x="173390" y="0"/>
                  </a:lnTo>
                  <a:cubicBezTo>
                    <a:pt x="165770" y="100063"/>
                    <a:pt x="149514" y="249415"/>
                    <a:pt x="118907" y="275729"/>
                  </a:cubicBezTo>
                  <a:cubicBezTo>
                    <a:pt x="72298" y="315937"/>
                    <a:pt x="-60924" y="356146"/>
                    <a:pt x="32420" y="373379"/>
                  </a:cubicBezTo>
                  <a:lnTo>
                    <a:pt x="1017305" y="373379"/>
                  </a:lnTo>
                  <a:cubicBezTo>
                    <a:pt x="1107348" y="356146"/>
                    <a:pt x="978570" y="315937"/>
                    <a:pt x="933485" y="275729"/>
                  </a:cubicBezTo>
                </a:path>
              </a:pathLst>
            </a:custGeom>
            <a:solidFill>
              <a:srgbClr val="00B050"/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rgbClr val="F99F7B">
                <a:shade val="50000"/>
              </a:srgbClr>
            </a:lnRef>
            <a:fillRef idx="1">
              <a:srgbClr val="F99F7B"/>
            </a:fillRef>
            <a:effectRef idx="0">
              <a:srgbClr val="F99F7B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/>
            </a:p>
          </p:txBody>
        </p:sp>
        <p:sp>
          <p:nvSpPr>
            <p:cNvPr id="6" name="Freeform 3"/>
            <p:cNvSpPr/>
            <p:nvPr>
              <p:custDataLst>
                <p:tags r:id="rId11"/>
              </p:custDataLst>
            </p:nvPr>
          </p:nvSpPr>
          <p:spPr>
            <a:xfrm>
              <a:off x="4450078" y="4210476"/>
              <a:ext cx="108000" cy="108000"/>
            </a:xfrm>
            <a:custGeom>
              <a:avLst/>
              <a:gdLst>
                <a:gd name="connsiteX0" fmla="*/ 138683 w 138684"/>
                <a:gd name="connsiteY0" fmla="*/ 60198 h 120396"/>
                <a:gd name="connsiteX1" fmla="*/ 69342 w 138684"/>
                <a:gd name="connsiteY1" fmla="*/ 120396 h 120396"/>
                <a:gd name="connsiteX2" fmla="*/ 0 w 138684"/>
                <a:gd name="connsiteY2" fmla="*/ 60198 h 120396"/>
                <a:gd name="connsiteX3" fmla="*/ 69342 w 138684"/>
                <a:gd name="connsiteY3" fmla="*/ 0 h 120396"/>
                <a:gd name="connsiteX4" fmla="*/ 138683 w 138684"/>
                <a:gd name="connsiteY4" fmla="*/ 60198 h 12039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38684" h="120396">
                  <a:moveTo>
                    <a:pt x="138683" y="60198"/>
                  </a:moveTo>
                  <a:cubicBezTo>
                    <a:pt x="138683" y="93446"/>
                    <a:pt x="107696" y="120396"/>
                    <a:pt x="69342" y="120396"/>
                  </a:cubicBezTo>
                  <a:cubicBezTo>
                    <a:pt x="30988" y="120396"/>
                    <a:pt x="0" y="93446"/>
                    <a:pt x="0" y="60198"/>
                  </a:cubicBezTo>
                  <a:cubicBezTo>
                    <a:pt x="0" y="26949"/>
                    <a:pt x="30988" y="0"/>
                    <a:pt x="69342" y="0"/>
                  </a:cubicBezTo>
                  <a:cubicBezTo>
                    <a:pt x="107696" y="0"/>
                    <a:pt x="138683" y="26949"/>
                    <a:pt x="138683" y="60198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rgbClr val="F99F7B">
                <a:shade val="50000"/>
              </a:srgbClr>
            </a:lnRef>
            <a:fillRef idx="1">
              <a:srgbClr val="F99F7B"/>
            </a:fillRef>
            <a:effectRef idx="0">
              <a:srgbClr val="F99F7B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9" name="Freeform 3"/>
            <p:cNvSpPr/>
            <p:nvPr>
              <p:custDataLst>
                <p:tags r:id="rId12"/>
              </p:custDataLst>
            </p:nvPr>
          </p:nvSpPr>
          <p:spPr>
            <a:xfrm>
              <a:off x="2995422" y="2567605"/>
              <a:ext cx="3040379" cy="1566671"/>
            </a:xfrm>
            <a:custGeom>
              <a:avLst/>
              <a:gdLst>
                <a:gd name="connsiteX0" fmla="*/ 0 w 3040379"/>
                <a:gd name="connsiteY0" fmla="*/ 1566671 h 1566671"/>
                <a:gd name="connsiteX1" fmla="*/ 3040380 w 3040379"/>
                <a:gd name="connsiteY1" fmla="*/ 1566671 h 1566671"/>
                <a:gd name="connsiteX2" fmla="*/ 3040380 w 3040379"/>
                <a:gd name="connsiteY2" fmla="*/ 0 h 1566671"/>
                <a:gd name="connsiteX3" fmla="*/ 0 w 3040379"/>
                <a:gd name="connsiteY3" fmla="*/ 0 h 1566671"/>
                <a:gd name="connsiteX4" fmla="*/ 0 w 3040379"/>
                <a:gd name="connsiteY4" fmla="*/ 1566671 h 1566671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040379" h="1566671">
                  <a:moveTo>
                    <a:pt x="0" y="1566671"/>
                  </a:moveTo>
                  <a:lnTo>
                    <a:pt x="3040380" y="1566671"/>
                  </a:lnTo>
                  <a:lnTo>
                    <a:pt x="3040380" y="0"/>
                  </a:lnTo>
                  <a:lnTo>
                    <a:pt x="0" y="0"/>
                  </a:lnTo>
                  <a:lnTo>
                    <a:pt x="0" y="1566671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rgbClr val="F99F7B">
                <a:shade val="50000"/>
              </a:srgbClr>
            </a:lnRef>
            <a:fillRef idx="1">
              <a:srgbClr val="F99F7B"/>
            </a:fillRef>
            <a:effectRef idx="0">
              <a:srgbClr val="F99F7B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l"/>
              <a:r>
                <a:rPr lang="en-US" altLang="zh-CN" sz="2000">
                  <a:solidFill>
                    <a:schemeClr val="tx2">
                      <a:lumMod val="50000"/>
                    </a:schemeClr>
                  </a:solidFill>
                  <a:sym typeface="+mn-ea"/>
                </a:rPr>
                <a:t>Lua</a:t>
              </a:r>
              <a:r>
                <a:rPr lang="zh-CN" altLang="en-US" sz="2000">
                  <a:solidFill>
                    <a:schemeClr val="tx2">
                      <a:lumMod val="50000"/>
                    </a:schemeClr>
                  </a:solidFill>
                  <a:sym typeface="+mn-ea"/>
                </a:rPr>
                <a:t>是一个非常高效、轻量级的脚本语言。在游戏开发广泛应用，</a:t>
              </a:r>
              <a:r>
                <a:rPr lang="en-US" altLang="zh-CN" sz="2000">
                  <a:solidFill>
                    <a:schemeClr val="tx2">
                      <a:lumMod val="50000"/>
                    </a:schemeClr>
                  </a:solidFill>
                  <a:sym typeface="+mn-ea"/>
                </a:rPr>
                <a:t>配置管理和逻辑控制</a:t>
              </a:r>
              <a:r>
                <a:rPr lang="zh-CN" altLang="en-US" sz="2000">
                  <a:solidFill>
                    <a:schemeClr val="tx2">
                      <a:lumMod val="50000"/>
                    </a:schemeClr>
                  </a:solidFill>
                  <a:sym typeface="+mn-ea"/>
                </a:rPr>
                <a:t>。</a:t>
              </a:r>
              <a:endParaRPr lang="zh-CN" altLang="en-US" sz="2000" dirty="0">
                <a:solidFill>
                  <a:srgbClr val="3F4143"/>
                </a:solidFill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13"/>
            </p:custDataLst>
          </p:nvPr>
        </p:nvGrpSpPr>
        <p:grpSpPr>
          <a:xfrm>
            <a:off x="6586855" y="2095500"/>
            <a:ext cx="4422140" cy="3328670"/>
            <a:chOff x="2880359" y="2429683"/>
            <a:chExt cx="3278123" cy="2337053"/>
          </a:xfrm>
        </p:grpSpPr>
        <p:sp>
          <p:nvSpPr>
            <p:cNvPr id="12" name="Freeform 3"/>
            <p:cNvSpPr/>
            <p:nvPr>
              <p:custDataLst>
                <p:tags r:id="rId14"/>
              </p:custDataLst>
            </p:nvPr>
          </p:nvSpPr>
          <p:spPr>
            <a:xfrm>
              <a:off x="2880359" y="2429683"/>
              <a:ext cx="3278123" cy="1969007"/>
            </a:xfrm>
            <a:custGeom>
              <a:avLst/>
              <a:gdLst>
                <a:gd name="connsiteX0" fmla="*/ 3278124 w 3278123"/>
                <a:gd name="connsiteY0" fmla="*/ 1921331 h 1969007"/>
                <a:gd name="connsiteX1" fmla="*/ 3223006 w 3278123"/>
                <a:gd name="connsiteY1" fmla="*/ 1969007 h 1969007"/>
                <a:gd name="connsiteX2" fmla="*/ 55118 w 3278123"/>
                <a:gd name="connsiteY2" fmla="*/ 1969007 h 1969007"/>
                <a:gd name="connsiteX3" fmla="*/ 0 w 3278123"/>
                <a:gd name="connsiteY3" fmla="*/ 1921331 h 1969007"/>
                <a:gd name="connsiteX4" fmla="*/ 0 w 3278123"/>
                <a:gd name="connsiteY4" fmla="*/ 47625 h 1969007"/>
                <a:gd name="connsiteX5" fmla="*/ 55118 w 3278123"/>
                <a:gd name="connsiteY5" fmla="*/ 0 h 1969007"/>
                <a:gd name="connsiteX6" fmla="*/ 3223006 w 3278123"/>
                <a:gd name="connsiteY6" fmla="*/ 0 h 1969007"/>
                <a:gd name="connsiteX7" fmla="*/ 3278124 w 3278123"/>
                <a:gd name="connsiteY7" fmla="*/ 47625 h 1969007"/>
                <a:gd name="connsiteX8" fmla="*/ 3278124 w 3278123"/>
                <a:gd name="connsiteY8" fmla="*/ 1921331 h 196900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</a:cxnLst>
              <a:rect l="l" t="t" r="r" b="b"/>
              <a:pathLst>
                <a:path w="3278123" h="1969007">
                  <a:moveTo>
                    <a:pt x="3278123" y="1921331"/>
                  </a:moveTo>
                  <a:cubicBezTo>
                    <a:pt x="3278124" y="1947671"/>
                    <a:pt x="3253358" y="1969007"/>
                    <a:pt x="3223006" y="1969007"/>
                  </a:cubicBezTo>
                  <a:lnTo>
                    <a:pt x="55118" y="1969007"/>
                  </a:lnTo>
                  <a:cubicBezTo>
                    <a:pt x="24739" y="1969007"/>
                    <a:pt x="0" y="1947671"/>
                    <a:pt x="0" y="1921331"/>
                  </a:cubicBezTo>
                  <a:lnTo>
                    <a:pt x="0" y="47625"/>
                  </a:lnTo>
                  <a:cubicBezTo>
                    <a:pt x="0" y="21335"/>
                    <a:pt x="24739" y="0"/>
                    <a:pt x="55118" y="0"/>
                  </a:cubicBezTo>
                  <a:lnTo>
                    <a:pt x="3223006" y="0"/>
                  </a:lnTo>
                  <a:cubicBezTo>
                    <a:pt x="3253358" y="0"/>
                    <a:pt x="3278124" y="21335"/>
                    <a:pt x="3278124" y="47625"/>
                  </a:cubicBezTo>
                  <a:lnTo>
                    <a:pt x="3278124" y="1921331"/>
                  </a:lnTo>
                </a:path>
              </a:pathLst>
            </a:custGeom>
            <a:solidFill>
              <a:schemeClr val="accent5">
                <a:lumMod val="50000"/>
              </a:scheme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rgbClr val="F99F7B">
                <a:shade val="50000"/>
              </a:srgbClr>
            </a:lnRef>
            <a:fillRef idx="1">
              <a:srgbClr val="F99F7B"/>
            </a:fillRef>
            <a:effectRef idx="0">
              <a:srgbClr val="F99F7B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/>
            </a:p>
          </p:txBody>
        </p:sp>
        <p:sp>
          <p:nvSpPr>
            <p:cNvPr id="13" name="Freeform 3"/>
            <p:cNvSpPr/>
            <p:nvPr>
              <p:custDataLst>
                <p:tags r:id="rId15"/>
              </p:custDataLst>
            </p:nvPr>
          </p:nvSpPr>
          <p:spPr>
            <a:xfrm>
              <a:off x="3995153" y="4393357"/>
              <a:ext cx="1048535" cy="373379"/>
            </a:xfrm>
            <a:custGeom>
              <a:avLst/>
              <a:gdLst>
                <a:gd name="connsiteX0" fmla="*/ 933485 w 1048535"/>
                <a:gd name="connsiteY0" fmla="*/ 275729 h 373379"/>
                <a:gd name="connsiteX1" fmla="*/ 880907 w 1048535"/>
                <a:gd name="connsiteY1" fmla="*/ 0 h 373379"/>
                <a:gd name="connsiteX2" fmla="*/ 173390 w 1048535"/>
                <a:gd name="connsiteY2" fmla="*/ 0 h 373379"/>
                <a:gd name="connsiteX3" fmla="*/ 118907 w 1048535"/>
                <a:gd name="connsiteY3" fmla="*/ 275729 h 373379"/>
                <a:gd name="connsiteX4" fmla="*/ 32420 w 1048535"/>
                <a:gd name="connsiteY4" fmla="*/ 373379 h 373379"/>
                <a:gd name="connsiteX5" fmla="*/ 1017305 w 1048535"/>
                <a:gd name="connsiteY5" fmla="*/ 373379 h 373379"/>
                <a:gd name="connsiteX6" fmla="*/ 933485 w 1048535"/>
                <a:gd name="connsiteY6" fmla="*/ 275729 h 37337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</a:cxnLst>
              <a:rect l="l" t="t" r="r" b="b"/>
              <a:pathLst>
                <a:path w="1048535" h="373379">
                  <a:moveTo>
                    <a:pt x="933485" y="275729"/>
                  </a:moveTo>
                  <a:cubicBezTo>
                    <a:pt x="904021" y="249415"/>
                    <a:pt x="888273" y="100063"/>
                    <a:pt x="880907" y="0"/>
                  </a:cubicBezTo>
                  <a:lnTo>
                    <a:pt x="173390" y="0"/>
                  </a:lnTo>
                  <a:cubicBezTo>
                    <a:pt x="165770" y="100063"/>
                    <a:pt x="149514" y="249415"/>
                    <a:pt x="118907" y="275729"/>
                  </a:cubicBezTo>
                  <a:cubicBezTo>
                    <a:pt x="72298" y="315937"/>
                    <a:pt x="-60924" y="356146"/>
                    <a:pt x="32420" y="373379"/>
                  </a:cubicBezTo>
                  <a:lnTo>
                    <a:pt x="1017305" y="373379"/>
                  </a:lnTo>
                  <a:cubicBezTo>
                    <a:pt x="1107348" y="356146"/>
                    <a:pt x="978570" y="315937"/>
                    <a:pt x="933485" y="275729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rgbClr val="F99F7B">
                <a:shade val="50000"/>
              </a:srgbClr>
            </a:lnRef>
            <a:fillRef idx="1">
              <a:srgbClr val="F99F7B"/>
            </a:fillRef>
            <a:effectRef idx="0">
              <a:srgbClr val="F99F7B"/>
            </a:effectRef>
            <a:fontRef idx="minor">
              <a:srgbClr val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/>
            </a:p>
          </p:txBody>
        </p:sp>
        <p:sp>
          <p:nvSpPr>
            <p:cNvPr id="14" name="Freeform 3"/>
            <p:cNvSpPr/>
            <p:nvPr>
              <p:custDataLst>
                <p:tags r:id="rId16"/>
              </p:custDataLst>
            </p:nvPr>
          </p:nvSpPr>
          <p:spPr>
            <a:xfrm>
              <a:off x="4450078" y="4210476"/>
              <a:ext cx="108000" cy="108000"/>
            </a:xfrm>
            <a:custGeom>
              <a:avLst/>
              <a:gdLst>
                <a:gd name="connsiteX0" fmla="*/ 138683 w 138684"/>
                <a:gd name="connsiteY0" fmla="*/ 60198 h 120396"/>
                <a:gd name="connsiteX1" fmla="*/ 69342 w 138684"/>
                <a:gd name="connsiteY1" fmla="*/ 120396 h 120396"/>
                <a:gd name="connsiteX2" fmla="*/ 0 w 138684"/>
                <a:gd name="connsiteY2" fmla="*/ 60198 h 120396"/>
                <a:gd name="connsiteX3" fmla="*/ 69342 w 138684"/>
                <a:gd name="connsiteY3" fmla="*/ 0 h 120396"/>
                <a:gd name="connsiteX4" fmla="*/ 138683 w 138684"/>
                <a:gd name="connsiteY4" fmla="*/ 60198 h 12039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38684" h="120396">
                  <a:moveTo>
                    <a:pt x="138683" y="60198"/>
                  </a:moveTo>
                  <a:cubicBezTo>
                    <a:pt x="138683" y="93446"/>
                    <a:pt x="107696" y="120396"/>
                    <a:pt x="69342" y="120396"/>
                  </a:cubicBezTo>
                  <a:cubicBezTo>
                    <a:pt x="30988" y="120396"/>
                    <a:pt x="0" y="93446"/>
                    <a:pt x="0" y="60198"/>
                  </a:cubicBezTo>
                  <a:cubicBezTo>
                    <a:pt x="0" y="26949"/>
                    <a:pt x="30988" y="0"/>
                    <a:pt x="69342" y="0"/>
                  </a:cubicBezTo>
                  <a:cubicBezTo>
                    <a:pt x="107696" y="0"/>
                    <a:pt x="138683" y="26949"/>
                    <a:pt x="138683" y="60198"/>
                  </a:cubicBez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rgbClr val="F99F7B">
                <a:shade val="50000"/>
              </a:srgbClr>
            </a:lnRef>
            <a:fillRef idx="1">
              <a:srgbClr val="F99F7B"/>
            </a:fillRef>
            <a:effectRef idx="0">
              <a:srgbClr val="F99F7B"/>
            </a:effectRef>
            <a:fontRef idx="minor">
              <a:srgbClr val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/>
            </a:p>
          </p:txBody>
        </p:sp>
        <p:sp>
          <p:nvSpPr>
            <p:cNvPr id="15" name="Freeform 3"/>
            <p:cNvSpPr/>
            <p:nvPr>
              <p:custDataLst>
                <p:tags r:id="rId17"/>
              </p:custDataLst>
            </p:nvPr>
          </p:nvSpPr>
          <p:spPr>
            <a:xfrm>
              <a:off x="2995422" y="2567605"/>
              <a:ext cx="3040379" cy="1566671"/>
            </a:xfrm>
            <a:custGeom>
              <a:avLst/>
              <a:gdLst>
                <a:gd name="connsiteX0" fmla="*/ 0 w 3040379"/>
                <a:gd name="connsiteY0" fmla="*/ 1566671 h 1566671"/>
                <a:gd name="connsiteX1" fmla="*/ 3040380 w 3040379"/>
                <a:gd name="connsiteY1" fmla="*/ 1566671 h 1566671"/>
                <a:gd name="connsiteX2" fmla="*/ 3040380 w 3040379"/>
                <a:gd name="connsiteY2" fmla="*/ 0 h 1566671"/>
                <a:gd name="connsiteX3" fmla="*/ 0 w 3040379"/>
                <a:gd name="connsiteY3" fmla="*/ 0 h 1566671"/>
                <a:gd name="connsiteX4" fmla="*/ 0 w 3040379"/>
                <a:gd name="connsiteY4" fmla="*/ 1566671 h 1566671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040379" h="1566671">
                  <a:moveTo>
                    <a:pt x="0" y="1566671"/>
                  </a:moveTo>
                  <a:lnTo>
                    <a:pt x="3040380" y="1566671"/>
                  </a:lnTo>
                  <a:lnTo>
                    <a:pt x="3040380" y="0"/>
                  </a:lnTo>
                  <a:lnTo>
                    <a:pt x="0" y="0"/>
                  </a:lnTo>
                  <a:lnTo>
                    <a:pt x="0" y="1566671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rgbClr val="F99F7B">
                <a:shade val="50000"/>
              </a:srgbClr>
            </a:lnRef>
            <a:fillRef idx="1">
              <a:srgbClr val="F99F7B"/>
            </a:fillRef>
            <a:effectRef idx="0">
              <a:srgbClr val="F99F7B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p>
              <a:pPr algn="l"/>
              <a:r>
                <a:rPr lang="zh-CN" altLang="en-US" sz="2000">
                  <a:solidFill>
                    <a:schemeClr val="tx2">
                      <a:lumMod val="50000"/>
                    </a:schemeClr>
                  </a:solidFill>
                  <a:sym typeface="+mn-ea"/>
                </a:rPr>
                <a:t>LuaJIT 是采用 C 和汇编语言编写的 Lua 解释器与即时编译器，它利用即时编译</a:t>
              </a:r>
              <a:r>
                <a:rPr lang="en-US" altLang="zh-CN" sz="2000">
                  <a:solidFill>
                    <a:schemeClr val="tx2">
                      <a:lumMod val="50000"/>
                    </a:schemeClr>
                  </a:solidFill>
                  <a:sym typeface="+mn-ea"/>
                </a:rPr>
                <a:t>(</a:t>
              </a:r>
              <a:r>
                <a:rPr lang="zh-CN" altLang="en-US" sz="2000">
                  <a:solidFill>
                    <a:schemeClr val="tx2">
                      <a:lumMod val="50000"/>
                    </a:schemeClr>
                  </a:solidFill>
                  <a:sym typeface="+mn-ea"/>
                </a:rPr>
                <a:t> Just-inTime</a:t>
              </a:r>
              <a:r>
                <a:rPr lang="en-US" altLang="zh-CN" sz="2000">
                  <a:solidFill>
                    <a:schemeClr val="tx2">
                      <a:lumMod val="50000"/>
                    </a:schemeClr>
                  </a:solidFill>
                  <a:sym typeface="+mn-ea"/>
                </a:rPr>
                <a:t>)</a:t>
              </a:r>
              <a:r>
                <a:rPr lang="zh-CN" altLang="en-US" sz="2000">
                  <a:solidFill>
                    <a:schemeClr val="tx2">
                      <a:lumMod val="50000"/>
                    </a:schemeClr>
                  </a:solidFill>
                  <a:sym typeface="+mn-ea"/>
                </a:rPr>
                <a:t>技术把 Lua 代码编译成本地机器码后交由 CPU 直接执行。更好地与</a:t>
              </a:r>
              <a:r>
                <a:rPr lang="en-US" altLang="zh-CN" sz="2000">
                  <a:solidFill>
                    <a:schemeClr val="tx2">
                      <a:lumMod val="50000"/>
                    </a:schemeClr>
                  </a:solidFill>
                  <a:sym typeface="+mn-ea"/>
                </a:rPr>
                <a:t>C</a:t>
              </a:r>
              <a:r>
                <a:rPr lang="zh-CN" altLang="en-US" sz="2000">
                  <a:solidFill>
                    <a:schemeClr val="tx2">
                      <a:lumMod val="50000"/>
                    </a:schemeClr>
                  </a:solidFill>
                  <a:sym typeface="+mn-ea"/>
                </a:rPr>
                <a:t>语言交互</a:t>
              </a:r>
              <a:r>
                <a:rPr lang="en-US" altLang="zh-CN" sz="2000">
                  <a:solidFill>
                    <a:schemeClr val="tx2">
                      <a:lumMod val="50000"/>
                    </a:schemeClr>
                  </a:solidFill>
                  <a:sym typeface="+mn-ea"/>
                </a:rPr>
                <a:t>(</a:t>
              </a:r>
              <a:r>
                <a:rPr lang="en-US" altLang="zh-CN" sz="2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sym typeface="+mn-ea"/>
                </a:rPr>
                <a:t>ffi</a:t>
              </a:r>
              <a:r>
                <a:rPr lang="en-US" altLang="zh-CN" sz="2000">
                  <a:solidFill>
                    <a:schemeClr val="tx2">
                      <a:lumMod val="50000"/>
                    </a:schemeClr>
                  </a:solidFill>
                  <a:sym typeface="+mn-ea"/>
                </a:rPr>
                <a:t>)</a:t>
              </a:r>
              <a:r>
                <a:rPr lang="zh-CN" altLang="en-US" sz="2000">
                  <a:solidFill>
                    <a:schemeClr val="tx2">
                      <a:lumMod val="50000"/>
                    </a:schemeClr>
                  </a:solidFill>
                  <a:sym typeface="+mn-ea"/>
                </a:rPr>
                <a:t>。</a:t>
              </a:r>
              <a:endParaRPr lang="zh-CN" altLang="en-US" sz="2000" dirty="0">
                <a:solidFill>
                  <a:schemeClr val="tx2">
                    <a:lumMod val="50000"/>
                  </a:schemeClr>
                </a:solidFill>
                <a:sym typeface="+mn-ea"/>
              </a:endParaRPr>
            </a:p>
          </p:txBody>
        </p:sp>
      </p:grpSp>
      <p:cxnSp>
        <p:nvCxnSpPr>
          <p:cNvPr id="16" name="直接连接符 15"/>
          <p:cNvCxnSpPr/>
          <p:nvPr>
            <p:custDataLst>
              <p:tags r:id="rId18"/>
            </p:custDataLst>
          </p:nvPr>
        </p:nvCxnSpPr>
        <p:spPr>
          <a:xfrm>
            <a:off x="6061484" y="1514476"/>
            <a:ext cx="0" cy="2422525"/>
          </a:xfrm>
          <a:prstGeom prst="line">
            <a:avLst/>
          </a:prstGeom>
          <a:ln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9"/>
            </p:custDataLst>
          </p:nvPr>
        </p:nvCxnSpPr>
        <p:spPr>
          <a:xfrm>
            <a:off x="6055134" y="3498851"/>
            <a:ext cx="0" cy="2422525"/>
          </a:xfrm>
          <a:prstGeom prst="line">
            <a:avLst/>
          </a:prstGeom>
          <a:ln>
            <a:solidFill>
              <a:srgbClr val="00B05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59*i*1"/>
  <p:tag name="KSO_WM_UNIT_TEMPLATE_CATEGORY" val="custom"/>
  <p:tag name="KSO_WM_UNIT_TEMPLATE_INDEX" val="68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8"/>
  <p:tag name="KSO_WM_UNIT_TYPE" val="l_i"/>
  <p:tag name="KSO_WM_UNIT_INDEX" val="1_3"/>
  <p:tag name="KSO_WM_UNIT_ID" val="diagram160638_4*l_i*1_3"/>
  <p:tag name="KSO_WM_UNIT_CLEAR" val="1"/>
  <p:tag name="KSO_WM_UNIT_LAYERLEVEL" val="1_1"/>
  <p:tag name="KSO_WM_DIAGRAM_GROUP_CODE" val="l1-1"/>
</p:tagLst>
</file>

<file path=ppt/tags/tag10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28*n_h_f*1_2_1"/>
  <p:tag name="KSO_WM_UNIT_TYPE" val="n_h_f"/>
  <p:tag name="KSO_WM_UNIT_INDEX" val="1_2_1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2"/>
  <p:tag name="KSO_WM_UNIT_PRESET_TEXT_LEN" val="10"/>
  <p:tag name="KSO_WM_DIAGRAM_GROUP_CODE" val="n1-1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28*n_h_f*1_2_6"/>
  <p:tag name="KSO_WM_UNIT_TYPE" val="n_h_f"/>
  <p:tag name="KSO_WM_UNIT_INDEX" val="1_2_6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2"/>
  <p:tag name="KSO_WM_UNIT_PRESET_TEXT_LEN" val="10"/>
  <p:tag name="KSO_WM_DIAGRAM_GROUP_CODE" val="n1-1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28*n_h_f*1_2_5"/>
  <p:tag name="KSO_WM_UNIT_TYPE" val="n_h_f"/>
  <p:tag name="KSO_WM_UNIT_INDEX" val="1_2_5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2"/>
  <p:tag name="KSO_WM_UNIT_PRESET_TEXT_LEN" val="10"/>
  <p:tag name="KSO_WM_DIAGRAM_GROUP_CODE" val="n1-1"/>
</p:tagLst>
</file>

<file path=ppt/tags/tag1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28*n_h_f*1_1_1"/>
  <p:tag name="KSO_WM_UNIT_TYPE" val="n_h_f"/>
  <p:tag name="KSO_WM_UNIT_INDEX" val="1_1_1"/>
  <p:tag name="KSO_WM_UNIT_CLEAR" val="1"/>
  <p:tag name="KSO_WM_UNIT_LAYERLEVEL" val="1_1_1"/>
  <p:tag name="KSO_WM_UNIT_VALUE" val="30"/>
  <p:tag name="KSO_WM_UNIT_HIGHLIGHT" val="0"/>
  <p:tag name="KSO_WM_UNIT_COMPATIBLE" val="0"/>
  <p:tag name="KSO_WM_DIAGRAM_GROUP_CODE" val="n1-1"/>
  <p:tag name="KSO_WM_UNIT_PRESET_TEXT_INDEX" val="2"/>
  <p:tag name="KSO_WM_UNIT_PRESET_TEXT_LEN" val="10"/>
</p:tagLst>
</file>

<file path=ppt/tags/tag104.xml><?xml version="1.0" encoding="utf-8"?>
<p:tagLst xmlns:p="http://schemas.openxmlformats.org/presentationml/2006/main">
  <p:tag name="KSO_WM_TEMPLATE_CATEGORY" val="diagram"/>
  <p:tag name="KSO_WM_TEMPLATE_INDEX" val="160588"/>
  <p:tag name="KSO_WM_UNIT_TYPE" val="l_i"/>
  <p:tag name="KSO_WM_UNIT_INDEX" val="1_1"/>
  <p:tag name="KSO_WM_UNIT_ID" val="diagram160588_6*l_i*1_1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1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8_6*i*1"/>
  <p:tag name="KSO_WM_TEMPLATE_CATEGORY" val="diagram"/>
  <p:tag name="KSO_WM_TEMPLATE_INDEX" val="160588"/>
  <p:tag name="KSO_WM_UNIT_INDEX" val="1"/>
</p:tagLst>
</file>

<file path=ppt/tags/tag106.xml><?xml version="1.0" encoding="utf-8"?>
<p:tagLst xmlns:p="http://schemas.openxmlformats.org/presentationml/2006/main">
  <p:tag name="KSO_WM_TEMPLATE_CATEGORY" val="diagram"/>
  <p:tag name="KSO_WM_TEMPLATE_INDEX" val="160588"/>
  <p:tag name="KSO_WM_UNIT_TYPE" val="l_h_a"/>
  <p:tag name="KSO_WM_UNIT_INDEX" val="1_1_1"/>
  <p:tag name="KSO_WM_UNIT_ID" val="diagram160588_6*l_h_a*1_1_1"/>
  <p:tag name="KSO_WM_UNIT_CLEAR" val="1"/>
  <p:tag name="KSO_WM_UNIT_LAYERLEVEL" val="1_1_1"/>
  <p:tag name="KSO_WM_UNIT_VALUE" val="13"/>
  <p:tag name="KSO_WM_UNIT_HIGHLIGHT" val="0"/>
  <p:tag name="KSO_WM_UNIT_COMPATIBLE" val="0"/>
  <p:tag name="KSO_WM_BEAUTIFY_FLAG" val="#wm#"/>
  <p:tag name="KSO_WM_DIAGRAM_GROUP_CODE" val="l1-1"/>
  <p:tag name="KSO_WM_TAG_VERSION" val="1.0"/>
  <p:tag name="KSO_WM_UNIT_PRESET_TEXT" val="LOREM IPSUM"/>
</p:tagLst>
</file>

<file path=ppt/tags/tag107.xml><?xml version="1.0" encoding="utf-8"?>
<p:tagLst xmlns:p="http://schemas.openxmlformats.org/presentationml/2006/main">
  <p:tag name="KSO_WM_TEMPLATE_CATEGORY" val="diagram"/>
  <p:tag name="KSO_WM_TEMPLATE_INDEX" val="160588"/>
  <p:tag name="KSO_WM_UNIT_TYPE" val="l_i"/>
  <p:tag name="KSO_WM_UNIT_INDEX" val="1_2"/>
  <p:tag name="KSO_WM_UNIT_ID" val="diagram160588_6*l_i*1_2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1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8_6*i*8"/>
  <p:tag name="KSO_WM_TEMPLATE_CATEGORY" val="diagram"/>
  <p:tag name="KSO_WM_TEMPLATE_INDEX" val="160588"/>
  <p:tag name="KSO_WM_UNIT_INDEX" val="8"/>
</p:tagLst>
</file>

<file path=ppt/tags/tag109.xml><?xml version="1.0" encoding="utf-8"?>
<p:tagLst xmlns:p="http://schemas.openxmlformats.org/presentationml/2006/main">
  <p:tag name="KSO_WM_TEMPLATE_CATEGORY" val="diagram"/>
  <p:tag name="KSO_WM_TEMPLATE_INDEX" val="160588"/>
  <p:tag name="KSO_WM_UNIT_TYPE" val="l_h_a"/>
  <p:tag name="KSO_WM_UNIT_INDEX" val="1_2_1"/>
  <p:tag name="KSO_WM_UNIT_ID" val="diagram160588_6*l_h_a*1_2_1"/>
  <p:tag name="KSO_WM_UNIT_CLEAR" val="1"/>
  <p:tag name="KSO_WM_UNIT_LAYERLEVEL" val="1_1_1"/>
  <p:tag name="KSO_WM_UNIT_VALUE" val="13"/>
  <p:tag name="KSO_WM_UNIT_HIGHLIGHT" val="0"/>
  <p:tag name="KSO_WM_UNIT_COMPATIBLE" val="0"/>
  <p:tag name="KSO_WM_BEAUTIFY_FLAG" val="#wm#"/>
  <p:tag name="KSO_WM_DIAGRAM_GROUP_CODE" val="l1-1"/>
  <p:tag name="KSO_WM_TAG_VERSION" val="1.0"/>
  <p:tag name="KSO_WM_UNIT_PRESET_TEXT" val="LOREM IPSUM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27_5*i*1"/>
  <p:tag name="KSO_WM_TEMPLATE_CATEGORY" val="diagram"/>
  <p:tag name="KSO_WM_TEMPLATE_INDEX" val="160327"/>
  <p:tag name="KSO_WM_UNIT_INDEX" val="1"/>
</p:tagLst>
</file>

<file path=ppt/tags/tag110.xml><?xml version="1.0" encoding="utf-8"?>
<p:tagLst xmlns:p="http://schemas.openxmlformats.org/presentationml/2006/main">
  <p:tag name="KSO_WM_TEMPLATE_CATEGORY" val="diagram"/>
  <p:tag name="KSO_WM_TEMPLATE_INDEX" val="160588"/>
  <p:tag name="KSO_WM_UNIT_TYPE" val="l_i"/>
  <p:tag name="KSO_WM_UNIT_INDEX" val="1_3"/>
  <p:tag name="KSO_WM_UNIT_ID" val="diagram160588_6*l_i*1_3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8_6*i*15"/>
  <p:tag name="KSO_WM_TEMPLATE_CATEGORY" val="diagram"/>
  <p:tag name="KSO_WM_TEMPLATE_INDEX" val="160588"/>
  <p:tag name="KSO_WM_UNIT_INDEX" val="15"/>
</p:tagLst>
</file>

<file path=ppt/tags/tag112.xml><?xml version="1.0" encoding="utf-8"?>
<p:tagLst xmlns:p="http://schemas.openxmlformats.org/presentationml/2006/main">
  <p:tag name="KSO_WM_TEMPLATE_CATEGORY" val="diagram"/>
  <p:tag name="KSO_WM_TEMPLATE_INDEX" val="160588"/>
  <p:tag name="KSO_WM_UNIT_TYPE" val="l_h_a"/>
  <p:tag name="KSO_WM_UNIT_INDEX" val="1_3_1"/>
  <p:tag name="KSO_WM_UNIT_ID" val="diagram160588_6*l_h_a*1_3_1"/>
  <p:tag name="KSO_WM_UNIT_CLEAR" val="1"/>
  <p:tag name="KSO_WM_UNIT_LAYERLEVEL" val="1_1_1"/>
  <p:tag name="KSO_WM_UNIT_VALUE" val="13"/>
  <p:tag name="KSO_WM_UNIT_HIGHLIGHT" val="0"/>
  <p:tag name="KSO_WM_UNIT_COMPATIBLE" val="0"/>
  <p:tag name="KSO_WM_BEAUTIFY_FLAG" val="#wm#"/>
  <p:tag name="KSO_WM_DIAGRAM_GROUP_CODE" val="l1-1"/>
  <p:tag name="KSO_WM_TAG_VERSION" val="1.0"/>
  <p:tag name="KSO_WM_UNIT_PRESET_TEXT" val="LOREM IPSUM"/>
</p:tagLst>
</file>

<file path=ppt/tags/tag113.xml><?xml version="1.0" encoding="utf-8"?>
<p:tagLst xmlns:p="http://schemas.openxmlformats.org/presentationml/2006/main">
  <p:tag name="KSO_WM_TEMPLATE_CATEGORY" val="diagram"/>
  <p:tag name="KSO_WM_TEMPLATE_INDEX" val="160588"/>
  <p:tag name="KSO_WM_UNIT_TYPE" val="l_i"/>
  <p:tag name="KSO_WM_UNIT_INDEX" val="1_4"/>
  <p:tag name="KSO_WM_UNIT_ID" val="diagram160588_6*l_i*1_4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8_6*i*22"/>
  <p:tag name="KSO_WM_TEMPLATE_CATEGORY" val="diagram"/>
  <p:tag name="KSO_WM_TEMPLATE_INDEX" val="160588"/>
  <p:tag name="KSO_WM_UNIT_INDEX" val="22"/>
</p:tagLst>
</file>

<file path=ppt/tags/tag115.xml><?xml version="1.0" encoding="utf-8"?>
<p:tagLst xmlns:p="http://schemas.openxmlformats.org/presentationml/2006/main">
  <p:tag name="KSO_WM_TEMPLATE_CATEGORY" val="diagram"/>
  <p:tag name="KSO_WM_TEMPLATE_INDEX" val="160588"/>
  <p:tag name="KSO_WM_UNIT_TYPE" val="l_h_a"/>
  <p:tag name="KSO_WM_UNIT_INDEX" val="1_4_1"/>
  <p:tag name="KSO_WM_UNIT_ID" val="diagram160588_6*l_h_a*1_4_1"/>
  <p:tag name="KSO_WM_UNIT_CLEAR" val="1"/>
  <p:tag name="KSO_WM_UNIT_LAYERLEVEL" val="1_1_1"/>
  <p:tag name="KSO_WM_UNIT_VALUE" val="13"/>
  <p:tag name="KSO_WM_UNIT_HIGHLIGHT" val="0"/>
  <p:tag name="KSO_WM_UNIT_COMPATIBLE" val="0"/>
  <p:tag name="KSO_WM_BEAUTIFY_FLAG" val="#wm#"/>
  <p:tag name="KSO_WM_DIAGRAM_GROUP_CODE" val="l1-1"/>
  <p:tag name="KSO_WM_TAG_VERSION" val="1.0"/>
  <p:tag name="KSO_WM_UNIT_PRESET_TEXT" val="LOREM IPSUM"/>
</p:tagLst>
</file>

<file path=ppt/tags/tag116.xml><?xml version="1.0" encoding="utf-8"?>
<p:tagLst xmlns:p="http://schemas.openxmlformats.org/presentationml/2006/main">
  <p:tag name="KSO_WM_TEMPLATE_CATEGORY" val="diagram"/>
  <p:tag name="KSO_WM_TEMPLATE_INDEX" val="160588"/>
  <p:tag name="KSO_WM_UNIT_TYPE" val="l_i"/>
  <p:tag name="KSO_WM_UNIT_INDEX" val="1_5"/>
  <p:tag name="KSO_WM_UNIT_ID" val="diagram160588_6*l_i*1_5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11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8_6*i*29"/>
  <p:tag name="KSO_WM_TEMPLATE_CATEGORY" val="diagram"/>
  <p:tag name="KSO_WM_TEMPLATE_INDEX" val="160588"/>
  <p:tag name="KSO_WM_UNIT_INDEX" val="29"/>
</p:tagLst>
</file>

<file path=ppt/tags/tag118.xml><?xml version="1.0" encoding="utf-8"?>
<p:tagLst xmlns:p="http://schemas.openxmlformats.org/presentationml/2006/main">
  <p:tag name="KSO_WM_TEMPLATE_CATEGORY" val="diagram"/>
  <p:tag name="KSO_WM_TEMPLATE_INDEX" val="160588"/>
  <p:tag name="KSO_WM_UNIT_TYPE" val="l_h_a"/>
  <p:tag name="KSO_WM_UNIT_INDEX" val="1_5_1"/>
  <p:tag name="KSO_WM_UNIT_ID" val="diagram160588_6*l_h_a*1_5_1"/>
  <p:tag name="KSO_WM_UNIT_CLEAR" val="1"/>
  <p:tag name="KSO_WM_UNIT_LAYERLEVEL" val="1_1_1"/>
  <p:tag name="KSO_WM_UNIT_VALUE" val="13"/>
  <p:tag name="KSO_WM_UNIT_HIGHLIGHT" val="0"/>
  <p:tag name="KSO_WM_UNIT_COMPATIBLE" val="0"/>
  <p:tag name="KSO_WM_BEAUTIFY_FLAG" val="#wm#"/>
  <p:tag name="KSO_WM_DIAGRAM_GROUP_CODE" val="l1-1"/>
  <p:tag name="KSO_WM_TAG_VERSION" val="1.0"/>
  <p:tag name="KSO_WM_UNIT_PRESET_TEXT" val="LOREM IPSUM"/>
</p:tagLst>
</file>

<file path=ppt/tags/tag119.xml><?xml version="1.0" encoding="utf-8"?>
<p:tagLst xmlns:p="http://schemas.openxmlformats.org/presentationml/2006/main">
  <p:tag name="KSO_WM_TEMPLATE_CATEGORY" val="diagram"/>
  <p:tag name="KSO_WM_TEMPLATE_INDEX" val="160588"/>
  <p:tag name="KSO_WM_UNIT_TYPE" val="l_i"/>
  <p:tag name="KSO_WM_UNIT_INDEX" val="1_6"/>
  <p:tag name="KSO_WM_UNIT_ID" val="diagram160588_6*l_i*1_6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12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"/>
  <p:tag name="KSO_WM_UNIT_ID" val="diagram160327_5*l_i*1_1"/>
  <p:tag name="KSO_WM_UNIT_CLEAR" val="1"/>
  <p:tag name="KSO_WM_UNIT_LAYERLEVEL" val="1_1"/>
  <p:tag name="KSO_WM_BEAUTIFY_FLAG" val="#wm#"/>
  <p:tag name="KSO_WM_DIAGRAM_GROUP_CODE" val="l1-1"/>
</p:tagLst>
</file>

<file path=ppt/tags/tag1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588_6*i*36"/>
  <p:tag name="KSO_WM_TEMPLATE_CATEGORY" val="diagram"/>
  <p:tag name="KSO_WM_TEMPLATE_INDEX" val="160588"/>
  <p:tag name="KSO_WM_UNIT_INDEX" val="36"/>
</p:tagLst>
</file>

<file path=ppt/tags/tag121.xml><?xml version="1.0" encoding="utf-8"?>
<p:tagLst xmlns:p="http://schemas.openxmlformats.org/presentationml/2006/main">
  <p:tag name="KSO_WM_TEMPLATE_CATEGORY" val="diagram"/>
  <p:tag name="KSO_WM_TEMPLATE_INDEX" val="160588"/>
  <p:tag name="KSO_WM_UNIT_TYPE" val="l_h_a"/>
  <p:tag name="KSO_WM_UNIT_INDEX" val="1_6_1"/>
  <p:tag name="KSO_WM_UNIT_ID" val="diagram160588_6*l_h_a*1_6_1"/>
  <p:tag name="KSO_WM_UNIT_CLEAR" val="1"/>
  <p:tag name="KSO_WM_UNIT_LAYERLEVEL" val="1_1_1"/>
  <p:tag name="KSO_WM_UNIT_VALUE" val="13"/>
  <p:tag name="KSO_WM_UNIT_HIGHLIGHT" val="0"/>
  <p:tag name="KSO_WM_UNIT_COMPATIBLE" val="0"/>
  <p:tag name="KSO_WM_BEAUTIFY_FLAG" val="#wm#"/>
  <p:tag name="KSO_WM_DIAGRAM_GROUP_CODE" val="l1-1"/>
  <p:tag name="KSO_WM_TAG_VERSION" val="1.0"/>
  <p:tag name="KSO_WM_UNIT_PRESET_TEXT" val="LOREM IPSUM"/>
</p:tagLst>
</file>

<file path=ppt/tags/tag122.xml><?xml version="1.0" encoding="utf-8"?>
<p:tagLst xmlns:p="http://schemas.openxmlformats.org/presentationml/2006/main">
  <p:tag name="KSO_WM_TEMPLATE_CATEGORY" val="diagram"/>
  <p:tag name="KSO_WM_TEMPLATE_INDEX" val="160588"/>
  <p:tag name="KSO_WM_UNIT_TYPE" val="l_i"/>
  <p:tag name="KSO_WM_UNIT_INDEX" val="1_7"/>
  <p:tag name="KSO_WM_UNIT_ID" val="diagram160588_6*l_i*1_7"/>
  <p:tag name="KSO_WM_UNIT_CLEAR" val="1"/>
  <p:tag name="KSO_WM_UNIT_LAYERLEVEL" val="1_1"/>
  <p:tag name="KSO_WM_BEAUTIFY_FLAG" val="#wm#"/>
  <p:tag name="KSO_WM_DIAGRAM_GROUP_CODE" val="l1-1"/>
  <p:tag name="KSO_WM_TAG_VERSION" val="1.0"/>
</p:tagLst>
</file>

<file path=ppt/tags/tag123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1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1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1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13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2"/>
  <p:tag name="KSO_WM_UNIT_ID" val="diagram160327_5*l_i*1_2"/>
  <p:tag name="KSO_WM_UNIT_CLEAR" val="1"/>
  <p:tag name="KSO_WM_UNIT_LAYERLEVEL" val="1_1"/>
  <p:tag name="KSO_WM_BEAUTIFY_FLAG" val="#wm#"/>
  <p:tag name="KSO_WM_DIAGRAM_GROUP_CODE" val="l1-1"/>
</p:tagLst>
</file>

<file path=ppt/tags/tag130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29_5*i*1"/>
  <p:tag name="KSO_WM_TEMPLATE_CATEGORY" val="diagram"/>
  <p:tag name="KSO_WM_TEMPLATE_INDEX" val="160429"/>
  <p:tag name="KSO_WM_UNIT_INDEX" val="1"/>
</p:tagLst>
</file>

<file path=ppt/tags/tag1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1"/>
  <p:tag name="KSO_WM_UNIT_ID" val="diagram160429_5*m_i*1_1"/>
  <p:tag name="KSO_WM_UNIT_CLEAR" val="1"/>
  <p:tag name="KSO_WM_UNIT_LAYERLEVEL" val="1_1"/>
  <p:tag name="KSO_WM_DIAGRAM_GROUP_CODE" val="m1-1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2"/>
  <p:tag name="KSO_WM_UNIT_ID" val="diagram160429_5*m_i*1_2"/>
  <p:tag name="KSO_WM_UNIT_CLEAR" val="1"/>
  <p:tag name="KSO_WM_UNIT_LAYERLEVEL" val="1_1"/>
  <p:tag name="KSO_WM_DIAGRAM_GROUP_CODE" val="m1-1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3"/>
  <p:tag name="KSO_WM_UNIT_ID" val="diagram160429_5*m_i*1_3"/>
  <p:tag name="KSO_WM_UNIT_CLEAR" val="1"/>
  <p:tag name="KSO_WM_UNIT_LAYERLEVEL" val="1_1"/>
  <p:tag name="KSO_WM_DIAGRAM_GROUP_CODE" val="m1-1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PRESET_TEXT_LEN" val="36"/>
  <p:tag name="KSO_WM_DIAGRAM_GROUP_CODE" val="m1-1"/>
  <p:tag name="KSO_WM_UNIT_TYPE" val="m_h_f"/>
  <p:tag name="KSO_WM_UNIT_INDEX" val="1_1_1"/>
  <p:tag name="KSO_WM_UNIT_ID" val="diagram160429_5*m_h_f*1_1_1"/>
  <p:tag name="KSO_WM_UNIT_CLEAR" val="1"/>
  <p:tag name="KSO_WM_UNIT_LAYERLEVEL" val="1_1_1"/>
  <p:tag name="KSO_WM_UNIT_VALUE" val="78"/>
  <p:tag name="KSO_WM_UNIT_HIGHLIGHT" val="0"/>
  <p:tag name="KSO_WM_UNIT_COMPATIBLE" val="0"/>
  <p:tag name="KSO_WM_UNIT_PRESET_TEXT_INDEX" val="4"/>
</p:tagLst>
</file>

<file path=ppt/tags/tag1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29_5*i*10"/>
  <p:tag name="KSO_WM_TEMPLATE_CATEGORY" val="diagram"/>
  <p:tag name="KSO_WM_TEMPLATE_INDEX" val="160429"/>
  <p:tag name="KSO_WM_UNIT_INDEX" val="10"/>
</p:tagLst>
</file>

<file path=ppt/tags/tag13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4"/>
  <p:tag name="KSO_WM_UNIT_ID" val="diagram160429_5*m_i*1_4"/>
  <p:tag name="KSO_WM_UNIT_CLEAR" val="1"/>
  <p:tag name="KSO_WM_UNIT_LAYERLEVEL" val="1_1"/>
  <p:tag name="KSO_WM_DIAGRAM_GROUP_CODE" val="m1-1"/>
</p:tagLst>
</file>

<file path=ppt/tags/tag13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5"/>
  <p:tag name="KSO_WM_UNIT_ID" val="diagram160429_5*m_i*1_5"/>
  <p:tag name="KSO_WM_UNIT_CLEAR" val="1"/>
  <p:tag name="KSO_WM_UNIT_LAYERLEVEL" val="1_1"/>
  <p:tag name="KSO_WM_DIAGRAM_GROUP_CODE" val="m1-1"/>
</p:tagLst>
</file>

<file path=ppt/tags/tag1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TYPE" val="m_i"/>
  <p:tag name="KSO_WM_UNIT_INDEX" val="1_6"/>
  <p:tag name="KSO_WM_UNIT_ID" val="diagram160429_5*m_i*1_6"/>
  <p:tag name="KSO_WM_UNIT_CLEAR" val="1"/>
  <p:tag name="KSO_WM_UNIT_LAYERLEVEL" val="1_1"/>
  <p:tag name="KSO_WM_DIAGRAM_GROUP_CODE" val="m1-1"/>
</p:tagLst>
</file>

<file path=ppt/tags/tag14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1_1"/>
  <p:tag name="KSO_WM_UNIT_ID" val="diagram160327_5*l_h_f*1_1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</p:tagLst>
</file>

<file path=ppt/tags/tag1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429"/>
  <p:tag name="KSO_WM_UNIT_PRESET_TEXT_LEN" val="36"/>
  <p:tag name="KSO_WM_DIAGRAM_GROUP_CODE" val="m1-1"/>
  <p:tag name="KSO_WM_UNIT_TYPE" val="m_h_f"/>
  <p:tag name="KSO_WM_UNIT_INDEX" val="1_2_1"/>
  <p:tag name="KSO_WM_UNIT_ID" val="diagram160429_5*m_h_f*1_2_1"/>
  <p:tag name="KSO_WM_UNIT_CLEAR" val="1"/>
  <p:tag name="KSO_WM_UNIT_LAYERLEVEL" val="1_1_1"/>
  <p:tag name="KSO_WM_UNIT_VALUE" val="78"/>
  <p:tag name="KSO_WM_UNIT_HIGHLIGHT" val="0"/>
  <p:tag name="KSO_WM_UNIT_COMPATIBLE" val="0"/>
  <p:tag name="KSO_WM_UNIT_PRESET_TEXT_INDEX" val="4"/>
</p:tagLst>
</file>

<file path=ppt/tags/tag1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8"/>
  <p:tag name="KSO_WM_UNIT_TYPE" val="l_i"/>
  <p:tag name="KSO_WM_UNIT_INDEX" val="1_2"/>
  <p:tag name="KSO_WM_UNIT_ID" val="diagram160638_4*l_i*1_2"/>
  <p:tag name="KSO_WM_UNIT_CLEAR" val="1"/>
  <p:tag name="KSO_WM_UNIT_LAYERLEVEL" val="1_1"/>
  <p:tag name="KSO_WM_DIAGRAM_GROUP_CODE" val="l1-1"/>
</p:tagLst>
</file>

<file path=ppt/tags/tag1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8"/>
  <p:tag name="KSO_WM_UNIT_TYPE" val="l_i"/>
  <p:tag name="KSO_WM_UNIT_INDEX" val="1_2"/>
  <p:tag name="KSO_WM_UNIT_ID" val="diagram160638_4*l_i*1_2"/>
  <p:tag name="KSO_WM_UNIT_CLEAR" val="1"/>
  <p:tag name="KSO_WM_UNIT_LAYERLEVEL" val="1_1"/>
  <p:tag name="KSO_WM_DIAGRAM_GROUP_CODE" val="l1-1"/>
</p:tagLst>
</file>

<file path=ppt/tags/tag143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14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1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1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1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15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3"/>
  <p:tag name="KSO_WM_UNIT_ID" val="diagram160327_5*l_i*1_3"/>
  <p:tag name="KSO_WM_UNIT_CLEAR" val="1"/>
  <p:tag name="KSO_WM_UNIT_LAYERLEVEL" val="1_1"/>
  <p:tag name="KSO_WM_BEAUTIFY_FLAG" val="#wm#"/>
  <p:tag name="KSO_WM_DIAGRAM_GROUP_CODE" val="l1-1"/>
</p:tagLst>
</file>

<file path=ppt/tags/tag150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151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1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1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1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1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1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158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159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27_5*i*10"/>
  <p:tag name="KSO_WM_TEMPLATE_CATEGORY" val="diagram"/>
  <p:tag name="KSO_WM_TEMPLATE_INDEX" val="160327"/>
  <p:tag name="KSO_WM_UNIT_INDEX" val="10"/>
</p:tagLst>
</file>

<file path=ppt/tags/tag1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16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1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166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167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17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4"/>
  <p:tag name="KSO_WM_UNIT_ID" val="diagram160327_5*l_i*1_4"/>
  <p:tag name="KSO_WM_UNIT_CLEAR" val="1"/>
  <p:tag name="KSO_WM_UNIT_LAYERLEVEL" val="1_1"/>
  <p:tag name="KSO_WM_BEAUTIFY_FLAG" val="#wm#"/>
  <p:tag name="KSO_WM_DIAGRAM_GROUP_CODE" val="l1-1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1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174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175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1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18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5"/>
  <p:tag name="KSO_WM_UNIT_ID" val="diagram160327_5*l_i*1_5"/>
  <p:tag name="KSO_WM_UNIT_CLEAR" val="1"/>
  <p:tag name="KSO_WM_UNIT_LAYERLEVEL" val="1_1"/>
  <p:tag name="KSO_WM_BEAUTIFY_FLAG" val="#wm#"/>
  <p:tag name="KSO_WM_DIAGRAM_GROUP_CODE" val="l1-1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18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182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18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8"/>
  <p:tag name="KSO_WM_UNIT_TYPE" val="l_i"/>
  <p:tag name="KSO_WM_UNIT_INDEX" val="1_2"/>
  <p:tag name="KSO_WM_UNIT_ID" val="diagram160638_4*l_i*1_2"/>
  <p:tag name="KSO_WM_UNIT_CLEAR" val="1"/>
  <p:tag name="KSO_WM_UNIT_LAYERLEVEL" val="1_1"/>
  <p:tag name="KSO_WM_DIAGRAM_GROUP_CODE" val="l1-1"/>
</p:tagLst>
</file>

<file path=ppt/tags/tag18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8"/>
  <p:tag name="KSO_WM_UNIT_TYPE" val="l_i"/>
  <p:tag name="KSO_WM_UNIT_INDEX" val="1_2"/>
  <p:tag name="KSO_WM_UNIT_ID" val="diagram160638_4*l_i*1_2"/>
  <p:tag name="KSO_WM_UNIT_CLEAR" val="1"/>
  <p:tag name="KSO_WM_UNIT_LAYERLEVEL" val="1_1"/>
  <p:tag name="KSO_WM_DIAGRAM_GROUP_CODE" val="l1-1"/>
</p:tagLst>
</file>

<file path=ppt/tags/tag185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18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1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1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19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2_1"/>
  <p:tag name="KSO_WM_UNIT_ID" val="diagram160327_5*l_h_f*1_2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1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192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193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19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12*a*1"/>
  <p:tag name="KSO_WM_UNIT_TYPE" val="a"/>
  <p:tag name="KSO_WM_UNIT_INDEX" val="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12*e*1"/>
  <p:tag name="KSO_WM_UNIT_TYPE" val="e"/>
  <p:tag name="KSO_WM_UNIT_INDEX" val="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01"/>
</p:tagLst>
</file>

<file path=ppt/tags/tag196.xml><?xml version="1.0" encoding="utf-8"?>
<p:tagLst xmlns:p="http://schemas.openxmlformats.org/presentationml/2006/main">
  <p:tag name="KSO_WM_SLIDE_ID" val="custom160068_12"/>
  <p:tag name="KSO_WM_SLIDE_INDEX" val="12"/>
  <p:tag name="KSO_WM_SLIDE_LAYOUT" val="a_b_e"/>
  <p:tag name="KSO_WM_SLIDE_LAYOUT_CNT" val="1_1_1"/>
  <p:tag name="KSO_WM_SLIDE_TYPE" val="sectionTitle"/>
  <p:tag name="KSO_WM_BEAUTIFY_FLAG" val="#wm#"/>
  <p:tag name="KSO_WM_SLIDE_ITEM_CNT" val="2"/>
  <p:tag name="KSO_WM_TEMPLATE_CATEGORY" val="custom"/>
  <p:tag name="KSO_WM_TEMPLATE_INDEX" val="160068"/>
  <p:tag name="KSO_WM_TAG_VERSION" val="1.0"/>
</p:tagLst>
</file>

<file path=ppt/tags/tag1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1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1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76*i*1"/>
  <p:tag name="KSO_WM_UNIT_TEMPLATE_CATEGORY" val="custom"/>
  <p:tag name="KSO_WM_UNIT_TEMPLATE_INDEX" val="68"/>
</p:tagLst>
</file>

<file path=ppt/tags/tag20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6"/>
  <p:tag name="KSO_WM_UNIT_ID" val="diagram160327_5*l_i*1_6"/>
  <p:tag name="KSO_WM_UNIT_CLEAR" val="1"/>
  <p:tag name="KSO_WM_UNIT_LAYERLEVEL" val="1_1"/>
  <p:tag name="KSO_WM_BEAUTIFY_FLAG" val="#wm#"/>
  <p:tag name="KSO_WM_DIAGRAM_GROUP_CODE" val="l1-1"/>
</p:tagLst>
</file>

<file path=ppt/tags/tag2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20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20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203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204.xml><?xml version="1.0" encoding="utf-8"?>
<p:tagLst xmlns:p="http://schemas.openxmlformats.org/presentationml/2006/main">
  <p:tag name="KSO_WM_TAG_VERSION" val="1.0"/>
  <p:tag name="KSO_WM_BEAUTIFY_FLAG" val="#wm#"/>
  <p:tag name="KSO_WM_UNIT_ID" val="diagram160554_1*l_i*1_1"/>
  <p:tag name="KSO_WM_TEMPLATE_CATEGORY" val="diagram"/>
  <p:tag name="KSO_WM_TEMPLATE_INDEX" val="160554"/>
  <p:tag name="KSO_WM_UNIT_TYPE" val="l_i"/>
  <p:tag name="KSO_WM_UNIT_INDEX" val="1_1"/>
  <p:tag name="KSO_WM_UNIT_CLEAR" val="1"/>
  <p:tag name="KSO_WM_UNIT_LAYERLEVEL" val="1_1"/>
  <p:tag name="KSO_WM_DIAGRAM_GROUP_CODE" val="l1-1"/>
</p:tagLst>
</file>

<file path=ppt/tags/tag205.xml><?xml version="1.0" encoding="utf-8"?>
<p:tagLst xmlns:p="http://schemas.openxmlformats.org/presentationml/2006/main">
  <p:tag name="KSO_WM_TAG_VERSION" val="1.0"/>
  <p:tag name="KSO_WM_BEAUTIFY_FLAG" val="#wm#"/>
  <p:tag name="KSO_WM_UNIT_ID" val="diagram160554_1*l_i*1_2"/>
  <p:tag name="KSO_WM_TEMPLATE_CATEGORY" val="diagram"/>
  <p:tag name="KSO_WM_TEMPLATE_INDEX" val="160554"/>
  <p:tag name="KSO_WM_UNIT_TYPE" val="l_i"/>
  <p:tag name="KSO_WM_UNIT_INDEX" val="1_2"/>
  <p:tag name="KSO_WM_UNIT_CLEAR" val="1"/>
  <p:tag name="KSO_WM_UNIT_LAYERLEVEL" val="1_1"/>
  <p:tag name="KSO_WM_DIAGRAM_GROUP_CODE" val="l1-1"/>
</p:tagLst>
</file>

<file path=ppt/tags/tag206.xml><?xml version="1.0" encoding="utf-8"?>
<p:tagLst xmlns:p="http://schemas.openxmlformats.org/presentationml/2006/main">
  <p:tag name="KSO_WM_TAG_VERSION" val="1.0"/>
  <p:tag name="KSO_WM_BEAUTIFY_FLAG" val="#wm#"/>
  <p:tag name="KSO_WM_UNIT_ID" val="diagram160554_1*l_i*1_3"/>
  <p:tag name="KSO_WM_TEMPLATE_CATEGORY" val="diagram"/>
  <p:tag name="KSO_WM_TEMPLATE_INDEX" val="160554"/>
  <p:tag name="KSO_WM_UNIT_TYPE" val="l_i"/>
  <p:tag name="KSO_WM_UNIT_INDEX" val="1_3"/>
  <p:tag name="KSO_WM_UNIT_CLEAR" val="1"/>
  <p:tag name="KSO_WM_UNIT_LAYERLEVEL" val="1_1"/>
  <p:tag name="KSO_WM_DIAGRAM_GROUP_CODE" val="l1-1"/>
</p:tagLst>
</file>

<file path=ppt/tags/tag207.xml><?xml version="1.0" encoding="utf-8"?>
<p:tagLst xmlns:p="http://schemas.openxmlformats.org/presentationml/2006/main">
  <p:tag name="KSO_WM_TAG_VERSION" val="1.0"/>
  <p:tag name="KSO_WM_BEAUTIFY_FLAG" val="#wm#"/>
  <p:tag name="KSO_WM_UNIT_ID" val="diagram160554_1*l_i*1_4"/>
  <p:tag name="KSO_WM_TEMPLATE_CATEGORY" val="diagram"/>
  <p:tag name="KSO_WM_TEMPLATE_INDEX" val="160554"/>
  <p:tag name="KSO_WM_UNIT_TYPE" val="l_i"/>
  <p:tag name="KSO_WM_UNIT_INDEX" val="1_4"/>
  <p:tag name="KSO_WM_UNIT_CLEAR" val="1"/>
  <p:tag name="KSO_WM_UNIT_LAYERLEVEL" val="1_1"/>
  <p:tag name="KSO_WM_DIAGRAM_GROUP_CODE" val="l1-1"/>
</p:tagLst>
</file>

<file path=ppt/tags/tag208.xml><?xml version="1.0" encoding="utf-8"?>
<p:tagLst xmlns:p="http://schemas.openxmlformats.org/presentationml/2006/main">
  <p:tag name="KSO_WM_TAG_VERSION" val="1.0"/>
  <p:tag name="KSO_WM_BEAUTIFY_FLAG" val="#wm#"/>
  <p:tag name="KSO_WM_UNIT_ID" val="diagram160554_1*l_i*1_5"/>
  <p:tag name="KSO_WM_TEMPLATE_CATEGORY" val="diagram"/>
  <p:tag name="KSO_WM_TEMPLATE_INDEX" val="160554"/>
  <p:tag name="KSO_WM_UNIT_TYPE" val="l_i"/>
  <p:tag name="KSO_WM_UNIT_INDEX" val="1_5"/>
  <p:tag name="KSO_WM_UNIT_CLEAR" val="1"/>
  <p:tag name="KSO_WM_UNIT_LAYERLEVEL" val="1_1"/>
  <p:tag name="KSO_WM_DIAGRAM_GROUP_CODE" val="l1-1"/>
</p:tagLst>
</file>

<file path=ppt/tags/tag209.xml><?xml version="1.0" encoding="utf-8"?>
<p:tagLst xmlns:p="http://schemas.openxmlformats.org/presentationml/2006/main">
  <p:tag name="KSO_WM_TAG_VERSION" val="1.0"/>
  <p:tag name="KSO_WM_BEAUTIFY_FLAG" val="#wm#"/>
  <p:tag name="KSO_WM_UNIT_ID" val="diagram160554_1*l_i*1_6"/>
  <p:tag name="KSO_WM_TEMPLATE_CATEGORY" val="diagram"/>
  <p:tag name="KSO_WM_TEMPLATE_INDEX" val="160554"/>
  <p:tag name="KSO_WM_UNIT_TYPE" val="l_i"/>
  <p:tag name="KSO_WM_UNIT_INDEX" val="1_6"/>
  <p:tag name="KSO_WM_UNIT_CLEAR" val="1"/>
  <p:tag name="KSO_WM_UNIT_LAYERLEVEL" val="1_1"/>
  <p:tag name="KSO_WM_DIAGRAM_GROUP_CODE" val="l1-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27_5*i*19"/>
  <p:tag name="KSO_WM_TEMPLATE_CATEGORY" val="diagram"/>
  <p:tag name="KSO_WM_TEMPLATE_INDEX" val="160327"/>
  <p:tag name="KSO_WM_UNIT_INDEX" val="19"/>
</p:tagLst>
</file>

<file path=ppt/tags/tag210.xml><?xml version="1.0" encoding="utf-8"?>
<p:tagLst xmlns:p="http://schemas.openxmlformats.org/presentationml/2006/main">
  <p:tag name="KSO_WM_TAG_VERSION" val="1.0"/>
  <p:tag name="KSO_WM_BEAUTIFY_FLAG" val="#wm#"/>
  <p:tag name="KSO_WM_UNIT_ID" val="diagram160554_1*l_i*1_7"/>
  <p:tag name="KSO_WM_TEMPLATE_CATEGORY" val="diagram"/>
  <p:tag name="KSO_WM_TEMPLATE_INDEX" val="160554"/>
  <p:tag name="KSO_WM_UNIT_TYPE" val="l_i"/>
  <p:tag name="KSO_WM_UNIT_INDEX" val="1_7"/>
  <p:tag name="KSO_WM_UNIT_CLEAR" val="1"/>
  <p:tag name="KSO_WM_UNIT_LAYERLEVEL" val="1_1"/>
  <p:tag name="KSO_WM_DIAGRAM_GROUP_CODE" val="l1-1"/>
</p:tagLst>
</file>

<file path=ppt/tags/tag211.xml><?xml version="1.0" encoding="utf-8"?>
<p:tagLst xmlns:p="http://schemas.openxmlformats.org/presentationml/2006/main">
  <p:tag name="KSO_WM_TAG_VERSION" val="1.0"/>
  <p:tag name="KSO_WM_BEAUTIFY_FLAG" val="#wm#"/>
  <p:tag name="KSO_WM_UNIT_ID" val="diagram160554_1*l_h_f*1_1_1"/>
  <p:tag name="KSO_WM_TEMPLATE_CATEGORY" val="diagram"/>
  <p:tag name="KSO_WM_TEMPLATE_INDEX" val="160554"/>
  <p:tag name="KSO_WM_UNIT_TYPE" val="l_h_f"/>
  <p:tag name="KSO_WM_UNIT_INDEX" val="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UNIT_PRESET_TEXT_LEN" val="40"/>
  <p:tag name="KSO_WM_DIAGRAM_GROUP_CODE" val="l1-1"/>
</p:tagLst>
</file>

<file path=ppt/tags/tag212.xml><?xml version="1.0" encoding="utf-8"?>
<p:tagLst xmlns:p="http://schemas.openxmlformats.org/presentationml/2006/main">
  <p:tag name="KSO_WM_TAG_VERSION" val="1.0"/>
  <p:tag name="KSO_WM_BEAUTIFY_FLAG" val="#wm#"/>
  <p:tag name="KSO_WM_UNIT_ID" val="diagram160554_1*l_i*1_8"/>
  <p:tag name="KSO_WM_TEMPLATE_CATEGORY" val="diagram"/>
  <p:tag name="KSO_WM_TEMPLATE_INDEX" val="160554"/>
  <p:tag name="KSO_WM_UNIT_TYPE" val="l_i"/>
  <p:tag name="KSO_WM_UNIT_INDEX" val="1_8"/>
  <p:tag name="KSO_WM_UNIT_CLEAR" val="1"/>
  <p:tag name="KSO_WM_UNIT_LAYERLEVEL" val="1_1"/>
  <p:tag name="KSO_WM_DIAGRAM_GROUP_CODE" val="l1-1"/>
</p:tagLst>
</file>

<file path=ppt/tags/tag213.xml><?xml version="1.0" encoding="utf-8"?>
<p:tagLst xmlns:p="http://schemas.openxmlformats.org/presentationml/2006/main">
  <p:tag name="KSO_WM_TAG_VERSION" val="1.0"/>
  <p:tag name="KSO_WM_BEAUTIFY_FLAG" val="#wm#"/>
  <p:tag name="KSO_WM_UNIT_ID" val="diagram160554_1*l_h_f*1_2_1"/>
  <p:tag name="KSO_WM_TEMPLATE_CATEGORY" val="diagram"/>
  <p:tag name="KSO_WM_TEMPLATE_INDEX" val="160554"/>
  <p:tag name="KSO_WM_UNIT_TYPE" val="l_h_f"/>
  <p:tag name="KSO_WM_UNIT_INDEX" val="1_2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UNIT_PRESET_TEXT_LEN" val="40"/>
  <p:tag name="KSO_WM_DIAGRAM_GROUP_CODE" val="l1-1"/>
</p:tagLst>
</file>

<file path=ppt/tags/tag214.xml><?xml version="1.0" encoding="utf-8"?>
<p:tagLst xmlns:p="http://schemas.openxmlformats.org/presentationml/2006/main">
  <p:tag name="KSO_WM_TAG_VERSION" val="1.0"/>
  <p:tag name="KSO_WM_BEAUTIFY_FLAG" val="#wm#"/>
  <p:tag name="KSO_WM_UNIT_ID" val="diagram160554_1*l_i*1_9"/>
  <p:tag name="KSO_WM_TEMPLATE_CATEGORY" val="diagram"/>
  <p:tag name="KSO_WM_TEMPLATE_INDEX" val="160554"/>
  <p:tag name="KSO_WM_UNIT_TYPE" val="l_i"/>
  <p:tag name="KSO_WM_UNIT_INDEX" val="1_9"/>
  <p:tag name="KSO_WM_UNIT_CLEAR" val="1"/>
  <p:tag name="KSO_WM_UNIT_LAYERLEVEL" val="1_1"/>
  <p:tag name="KSO_WM_DIAGRAM_GROUP_CODE" val="l1-1"/>
</p:tagLst>
</file>

<file path=ppt/tags/tag215.xml><?xml version="1.0" encoding="utf-8"?>
<p:tagLst xmlns:p="http://schemas.openxmlformats.org/presentationml/2006/main">
  <p:tag name="KSO_WM_TAG_VERSION" val="1.0"/>
  <p:tag name="KSO_WM_BEAUTIFY_FLAG" val="#wm#"/>
  <p:tag name="KSO_WM_UNIT_ID" val="diagram160554_1*l_h_f*1_3_1"/>
  <p:tag name="KSO_WM_TEMPLATE_CATEGORY" val="diagram"/>
  <p:tag name="KSO_WM_TEMPLATE_INDEX" val="160554"/>
  <p:tag name="KSO_WM_UNIT_TYPE" val="l_h_f"/>
  <p:tag name="KSO_WM_UNIT_INDEX" val="1_3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UNIT_PRESET_TEXT_LEN" val="40"/>
  <p:tag name="KSO_WM_DIAGRAM_GROUP_CODE" val="l1-1"/>
</p:tagLst>
</file>

<file path=ppt/tags/tag216.xml><?xml version="1.0" encoding="utf-8"?>
<p:tagLst xmlns:p="http://schemas.openxmlformats.org/presentationml/2006/main">
  <p:tag name="KSO_WM_TAG_VERSION" val="1.0"/>
  <p:tag name="KSO_WM_BEAUTIFY_FLAG" val="#wm#"/>
  <p:tag name="KSO_WM_UNIT_ID" val="diagram160554_1*l_i*1_10"/>
  <p:tag name="KSO_WM_TEMPLATE_CATEGORY" val="diagram"/>
  <p:tag name="KSO_WM_TEMPLATE_INDEX" val="160554"/>
  <p:tag name="KSO_WM_UNIT_TYPE" val="l_i"/>
  <p:tag name="KSO_WM_UNIT_INDEX" val="1_10"/>
  <p:tag name="KSO_WM_UNIT_CLEAR" val="1"/>
  <p:tag name="KSO_WM_UNIT_LAYERLEVEL" val="1_1"/>
  <p:tag name="KSO_WM_DIAGRAM_GROUP_CODE" val="l1-1"/>
</p:tagLst>
</file>

<file path=ppt/tags/tag217.xml><?xml version="1.0" encoding="utf-8"?>
<p:tagLst xmlns:p="http://schemas.openxmlformats.org/presentationml/2006/main">
  <p:tag name="KSO_WM_TAG_VERSION" val="1.0"/>
  <p:tag name="KSO_WM_BEAUTIFY_FLAG" val="#wm#"/>
  <p:tag name="KSO_WM_UNIT_ID" val="diagram160554_1*l_h_f*1_4_1"/>
  <p:tag name="KSO_WM_TEMPLATE_CATEGORY" val="diagram"/>
  <p:tag name="KSO_WM_TEMPLATE_INDEX" val="160554"/>
  <p:tag name="KSO_WM_UNIT_TYPE" val="l_h_f"/>
  <p:tag name="KSO_WM_UNIT_INDEX" val="1_4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UNIT_PRESET_TEXT_LEN" val="40"/>
  <p:tag name="KSO_WM_DIAGRAM_GROUP_CODE" val="l1-1"/>
</p:tagLst>
</file>

<file path=ppt/tags/tag218.xml><?xml version="1.0" encoding="utf-8"?>
<p:tagLst xmlns:p="http://schemas.openxmlformats.org/presentationml/2006/main">
  <p:tag name="KSO_WM_TAG_VERSION" val="1.0"/>
  <p:tag name="KSO_WM_BEAUTIFY_FLAG" val="#wm#"/>
  <p:tag name="KSO_WM_UNIT_ID" val="diagram160554_1*l_i*1_11"/>
  <p:tag name="KSO_WM_TEMPLATE_CATEGORY" val="diagram"/>
  <p:tag name="KSO_WM_TEMPLATE_INDEX" val="160554"/>
  <p:tag name="KSO_WM_UNIT_TYPE" val="l_i"/>
  <p:tag name="KSO_WM_UNIT_INDEX" val="1_11"/>
  <p:tag name="KSO_WM_UNIT_CLEAR" val="1"/>
  <p:tag name="KSO_WM_UNIT_LAYERLEVEL" val="1_1"/>
  <p:tag name="KSO_WM_DIAGRAM_GROUP_CODE" val="l1-1"/>
</p:tagLst>
</file>

<file path=ppt/tags/tag219.xml><?xml version="1.0" encoding="utf-8"?>
<p:tagLst xmlns:p="http://schemas.openxmlformats.org/presentationml/2006/main">
  <p:tag name="KSO_WM_TAG_VERSION" val="1.0"/>
  <p:tag name="KSO_WM_BEAUTIFY_FLAG" val="#wm#"/>
  <p:tag name="KSO_WM_UNIT_ID" val="diagram160554_1*l_h_f*1_5_1"/>
  <p:tag name="KSO_WM_TEMPLATE_CATEGORY" val="diagram"/>
  <p:tag name="KSO_WM_TEMPLATE_INDEX" val="160554"/>
  <p:tag name="KSO_WM_UNIT_TYPE" val="l_h_f"/>
  <p:tag name="KSO_WM_UNIT_INDEX" val="1_5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UNIT_PRESET_TEXT_LEN" val="40"/>
  <p:tag name="KSO_WM_DIAGRAM_GROUP_CODE" val="l1-1"/>
</p:tagLst>
</file>

<file path=ppt/tags/tag22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7"/>
  <p:tag name="KSO_WM_UNIT_ID" val="diagram160327_5*l_i*1_7"/>
  <p:tag name="KSO_WM_UNIT_CLEAR" val="1"/>
  <p:tag name="KSO_WM_UNIT_LAYERLEVEL" val="1_1"/>
  <p:tag name="KSO_WM_BEAUTIFY_FLAG" val="#wm#"/>
  <p:tag name="KSO_WM_DIAGRAM_GROUP_CODE" val="l1-1"/>
</p:tagLst>
</file>

<file path=ppt/tags/tag220.xml><?xml version="1.0" encoding="utf-8"?>
<p:tagLst xmlns:p="http://schemas.openxmlformats.org/presentationml/2006/main">
  <p:tag name="KSO_WM_TAG_VERSION" val="1.0"/>
  <p:tag name="KSO_WM_BEAUTIFY_FLAG" val="#wm#"/>
  <p:tag name="KSO_WM_UNIT_ID" val="diagram160554_1*l_i*1_12"/>
  <p:tag name="KSO_WM_TEMPLATE_CATEGORY" val="diagram"/>
  <p:tag name="KSO_WM_TEMPLATE_INDEX" val="160554"/>
  <p:tag name="KSO_WM_UNIT_TYPE" val="l_i"/>
  <p:tag name="KSO_WM_UNIT_INDEX" val="1_12"/>
  <p:tag name="KSO_WM_UNIT_CLEAR" val="1"/>
  <p:tag name="KSO_WM_UNIT_LAYERLEVEL" val="1_1"/>
  <p:tag name="KSO_WM_DIAGRAM_GROUP_CODE" val="l1-1"/>
</p:tagLst>
</file>

<file path=ppt/tags/tag221.xml><?xml version="1.0" encoding="utf-8"?>
<p:tagLst xmlns:p="http://schemas.openxmlformats.org/presentationml/2006/main">
  <p:tag name="KSO_WM_TAG_VERSION" val="1.0"/>
  <p:tag name="KSO_WM_BEAUTIFY_FLAG" val="#wm#"/>
  <p:tag name="KSO_WM_UNIT_ID" val="diagram160554_1*l_h_f*1_6_1"/>
  <p:tag name="KSO_WM_TEMPLATE_CATEGORY" val="diagram"/>
  <p:tag name="KSO_WM_TEMPLATE_INDEX" val="160554"/>
  <p:tag name="KSO_WM_UNIT_TYPE" val="l_h_f"/>
  <p:tag name="KSO_WM_UNIT_INDEX" val="1_6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4"/>
  <p:tag name="KSO_WM_UNIT_PRESET_TEXT_LEN" val="40"/>
  <p:tag name="KSO_WM_DIAGRAM_GROUP_CODE" val="l1-1"/>
</p:tagLst>
</file>

<file path=ppt/tags/tag222.xml><?xml version="1.0" encoding="utf-8"?>
<p:tagLst xmlns:p="http://schemas.openxmlformats.org/presentationml/2006/main">
  <p:tag name="KSO_WM_TAG_VERSION" val="1.0"/>
  <p:tag name="KSO_WM_BEAUTIFY_FLAG" val="#wm#"/>
  <p:tag name="KSO_WM_UNIT_ID" val="diagram160554_1*l_i*1_13"/>
  <p:tag name="KSO_WM_TEMPLATE_CATEGORY" val="diagram"/>
  <p:tag name="KSO_WM_TEMPLATE_INDEX" val="160554"/>
  <p:tag name="KSO_WM_UNIT_TYPE" val="l_i"/>
  <p:tag name="KSO_WM_UNIT_INDEX" val="1_13"/>
  <p:tag name="KSO_WM_UNIT_CLEAR" val="1"/>
  <p:tag name="KSO_WM_UNIT_LAYERLEVEL" val="1_1"/>
  <p:tag name="KSO_WM_DIAGRAM_GROUP_CODE" val="l1-1"/>
</p:tagLst>
</file>

<file path=ppt/tags/tag223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2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2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2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2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23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8"/>
  <p:tag name="KSO_WM_UNIT_ID" val="diagram160327_5*l_i*1_8"/>
  <p:tag name="KSO_WM_UNIT_CLEAR" val="1"/>
  <p:tag name="KSO_WM_UNIT_LAYERLEVEL" val="1_1"/>
  <p:tag name="KSO_WM_BEAUTIFY_FLAG" val="#wm#"/>
  <p:tag name="KSO_WM_DIAGRAM_GROUP_CODE" val="l1-1"/>
</p:tagLst>
</file>

<file path=ppt/tags/tag230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2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64_5*i*1"/>
  <p:tag name="KSO_WM_TEMPLATE_CATEGORY" val="diagram"/>
  <p:tag name="KSO_WM_TEMPLATE_INDEX" val="160464"/>
  <p:tag name="KSO_WM_UNIT_INDEX" val="1"/>
</p:tagLst>
</file>

<file path=ppt/tags/tag232.xml><?xml version="1.0" encoding="utf-8"?>
<p:tagLst xmlns:p="http://schemas.openxmlformats.org/presentationml/2006/main">
  <p:tag name="KSO_WM_TEMPLATE_CATEGORY" val="diagram"/>
  <p:tag name="KSO_WM_TEMPLATE_INDEX" val="160464"/>
  <p:tag name="KSO_WM_UNIT_TYPE" val="l_i"/>
  <p:tag name="KSO_WM_UNIT_INDEX" val="1_1"/>
  <p:tag name="KSO_WM_UNIT_ID" val="diagram160464_5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33.xml><?xml version="1.0" encoding="utf-8"?>
<p:tagLst xmlns:p="http://schemas.openxmlformats.org/presentationml/2006/main">
  <p:tag name="KSO_WM_TEMPLATE_CATEGORY" val="diagram"/>
  <p:tag name="KSO_WM_TEMPLATE_INDEX" val="160464"/>
  <p:tag name="KSO_WM_UNIT_TYPE" val="l_h_f"/>
  <p:tag name="KSO_WM_UNIT_INDEX" val="1_1_1"/>
  <p:tag name="KSO_WM_UNIT_ID" val="diagram160464_5*l_h_f*1_1_1"/>
  <p:tag name="KSO_WM_UNIT_CLEAR" val="1"/>
  <p:tag name="KSO_WM_UNIT_LAYERLEVEL" val="1_1_1"/>
  <p:tag name="KSO_WM_UNIT_VALUE" val="29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</p:tagLst>
</file>

<file path=ppt/tags/tag234.xml><?xml version="1.0" encoding="utf-8"?>
<p:tagLst xmlns:p="http://schemas.openxmlformats.org/presentationml/2006/main">
  <p:tag name="KSO_WM_TEMPLATE_CATEGORY" val="diagram"/>
  <p:tag name="KSO_WM_TEMPLATE_INDEX" val="160464"/>
  <p:tag name="KSO_WM_UNIT_TYPE" val="l_h_a"/>
  <p:tag name="KSO_WM_UNIT_INDEX" val="1_1_1"/>
  <p:tag name="KSO_WM_UNIT_ID" val="diagram160464_5*l_h_a*1_1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BEAUTIFY_FLAG" val="#wm#"/>
  <p:tag name="KSO_WM_TAG_VERSION" val="1.0"/>
  <p:tag name="KSO_WM_UNIT_PRESET_TEXT_LEN" val="17"/>
  <p:tag name="KSO_WM_DIAGRAM_GROUP_CODE" val="l1-1"/>
</p:tagLst>
</file>

<file path=ppt/tags/tag2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64_5*i*8"/>
  <p:tag name="KSO_WM_TEMPLATE_CATEGORY" val="diagram"/>
  <p:tag name="KSO_WM_TEMPLATE_INDEX" val="160464"/>
  <p:tag name="KSO_WM_UNIT_INDEX" val="8"/>
</p:tagLst>
</file>

<file path=ppt/tags/tag236.xml><?xml version="1.0" encoding="utf-8"?>
<p:tagLst xmlns:p="http://schemas.openxmlformats.org/presentationml/2006/main">
  <p:tag name="KSO_WM_TEMPLATE_CATEGORY" val="diagram"/>
  <p:tag name="KSO_WM_TEMPLATE_INDEX" val="160464"/>
  <p:tag name="KSO_WM_UNIT_TYPE" val="l_i"/>
  <p:tag name="KSO_WM_UNIT_INDEX" val="1_2"/>
  <p:tag name="KSO_WM_UNIT_ID" val="diagram160464_5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37.xml><?xml version="1.0" encoding="utf-8"?>
<p:tagLst xmlns:p="http://schemas.openxmlformats.org/presentationml/2006/main">
  <p:tag name="KSO_WM_TEMPLATE_CATEGORY" val="diagram"/>
  <p:tag name="KSO_WM_TEMPLATE_INDEX" val="160464"/>
  <p:tag name="KSO_WM_UNIT_TYPE" val="l_h_f"/>
  <p:tag name="KSO_WM_UNIT_INDEX" val="1_2_1"/>
  <p:tag name="KSO_WM_UNIT_ID" val="diagram160464_5*l_h_f*1_2_1"/>
  <p:tag name="KSO_WM_UNIT_CLEAR" val="1"/>
  <p:tag name="KSO_WM_UNIT_LAYERLEVEL" val="1_1_1"/>
  <p:tag name="KSO_WM_UNIT_VALUE" val="29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</p:tagLst>
</file>

<file path=ppt/tags/tag238.xml><?xml version="1.0" encoding="utf-8"?>
<p:tagLst xmlns:p="http://schemas.openxmlformats.org/presentationml/2006/main">
  <p:tag name="KSO_WM_TEMPLATE_CATEGORY" val="diagram"/>
  <p:tag name="KSO_WM_TEMPLATE_INDEX" val="160464"/>
  <p:tag name="KSO_WM_UNIT_TYPE" val="l_h_a"/>
  <p:tag name="KSO_WM_UNIT_INDEX" val="1_2_1"/>
  <p:tag name="KSO_WM_UNIT_ID" val="diagram160464_5*l_h_a*1_2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BEAUTIFY_FLAG" val="#wm#"/>
  <p:tag name="KSO_WM_TAG_VERSION" val="1.0"/>
  <p:tag name="KSO_WM_UNIT_PRESET_TEXT_LEN" val="17"/>
  <p:tag name="KSO_WM_DIAGRAM_GROUP_CODE" val="l1-1"/>
</p:tagLst>
</file>

<file path=ppt/tags/tag2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64_5*i*15"/>
  <p:tag name="KSO_WM_TEMPLATE_CATEGORY" val="diagram"/>
  <p:tag name="KSO_WM_TEMPLATE_INDEX" val="160464"/>
  <p:tag name="KSO_WM_UNIT_INDEX" val="15"/>
</p:tagLst>
</file>

<file path=ppt/tags/tag24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3_1"/>
  <p:tag name="KSO_WM_UNIT_ID" val="diagram160327_5*l_h_f*1_3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</p:tagLst>
</file>

<file path=ppt/tags/tag240.xml><?xml version="1.0" encoding="utf-8"?>
<p:tagLst xmlns:p="http://schemas.openxmlformats.org/presentationml/2006/main">
  <p:tag name="KSO_WM_TEMPLATE_CATEGORY" val="diagram"/>
  <p:tag name="KSO_WM_TEMPLATE_INDEX" val="160464"/>
  <p:tag name="KSO_WM_UNIT_TYPE" val="l_i"/>
  <p:tag name="KSO_WM_UNIT_INDEX" val="1_3"/>
  <p:tag name="KSO_WM_UNIT_ID" val="diagram160464_5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41.xml><?xml version="1.0" encoding="utf-8"?>
<p:tagLst xmlns:p="http://schemas.openxmlformats.org/presentationml/2006/main">
  <p:tag name="KSO_WM_TEMPLATE_CATEGORY" val="diagram"/>
  <p:tag name="KSO_WM_TEMPLATE_INDEX" val="160464"/>
  <p:tag name="KSO_WM_UNIT_TYPE" val="l_h_f"/>
  <p:tag name="KSO_WM_UNIT_INDEX" val="1_3_1"/>
  <p:tag name="KSO_WM_UNIT_ID" val="diagram160464_5*l_h_f*1_3_1"/>
  <p:tag name="KSO_WM_UNIT_CLEAR" val="1"/>
  <p:tag name="KSO_WM_UNIT_LAYERLEVEL" val="1_1_1"/>
  <p:tag name="KSO_WM_UNIT_VALUE" val="29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</p:tagLst>
</file>

<file path=ppt/tags/tag242.xml><?xml version="1.0" encoding="utf-8"?>
<p:tagLst xmlns:p="http://schemas.openxmlformats.org/presentationml/2006/main">
  <p:tag name="KSO_WM_TEMPLATE_CATEGORY" val="diagram"/>
  <p:tag name="KSO_WM_TEMPLATE_INDEX" val="160464"/>
  <p:tag name="KSO_WM_UNIT_TYPE" val="l_h_a"/>
  <p:tag name="KSO_WM_UNIT_INDEX" val="1_3_1"/>
  <p:tag name="KSO_WM_UNIT_ID" val="diagram160464_5*l_h_a*1_3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BEAUTIFY_FLAG" val="#wm#"/>
  <p:tag name="KSO_WM_TAG_VERSION" val="1.0"/>
  <p:tag name="KSO_WM_UNIT_PRESET_TEXT_LEN" val="17"/>
  <p:tag name="KSO_WM_DIAGRAM_GROUP_CODE" val="l1-1"/>
</p:tagLst>
</file>

<file path=ppt/tags/tag2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64_5*i*22"/>
  <p:tag name="KSO_WM_TEMPLATE_CATEGORY" val="diagram"/>
  <p:tag name="KSO_WM_TEMPLATE_INDEX" val="160464"/>
  <p:tag name="KSO_WM_UNIT_INDEX" val="22"/>
</p:tagLst>
</file>

<file path=ppt/tags/tag244.xml><?xml version="1.0" encoding="utf-8"?>
<p:tagLst xmlns:p="http://schemas.openxmlformats.org/presentationml/2006/main">
  <p:tag name="KSO_WM_TEMPLATE_CATEGORY" val="diagram"/>
  <p:tag name="KSO_WM_TEMPLATE_INDEX" val="160464"/>
  <p:tag name="KSO_WM_UNIT_TYPE" val="l_i"/>
  <p:tag name="KSO_WM_UNIT_INDEX" val="1_4"/>
  <p:tag name="KSO_WM_UNIT_ID" val="diagram160464_5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45.xml><?xml version="1.0" encoding="utf-8"?>
<p:tagLst xmlns:p="http://schemas.openxmlformats.org/presentationml/2006/main">
  <p:tag name="KSO_WM_TEMPLATE_CATEGORY" val="diagram"/>
  <p:tag name="KSO_WM_TEMPLATE_INDEX" val="160464"/>
  <p:tag name="KSO_WM_UNIT_TYPE" val="l_h_f"/>
  <p:tag name="KSO_WM_UNIT_INDEX" val="1_4_1"/>
  <p:tag name="KSO_WM_UNIT_ID" val="diagram160464_5*l_h_f*1_4_1"/>
  <p:tag name="KSO_WM_UNIT_CLEAR" val="1"/>
  <p:tag name="KSO_WM_UNIT_LAYERLEVEL" val="1_1_1"/>
  <p:tag name="KSO_WM_UNIT_VALUE" val="29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</p:tagLst>
</file>

<file path=ppt/tags/tag246.xml><?xml version="1.0" encoding="utf-8"?>
<p:tagLst xmlns:p="http://schemas.openxmlformats.org/presentationml/2006/main">
  <p:tag name="KSO_WM_TEMPLATE_CATEGORY" val="diagram"/>
  <p:tag name="KSO_WM_TEMPLATE_INDEX" val="160464"/>
  <p:tag name="KSO_WM_UNIT_TYPE" val="l_h_a"/>
  <p:tag name="KSO_WM_UNIT_INDEX" val="1_4_1"/>
  <p:tag name="KSO_WM_UNIT_ID" val="diagram160464_5*l_h_a*1_4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BEAUTIFY_FLAG" val="#wm#"/>
  <p:tag name="KSO_WM_TAG_VERSION" val="1.0"/>
  <p:tag name="KSO_WM_UNIT_PRESET_TEXT_LEN" val="17"/>
  <p:tag name="KSO_WM_DIAGRAM_GROUP_CODE" val="l1-1"/>
</p:tagLst>
</file>

<file path=ppt/tags/tag24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464_5*i*29"/>
  <p:tag name="KSO_WM_TEMPLATE_CATEGORY" val="diagram"/>
  <p:tag name="KSO_WM_TEMPLATE_INDEX" val="160464"/>
  <p:tag name="KSO_WM_UNIT_INDEX" val="29"/>
</p:tagLst>
</file>

<file path=ppt/tags/tag248.xml><?xml version="1.0" encoding="utf-8"?>
<p:tagLst xmlns:p="http://schemas.openxmlformats.org/presentationml/2006/main">
  <p:tag name="KSO_WM_TEMPLATE_CATEGORY" val="diagram"/>
  <p:tag name="KSO_WM_TEMPLATE_INDEX" val="160464"/>
  <p:tag name="KSO_WM_UNIT_TYPE" val="l_i"/>
  <p:tag name="KSO_WM_UNIT_INDEX" val="1_5"/>
  <p:tag name="KSO_WM_UNIT_ID" val="diagram160464_5*l_i*1_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49.xml><?xml version="1.0" encoding="utf-8"?>
<p:tagLst xmlns:p="http://schemas.openxmlformats.org/presentationml/2006/main">
  <p:tag name="KSO_WM_TEMPLATE_CATEGORY" val="diagram"/>
  <p:tag name="KSO_WM_TEMPLATE_INDEX" val="160464"/>
  <p:tag name="KSO_WM_UNIT_TYPE" val="l_h_f"/>
  <p:tag name="KSO_WM_UNIT_INDEX" val="1_5_1"/>
  <p:tag name="KSO_WM_UNIT_ID" val="diagram160464_5*l_h_f*1_5_1"/>
  <p:tag name="KSO_WM_UNIT_CLEAR" val="1"/>
  <p:tag name="KSO_WM_UNIT_LAYERLEVEL" val="1_1_1"/>
  <p:tag name="KSO_WM_UNIT_VALUE" val="29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</p:tagLst>
</file>

<file path=ppt/tags/tag25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9"/>
  <p:tag name="KSO_WM_UNIT_ID" val="diagram160327_5*l_i*1_9"/>
  <p:tag name="KSO_WM_UNIT_CLEAR" val="1"/>
  <p:tag name="KSO_WM_UNIT_LAYERLEVEL" val="1_1"/>
  <p:tag name="KSO_WM_BEAUTIFY_FLAG" val="#wm#"/>
  <p:tag name="KSO_WM_DIAGRAM_GROUP_CODE" val="l1-1"/>
</p:tagLst>
</file>

<file path=ppt/tags/tag250.xml><?xml version="1.0" encoding="utf-8"?>
<p:tagLst xmlns:p="http://schemas.openxmlformats.org/presentationml/2006/main">
  <p:tag name="KSO_WM_TEMPLATE_CATEGORY" val="diagram"/>
  <p:tag name="KSO_WM_TEMPLATE_INDEX" val="160464"/>
  <p:tag name="KSO_WM_UNIT_TYPE" val="l_h_a"/>
  <p:tag name="KSO_WM_UNIT_INDEX" val="1_5_1"/>
  <p:tag name="KSO_WM_UNIT_ID" val="diagram160464_5*l_h_a*1_5_1"/>
  <p:tag name="KSO_WM_UNIT_CLEAR" val="1"/>
  <p:tag name="KSO_WM_UNIT_LAYERLEVEL" val="1_1_1"/>
  <p:tag name="KSO_WM_UNIT_VALUE" val="30"/>
  <p:tag name="KSO_WM_UNIT_HIGHLIGHT" val="0"/>
  <p:tag name="KSO_WM_UNIT_COMPATIBLE" val="0"/>
  <p:tag name="KSO_WM_UNIT_PRESET_TEXT_INDEX" val="3"/>
  <p:tag name="KSO_WM_BEAUTIFY_FLAG" val="#wm#"/>
  <p:tag name="KSO_WM_TAG_VERSION" val="1.0"/>
  <p:tag name="KSO_WM_UNIT_PRESET_TEXT_LEN" val="17"/>
  <p:tag name="KSO_WM_DIAGRAM_GROUP_CODE" val="l1-1"/>
</p:tagLst>
</file>

<file path=ppt/tags/tag251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25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5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2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25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2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2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258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259.xml><?xml version="1.0" encoding="utf-8"?>
<p:tagLst xmlns:p="http://schemas.openxmlformats.org/presentationml/2006/main">
  <p:tag name="KSO_WM_TEMPLATE_CATEGORY" val="diagram"/>
  <p:tag name="KSO_WM_TEMPLATE_INDEX" val="160055"/>
  <p:tag name="KSO_WM_UNIT_TYPE" val="l_i"/>
  <p:tag name="KSO_WM_UNIT_INDEX" val="1_1"/>
  <p:tag name="KSO_WM_UNIT_ID" val="diagram160055_5*l_i*1_1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27_5*i*28"/>
  <p:tag name="KSO_WM_TEMPLATE_CATEGORY" val="diagram"/>
  <p:tag name="KSO_WM_TEMPLATE_INDEX" val="160327"/>
  <p:tag name="KSO_WM_UNIT_INDEX" val="28"/>
</p:tagLst>
</file>

<file path=ppt/tags/tag260.xml><?xml version="1.0" encoding="utf-8"?>
<p:tagLst xmlns:p="http://schemas.openxmlformats.org/presentationml/2006/main">
  <p:tag name="KSO_WM_TEMPLATE_CATEGORY" val="diagram"/>
  <p:tag name="KSO_WM_TEMPLATE_INDEX" val="160055"/>
  <p:tag name="KSO_WM_UNIT_TYPE" val="l_h_f"/>
  <p:tag name="KSO_WM_UNIT_INDEX" val="1_1_1"/>
  <p:tag name="KSO_WM_UNIT_ID" val="diagram160055_5*l_h_f*1_1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</p:tagLst>
</file>

<file path=ppt/tags/tag261.xml><?xml version="1.0" encoding="utf-8"?>
<p:tagLst xmlns:p="http://schemas.openxmlformats.org/presentationml/2006/main">
  <p:tag name="KSO_WM_TEMPLATE_CATEGORY" val="diagram"/>
  <p:tag name="KSO_WM_TEMPLATE_INDEX" val="160055"/>
  <p:tag name="KSO_WM_UNIT_TYPE" val="l_i"/>
  <p:tag name="KSO_WM_UNIT_INDEX" val="1_2"/>
  <p:tag name="KSO_WM_UNIT_ID" val="diagram160055_5*l_i*1_2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62.xml><?xml version="1.0" encoding="utf-8"?>
<p:tagLst xmlns:p="http://schemas.openxmlformats.org/presentationml/2006/main">
  <p:tag name="KSO_WM_TEMPLATE_CATEGORY" val="diagram"/>
  <p:tag name="KSO_WM_TEMPLATE_INDEX" val="160055"/>
  <p:tag name="KSO_WM_UNIT_TYPE" val="l_h_f"/>
  <p:tag name="KSO_WM_UNIT_INDEX" val="1_2_1"/>
  <p:tag name="KSO_WM_UNIT_ID" val="diagram160055_5*l_h_f*1_2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</p:tagLst>
</file>

<file path=ppt/tags/tag263.xml><?xml version="1.0" encoding="utf-8"?>
<p:tagLst xmlns:p="http://schemas.openxmlformats.org/presentationml/2006/main">
  <p:tag name="KSO_WM_TEMPLATE_CATEGORY" val="diagram"/>
  <p:tag name="KSO_WM_TEMPLATE_INDEX" val="160055"/>
  <p:tag name="KSO_WM_UNIT_TYPE" val="l_i"/>
  <p:tag name="KSO_WM_UNIT_INDEX" val="1_3"/>
  <p:tag name="KSO_WM_UNIT_ID" val="diagram160055_5*l_i*1_3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64.xml><?xml version="1.0" encoding="utf-8"?>
<p:tagLst xmlns:p="http://schemas.openxmlformats.org/presentationml/2006/main">
  <p:tag name="KSO_WM_TEMPLATE_CATEGORY" val="diagram"/>
  <p:tag name="KSO_WM_TEMPLATE_INDEX" val="160055"/>
  <p:tag name="KSO_WM_UNIT_TYPE" val="l_h_f"/>
  <p:tag name="KSO_WM_UNIT_INDEX" val="1_3_1"/>
  <p:tag name="KSO_WM_UNIT_ID" val="diagram160055_5*l_h_f*1_3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</p:tagLst>
</file>

<file path=ppt/tags/tag265.xml><?xml version="1.0" encoding="utf-8"?>
<p:tagLst xmlns:p="http://schemas.openxmlformats.org/presentationml/2006/main">
  <p:tag name="KSO_WM_TEMPLATE_CATEGORY" val="diagram"/>
  <p:tag name="KSO_WM_TEMPLATE_INDEX" val="160055"/>
  <p:tag name="KSO_WM_UNIT_TYPE" val="l_i"/>
  <p:tag name="KSO_WM_UNIT_INDEX" val="1_4"/>
  <p:tag name="KSO_WM_UNIT_ID" val="diagram160055_5*l_i*1_4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66.xml><?xml version="1.0" encoding="utf-8"?>
<p:tagLst xmlns:p="http://schemas.openxmlformats.org/presentationml/2006/main">
  <p:tag name="KSO_WM_TEMPLATE_CATEGORY" val="diagram"/>
  <p:tag name="KSO_WM_TEMPLATE_INDEX" val="160055"/>
  <p:tag name="KSO_WM_UNIT_TYPE" val="l_h_f"/>
  <p:tag name="KSO_WM_UNIT_INDEX" val="1_4_1"/>
  <p:tag name="KSO_WM_UNIT_ID" val="diagram160055_5*l_h_f*1_4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</p:tagLst>
</file>

<file path=ppt/tags/tag267.xml><?xml version="1.0" encoding="utf-8"?>
<p:tagLst xmlns:p="http://schemas.openxmlformats.org/presentationml/2006/main">
  <p:tag name="KSO_WM_TEMPLATE_CATEGORY" val="diagram"/>
  <p:tag name="KSO_WM_TEMPLATE_INDEX" val="160055"/>
  <p:tag name="KSO_WM_UNIT_TYPE" val="l_i"/>
  <p:tag name="KSO_WM_UNIT_INDEX" val="1_5"/>
  <p:tag name="KSO_WM_UNIT_ID" val="diagram160055_5*l_i*1_5"/>
  <p:tag name="KSO_WM_UNIT_CLEAR" val="1"/>
  <p:tag name="KSO_WM_UNIT_LAYERLEVEL" val="1_1"/>
  <p:tag name="KSO_WM_BEAUTIFY_FLAG" val="#wm#"/>
  <p:tag name="KSO_WM_TAG_VERSION" val="1.0"/>
  <p:tag name="KSO_WM_DIAGRAM_GROUP_CODE" val="l1-1"/>
</p:tagLst>
</file>

<file path=ppt/tags/tag268.xml><?xml version="1.0" encoding="utf-8"?>
<p:tagLst xmlns:p="http://schemas.openxmlformats.org/presentationml/2006/main">
  <p:tag name="KSO_WM_TEMPLATE_CATEGORY" val="diagram"/>
  <p:tag name="KSO_WM_TEMPLATE_INDEX" val="160055"/>
  <p:tag name="KSO_WM_UNIT_TYPE" val="l_h_f"/>
  <p:tag name="KSO_WM_UNIT_INDEX" val="1_5_1"/>
  <p:tag name="KSO_WM_UNIT_ID" val="diagram160055_5*l_h_f*1_5_1"/>
  <p:tag name="KSO_WM_UNIT_CLEAR" val="1"/>
  <p:tag name="KSO_WM_UNIT_LAYERLEVEL" val="1_1_1"/>
  <p:tag name="KSO_WM_UNIT_VALUE" val="24"/>
  <p:tag name="KSO_WM_UNIT_HIGHLIGHT" val="0"/>
  <p:tag name="KSO_WM_UNIT_COMPATIBLE" val="0"/>
  <p:tag name="KSO_WM_UNIT_PRESET_TEXT_INDEX" val="4"/>
  <p:tag name="KSO_WM_BEAUTIFY_FLAG" val="#wm#"/>
  <p:tag name="KSO_WM_TAG_VERSION" val="1.0"/>
  <p:tag name="KSO_WM_UNIT_PRESET_TEXT_LEN" val="57"/>
  <p:tag name="KSO_WM_DIAGRAM_GROUP_CODE" val="l1-1"/>
</p:tagLst>
</file>

<file path=ppt/tags/tag269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27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0"/>
  <p:tag name="KSO_WM_UNIT_ID" val="diagram160327_5*l_i*1_10"/>
  <p:tag name="KSO_WM_UNIT_CLEAR" val="1"/>
  <p:tag name="KSO_WM_UNIT_LAYERLEVEL" val="1_1"/>
  <p:tag name="KSO_WM_BEAUTIFY_FLAG" val="#wm#"/>
  <p:tag name="KSO_WM_DIAGRAM_GROUP_CODE" val="l1-1"/>
</p:tagLst>
</file>

<file path=ppt/tags/tag2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7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2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2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2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2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276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277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27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12*a*1"/>
  <p:tag name="KSO_WM_UNIT_TYPE" val="a"/>
  <p:tag name="KSO_WM_UNIT_INDEX" val="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7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12*e*1"/>
  <p:tag name="KSO_WM_UNIT_TYPE" val="e"/>
  <p:tag name="KSO_WM_UNIT_INDEX" val="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01"/>
</p:tagLst>
</file>

<file path=ppt/tags/tag28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1"/>
  <p:tag name="KSO_WM_UNIT_ID" val="diagram160327_5*l_i*1_11"/>
  <p:tag name="KSO_WM_UNIT_CLEAR" val="1"/>
  <p:tag name="KSO_WM_UNIT_LAYERLEVEL" val="1_1"/>
  <p:tag name="KSO_WM_BEAUTIFY_FLAG" val="#wm#"/>
  <p:tag name="KSO_WM_DIAGRAM_GROUP_CODE" val="l1-1"/>
</p:tagLst>
</file>

<file path=ppt/tags/tag280.xml><?xml version="1.0" encoding="utf-8"?>
<p:tagLst xmlns:p="http://schemas.openxmlformats.org/presentationml/2006/main">
  <p:tag name="KSO_WM_SLIDE_ID" val="custom160068_12"/>
  <p:tag name="KSO_WM_SLIDE_INDEX" val="12"/>
  <p:tag name="KSO_WM_SLIDE_LAYOUT" val="a_b_e"/>
  <p:tag name="KSO_WM_SLIDE_LAYOUT_CNT" val="1_1_1"/>
  <p:tag name="KSO_WM_SLIDE_TYPE" val="sectionTitle"/>
  <p:tag name="KSO_WM_BEAUTIFY_FLAG" val="#wm#"/>
  <p:tag name="KSO_WM_SLIDE_ITEM_CNT" val="2"/>
  <p:tag name="KSO_WM_TEMPLATE_CATEGORY" val="custom"/>
  <p:tag name="KSO_WM_TEMPLATE_INDEX" val="160068"/>
  <p:tag name="KSO_WM_TAG_VERSION" val="1.0"/>
</p:tagLst>
</file>

<file path=ppt/tags/tag2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2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2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2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2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2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287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2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20_6*i*0"/>
  <p:tag name="KSO_WM_TEMPLATE_CATEGORY" val="diagram"/>
  <p:tag name="KSO_WM_TEMPLATE_INDEX" val="160120"/>
  <p:tag name="KSO_WM_UNIT_INDEX" val="0"/>
</p:tagLst>
</file>

<file path=ppt/tags/tag28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1"/>
  <p:tag name="KSO_WM_UNIT_ID" val="diagram160120_6*m_i*1_1"/>
  <p:tag name="KSO_WM_UNIT_CLEAR" val="1"/>
  <p:tag name="KSO_WM_UNIT_LAYERLEVEL" val="1_1"/>
  <p:tag name="KSO_WM_DIAGRAM_GROUP_CODE" val="m1-1"/>
</p:tagLst>
</file>

<file path=ppt/tags/tag29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4_1"/>
  <p:tag name="KSO_WM_UNIT_ID" val="diagram160327_5*l_h_f*1_4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</p:tagLst>
</file>

<file path=ppt/tags/tag29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2"/>
  <p:tag name="KSO_WM_UNIT_ID" val="diagram160120_6*m_i*1_2"/>
  <p:tag name="KSO_WM_UNIT_CLEAR" val="1"/>
  <p:tag name="KSO_WM_UNIT_LAYERLEVEL" val="1_1"/>
  <p:tag name="KSO_WM_DIAGRAM_GROUP_CODE" val="m1-1"/>
</p:tagLst>
</file>

<file path=ppt/tags/tag29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3"/>
  <p:tag name="KSO_WM_UNIT_ID" val="diagram160120_6*m_i*1_3"/>
  <p:tag name="KSO_WM_UNIT_CLEAR" val="1"/>
  <p:tag name="KSO_WM_UNIT_LAYERLEVEL" val="1_1"/>
  <p:tag name="KSO_WM_DIAGRAM_GROUP_CODE" val="m1-1"/>
</p:tagLst>
</file>

<file path=ppt/tags/tag29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a"/>
  <p:tag name="KSO_WM_UNIT_INDEX" val="1_1_1"/>
  <p:tag name="KSO_WM_UNIT_ID" val="diagram160120_6*m_h_a*1_1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m1-1"/>
</p:tagLst>
</file>

<file path=ppt/tags/tag29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f"/>
  <p:tag name="KSO_WM_UNIT_INDEX" val="1_1_1"/>
  <p:tag name="KSO_WM_UNIT_ID" val="diagram160120_6*m_h_f*1_1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45"/>
  <p:tag name="KSO_WM_DIAGRAM_GROUP_CODE" val="m1-1"/>
</p:tagLst>
</file>

<file path=ppt/tags/tag2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20_6*i*11"/>
  <p:tag name="KSO_WM_TEMPLATE_CATEGORY" val="diagram"/>
  <p:tag name="KSO_WM_TEMPLATE_INDEX" val="160120"/>
  <p:tag name="KSO_WM_UNIT_INDEX" val="11"/>
</p:tagLst>
</file>

<file path=ppt/tags/tag29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4"/>
  <p:tag name="KSO_WM_UNIT_ID" val="diagram160120_6*m_i*1_4"/>
  <p:tag name="KSO_WM_UNIT_CLEAR" val="1"/>
  <p:tag name="KSO_WM_UNIT_LAYERLEVEL" val="1_1"/>
  <p:tag name="KSO_WM_DIAGRAM_GROUP_CODE" val="m1-1"/>
</p:tagLst>
</file>

<file path=ppt/tags/tag29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5"/>
  <p:tag name="KSO_WM_UNIT_ID" val="diagram160120_6*m_i*1_5"/>
  <p:tag name="KSO_WM_UNIT_CLEAR" val="1"/>
  <p:tag name="KSO_WM_UNIT_LAYERLEVEL" val="1_1"/>
  <p:tag name="KSO_WM_DIAGRAM_GROUP_CODE" val="m1-1"/>
</p:tagLst>
</file>

<file path=ppt/tags/tag29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6"/>
  <p:tag name="KSO_WM_UNIT_ID" val="diagram160120_6*m_i*1_6"/>
  <p:tag name="KSO_WM_UNIT_CLEAR" val="1"/>
  <p:tag name="KSO_WM_UNIT_LAYERLEVEL" val="1_1"/>
  <p:tag name="KSO_WM_DIAGRAM_GROUP_CODE" val="m1-1"/>
</p:tagLst>
</file>

<file path=ppt/tags/tag29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a"/>
  <p:tag name="KSO_WM_UNIT_INDEX" val="1_3_1"/>
  <p:tag name="KSO_WM_UNIT_ID" val="diagram160120_6*m_h_a*1_3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m1-1"/>
</p:tagLst>
</file>

<file path=ppt/tags/tag29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f"/>
  <p:tag name="KSO_WM_UNIT_INDEX" val="1_3_1"/>
  <p:tag name="KSO_WM_UNIT_ID" val="diagram160120_6*m_h_f*1_3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45"/>
  <p:tag name="KSO_WM_DIAGRAM_GROUP_CODE" val="m1-1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50"/>
</p:tagLst>
</file>

<file path=ppt/tags/tag30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2"/>
  <p:tag name="KSO_WM_UNIT_ID" val="diagram160327_5*l_i*1_12"/>
  <p:tag name="KSO_WM_UNIT_CLEAR" val="1"/>
  <p:tag name="KSO_WM_UNIT_LAYERLEVEL" val="1_1"/>
  <p:tag name="KSO_WM_BEAUTIFY_FLAG" val="#wm#"/>
  <p:tag name="KSO_WM_DIAGRAM_GROUP_CODE" val="l1-1"/>
</p:tagLst>
</file>

<file path=ppt/tags/tag3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20_6*i*22"/>
  <p:tag name="KSO_WM_TEMPLATE_CATEGORY" val="diagram"/>
  <p:tag name="KSO_WM_TEMPLATE_INDEX" val="160120"/>
  <p:tag name="KSO_WM_UNIT_INDEX" val="22"/>
</p:tagLst>
</file>

<file path=ppt/tags/tag30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7"/>
  <p:tag name="KSO_WM_UNIT_ID" val="diagram160120_6*m_i*1_7"/>
  <p:tag name="KSO_WM_UNIT_CLEAR" val="1"/>
  <p:tag name="KSO_WM_UNIT_LAYERLEVEL" val="1_1"/>
  <p:tag name="KSO_WM_DIAGRAM_GROUP_CODE" val="m1-1"/>
</p:tagLst>
</file>

<file path=ppt/tags/tag30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8"/>
  <p:tag name="KSO_WM_UNIT_ID" val="diagram160120_6*m_i*1_8"/>
  <p:tag name="KSO_WM_UNIT_CLEAR" val="1"/>
  <p:tag name="KSO_WM_UNIT_LAYERLEVEL" val="1_1"/>
  <p:tag name="KSO_WM_DIAGRAM_GROUP_CODE" val="m1-1"/>
</p:tagLst>
</file>

<file path=ppt/tags/tag30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9"/>
  <p:tag name="KSO_WM_UNIT_ID" val="diagram160120_6*m_i*1_9"/>
  <p:tag name="KSO_WM_UNIT_CLEAR" val="1"/>
  <p:tag name="KSO_WM_UNIT_LAYERLEVEL" val="1_1"/>
  <p:tag name="KSO_WM_DIAGRAM_GROUP_CODE" val="m1-1"/>
</p:tagLst>
</file>

<file path=ppt/tags/tag30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a"/>
  <p:tag name="KSO_WM_UNIT_INDEX" val="1_5_1"/>
  <p:tag name="KSO_WM_UNIT_ID" val="diagram160120_6*m_h_a*1_5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m1-1"/>
</p:tagLst>
</file>

<file path=ppt/tags/tag30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f"/>
  <p:tag name="KSO_WM_UNIT_INDEX" val="1_5_1"/>
  <p:tag name="KSO_WM_UNIT_ID" val="diagram160120_6*m_h_f*1_5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45"/>
  <p:tag name="KSO_WM_DIAGRAM_GROUP_CODE" val="m1-1"/>
</p:tagLst>
</file>

<file path=ppt/tags/tag3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20_6*i*33"/>
  <p:tag name="KSO_WM_TEMPLATE_CATEGORY" val="diagram"/>
  <p:tag name="KSO_WM_TEMPLATE_INDEX" val="160120"/>
  <p:tag name="KSO_WM_UNIT_INDEX" val="33"/>
</p:tagLst>
</file>

<file path=ppt/tags/tag30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10"/>
  <p:tag name="KSO_WM_UNIT_ID" val="diagram160120_6*m_i*1_10"/>
  <p:tag name="KSO_WM_UNIT_CLEAR" val="1"/>
  <p:tag name="KSO_WM_UNIT_LAYERLEVEL" val="1_1"/>
  <p:tag name="KSO_WM_DIAGRAM_GROUP_CODE" val="m1-1"/>
</p:tagLst>
</file>

<file path=ppt/tags/tag30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11"/>
  <p:tag name="KSO_WM_UNIT_ID" val="diagram160120_6*m_i*1_11"/>
  <p:tag name="KSO_WM_UNIT_CLEAR" val="1"/>
  <p:tag name="KSO_WM_UNIT_LAYERLEVEL" val="1_1"/>
  <p:tag name="KSO_WM_DIAGRAM_GROUP_CODE" val="m1-1"/>
</p:tagLst>
</file>

<file path=ppt/tags/tag30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12"/>
  <p:tag name="KSO_WM_UNIT_ID" val="diagram160120_6*m_i*1_12"/>
  <p:tag name="KSO_WM_UNIT_CLEAR" val="1"/>
  <p:tag name="KSO_WM_UNIT_LAYERLEVEL" val="1_1"/>
  <p:tag name="KSO_WM_DIAGRAM_GROUP_CODE" val="m1-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27_5*i*37"/>
  <p:tag name="KSO_WM_TEMPLATE_CATEGORY" val="diagram"/>
  <p:tag name="KSO_WM_TEMPLATE_INDEX" val="160327"/>
  <p:tag name="KSO_WM_UNIT_INDEX" val="37"/>
</p:tagLst>
</file>

<file path=ppt/tags/tag3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a"/>
  <p:tag name="KSO_WM_UNIT_INDEX" val="1_2_1"/>
  <p:tag name="KSO_WM_UNIT_ID" val="diagram160120_6*m_h_a*1_2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m1-1"/>
</p:tagLst>
</file>

<file path=ppt/tags/tag3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f"/>
  <p:tag name="KSO_WM_UNIT_INDEX" val="1_2_1"/>
  <p:tag name="KSO_WM_UNIT_ID" val="diagram160120_6*m_h_f*1_2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45"/>
  <p:tag name="KSO_WM_DIAGRAM_GROUP_CODE" val="m1-1"/>
</p:tagLst>
</file>

<file path=ppt/tags/tag3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20_6*i*44"/>
  <p:tag name="KSO_WM_TEMPLATE_CATEGORY" val="diagram"/>
  <p:tag name="KSO_WM_TEMPLATE_INDEX" val="160120"/>
  <p:tag name="KSO_WM_UNIT_INDEX" val="44"/>
</p:tagLst>
</file>

<file path=ppt/tags/tag3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13"/>
  <p:tag name="KSO_WM_UNIT_ID" val="diagram160120_6*m_i*1_13"/>
  <p:tag name="KSO_WM_UNIT_CLEAR" val="1"/>
  <p:tag name="KSO_WM_UNIT_LAYERLEVEL" val="1_1"/>
  <p:tag name="KSO_WM_DIAGRAM_GROUP_CODE" val="m1-1"/>
</p:tagLst>
</file>

<file path=ppt/tags/tag31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14"/>
  <p:tag name="KSO_WM_UNIT_ID" val="diagram160120_6*m_i*1_14"/>
  <p:tag name="KSO_WM_UNIT_CLEAR" val="1"/>
  <p:tag name="KSO_WM_UNIT_LAYERLEVEL" val="1_1"/>
  <p:tag name="KSO_WM_DIAGRAM_GROUP_CODE" val="m1-1"/>
</p:tagLst>
</file>

<file path=ppt/tags/tag3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15"/>
  <p:tag name="KSO_WM_UNIT_ID" val="diagram160120_6*m_i*1_15"/>
  <p:tag name="KSO_WM_UNIT_CLEAR" val="1"/>
  <p:tag name="KSO_WM_UNIT_LAYERLEVEL" val="1_1"/>
  <p:tag name="KSO_WM_DIAGRAM_GROUP_CODE" val="m1-1"/>
</p:tagLst>
</file>

<file path=ppt/tags/tag3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a"/>
  <p:tag name="KSO_WM_UNIT_INDEX" val="1_4_1"/>
  <p:tag name="KSO_WM_UNIT_ID" val="diagram160120_6*m_h_a*1_4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m1-1"/>
</p:tagLst>
</file>

<file path=ppt/tags/tag3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f"/>
  <p:tag name="KSO_WM_UNIT_INDEX" val="1_4_1"/>
  <p:tag name="KSO_WM_UNIT_ID" val="diagram160120_6*m_h_f*1_4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45"/>
  <p:tag name="KSO_WM_DIAGRAM_GROUP_CODE" val="m1-1"/>
</p:tagLst>
</file>

<file path=ppt/tags/tag3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20_6*i*55"/>
  <p:tag name="KSO_WM_TEMPLATE_CATEGORY" val="diagram"/>
  <p:tag name="KSO_WM_TEMPLATE_INDEX" val="160120"/>
  <p:tag name="KSO_WM_UNIT_INDEX" val="55"/>
</p:tagLst>
</file>

<file path=ppt/tags/tag3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16"/>
  <p:tag name="KSO_WM_UNIT_ID" val="diagram160120_6*m_i*1_16"/>
  <p:tag name="KSO_WM_UNIT_CLEAR" val="1"/>
  <p:tag name="KSO_WM_UNIT_LAYERLEVEL" val="1_1"/>
  <p:tag name="KSO_WM_DIAGRAM_GROUP_CODE" val="m1-1"/>
</p:tagLst>
</file>

<file path=ppt/tags/tag32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3"/>
  <p:tag name="KSO_WM_UNIT_ID" val="diagram160327_5*l_i*1_13"/>
  <p:tag name="KSO_WM_UNIT_CLEAR" val="1"/>
  <p:tag name="KSO_WM_UNIT_LAYERLEVEL" val="1_1"/>
  <p:tag name="KSO_WM_BEAUTIFY_FLAG" val="#wm#"/>
  <p:tag name="KSO_WM_DIAGRAM_GROUP_CODE" val="l1-1"/>
</p:tagLst>
</file>

<file path=ppt/tags/tag3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17"/>
  <p:tag name="KSO_WM_UNIT_ID" val="diagram160120_6*m_i*1_17"/>
  <p:tag name="KSO_WM_UNIT_CLEAR" val="1"/>
  <p:tag name="KSO_WM_UNIT_LAYERLEVEL" val="1_1"/>
  <p:tag name="KSO_WM_DIAGRAM_GROUP_CODE" val="m1-1"/>
</p:tagLst>
</file>

<file path=ppt/tags/tag32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18"/>
  <p:tag name="KSO_WM_UNIT_ID" val="diagram160120_6*m_i*1_18"/>
  <p:tag name="KSO_WM_UNIT_CLEAR" val="1"/>
  <p:tag name="KSO_WM_UNIT_LAYERLEVEL" val="1_1"/>
  <p:tag name="KSO_WM_DIAGRAM_GROUP_CODE" val="m1-1"/>
</p:tagLst>
</file>

<file path=ppt/tags/tag3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a"/>
  <p:tag name="KSO_WM_UNIT_INDEX" val="1_6_1"/>
  <p:tag name="KSO_WM_UNIT_ID" val="diagram160120_6*m_h_a*1_6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m1-1"/>
</p:tagLst>
</file>

<file path=ppt/tags/tag3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f"/>
  <p:tag name="KSO_WM_UNIT_INDEX" val="1_6_1"/>
  <p:tag name="KSO_WM_UNIT_ID" val="diagram160120_6*m_h_f*1_6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45"/>
  <p:tag name="KSO_WM_DIAGRAM_GROUP_CODE" val="m1-1"/>
</p:tagLst>
</file>

<file path=ppt/tags/tag3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120_6*i*22"/>
  <p:tag name="KSO_WM_TEMPLATE_CATEGORY" val="diagram"/>
  <p:tag name="KSO_WM_TEMPLATE_INDEX" val="160120"/>
  <p:tag name="KSO_WM_UNIT_INDEX" val="22"/>
</p:tagLst>
</file>

<file path=ppt/tags/tag3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7"/>
  <p:tag name="KSO_WM_UNIT_ID" val="diagram160120_6*m_i*1_7"/>
  <p:tag name="KSO_WM_UNIT_CLEAR" val="1"/>
  <p:tag name="KSO_WM_UNIT_LAYERLEVEL" val="1_1"/>
  <p:tag name="KSO_WM_DIAGRAM_GROUP_CODE" val="m1-1"/>
</p:tagLst>
</file>

<file path=ppt/tags/tag3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8"/>
  <p:tag name="KSO_WM_UNIT_ID" val="diagram160120_6*m_i*1_8"/>
  <p:tag name="KSO_WM_UNIT_CLEAR" val="1"/>
  <p:tag name="KSO_WM_UNIT_LAYERLEVEL" val="1_1"/>
  <p:tag name="KSO_WM_DIAGRAM_GROUP_CODE" val="m1-1"/>
</p:tagLst>
</file>

<file path=ppt/tags/tag3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i"/>
  <p:tag name="KSO_WM_UNIT_INDEX" val="1_9"/>
  <p:tag name="KSO_WM_UNIT_ID" val="diagram160120_6*m_i*1_9"/>
  <p:tag name="KSO_WM_UNIT_CLEAR" val="1"/>
  <p:tag name="KSO_WM_UNIT_LAYERLEVEL" val="1_1"/>
  <p:tag name="KSO_WM_DIAGRAM_GROUP_CODE" val="m1-1"/>
</p:tagLst>
</file>

<file path=ppt/tags/tag3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a"/>
  <p:tag name="KSO_WM_UNIT_INDEX" val="1_5_1"/>
  <p:tag name="KSO_WM_UNIT_ID" val="diagram160120_6*m_h_a*1_5_1"/>
  <p:tag name="KSO_WM_UNIT_CLEAR" val="1"/>
  <p:tag name="KSO_WM_UNIT_LAYERLEVEL" val="1_1_1"/>
  <p:tag name="KSO_WM_UNIT_VALUE" val="10"/>
  <p:tag name="KSO_WM_UNIT_HIGHLIGHT" val="0"/>
  <p:tag name="KSO_WM_UNIT_COMPATIBLE" val="0"/>
  <p:tag name="KSO_WM_UNIT_PRESET_TEXT_INDEX" val="4"/>
  <p:tag name="KSO_WM_UNIT_PRESET_TEXT_LEN" val="17"/>
  <p:tag name="KSO_WM_DIAGRAM_GROUP_CODE" val="m1-1"/>
</p:tagLst>
</file>

<file path=ppt/tags/tag3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120"/>
  <p:tag name="KSO_WM_UNIT_TYPE" val="m_h_f"/>
  <p:tag name="KSO_WM_UNIT_INDEX" val="1_5_1"/>
  <p:tag name="KSO_WM_UNIT_ID" val="diagram160120_6*m_h_f*1_5_1"/>
  <p:tag name="KSO_WM_UNIT_CLEAR" val="1"/>
  <p:tag name="KSO_WM_UNIT_LAYERLEVEL" val="1_1_1"/>
  <p:tag name="KSO_WM_UNIT_VALUE" val="20"/>
  <p:tag name="KSO_WM_UNIT_HIGHLIGHT" val="0"/>
  <p:tag name="KSO_WM_UNIT_COMPATIBLE" val="0"/>
  <p:tag name="KSO_WM_UNIT_PRESET_TEXT_INDEX" val="4"/>
  <p:tag name="KSO_WM_UNIT_PRESET_TEXT_LEN" val="45"/>
  <p:tag name="KSO_WM_DIAGRAM_GROUP_CODE" val="m1-1"/>
</p:tagLst>
</file>

<file path=ppt/tags/tag33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4"/>
  <p:tag name="KSO_WM_UNIT_ID" val="diagram160327_5*l_i*1_14"/>
  <p:tag name="KSO_WM_UNIT_CLEAR" val="1"/>
  <p:tag name="KSO_WM_UNIT_LAYERLEVEL" val="1_1"/>
  <p:tag name="KSO_WM_BEAUTIFY_FLAG" val="#wm#"/>
  <p:tag name="KSO_WM_DIAGRAM_GROUP_CODE" val="l1-1"/>
</p:tagLst>
</file>

<file path=ppt/tags/tag330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3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3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3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3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3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3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337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338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33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4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h_f"/>
  <p:tag name="KSO_WM_UNIT_INDEX" val="1_5_1"/>
  <p:tag name="KSO_WM_UNIT_ID" val="diagram160327_5*l_h_f*1_5_1"/>
  <p:tag name="KSO_WM_UNIT_CLEAR" val="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_INDEX" val="4"/>
  <p:tag name="KSO_WM_UNIT_PRESET_TEXT_LEN" val="57"/>
  <p:tag name="KSO_WM_DIAGRAM_GROUP_CODE" val="l1-1"/>
</p:tagLst>
</file>

<file path=ppt/tags/tag3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3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3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3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3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345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346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3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3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35.xml><?xml version="1.0" encoding="utf-8"?>
<p:tagLst xmlns:p="http://schemas.openxmlformats.org/presentationml/2006/main">
  <p:tag name="KSO_WM_TAG_VERSION" val="1.0"/>
  <p:tag name="KSO_WM_TEMPLATE_CATEGORY" val="diagram"/>
  <p:tag name="KSO_WM_TEMPLATE_INDEX" val="160327"/>
  <p:tag name="KSO_WM_UNIT_TYPE" val="l_i"/>
  <p:tag name="KSO_WM_UNIT_INDEX" val="1_15"/>
  <p:tag name="KSO_WM_UNIT_ID" val="diagram160327_5*l_i*1_15"/>
  <p:tag name="KSO_WM_UNIT_CLEAR" val="1"/>
  <p:tag name="KSO_WM_UNIT_LAYERLEVEL" val="1_1"/>
  <p:tag name="KSO_WM_BEAUTIFY_FLAG" val="#wm#"/>
  <p:tag name="KSO_WM_DIAGRAM_GROUP_CODE" val="l1-1"/>
</p:tagLst>
</file>

<file path=ppt/tags/tag3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3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3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353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354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3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35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3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3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36.xml><?xml version="1.0" encoding="utf-8"?>
<p:tagLst xmlns:p="http://schemas.openxmlformats.org/presentationml/2006/main">
  <p:tag name="KSO_WM_SLIDE_ID" val="diagram160327_4"/>
  <p:tag name="KSO_WM_SLIDE_INDEX" val="4"/>
  <p:tag name="KSO_WM_SLIDE_ITEM_CNT" val="4"/>
  <p:tag name="KSO_WM_SLIDE_LAYOUT" val="a_l"/>
  <p:tag name="KSO_WM_SLIDE_LAYOUT_CNT" val="1_1"/>
  <p:tag name="KSO_WM_SLIDE_TYPE" val="contents"/>
  <p:tag name="KSO_WM_BEAUTIFY_FLAG" val="#wm#"/>
  <p:tag name="KSO_WM_TEMPLATE_CATEGORY" val="diagram"/>
  <p:tag name="KSO_WM_TEMPLATE_INDEX" val="160327"/>
  <p:tag name="KSO_WM_DIAGRAM_GROUP_CODE" val="l1-1"/>
  <p:tag name="KSO_WM_TAG_VERSION" val="1.0"/>
</p:tagLst>
</file>

<file path=ppt/tags/tag3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361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362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36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3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3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3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3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369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12*a*1"/>
  <p:tag name="KSO_WM_UNIT_TYPE" val="a"/>
  <p:tag name="KSO_WM_UNIT_INDEX" val="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70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3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12*a*1"/>
  <p:tag name="KSO_WM_UNIT_TYPE" val="a"/>
  <p:tag name="KSO_WM_UNIT_INDEX" val="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12*e*1"/>
  <p:tag name="KSO_WM_UNIT_TYPE" val="e"/>
  <p:tag name="KSO_WM_UNIT_INDEX" val="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01"/>
</p:tagLst>
</file>

<file path=ppt/tags/tag373.xml><?xml version="1.0" encoding="utf-8"?>
<p:tagLst xmlns:p="http://schemas.openxmlformats.org/presentationml/2006/main">
  <p:tag name="KSO_WM_SLIDE_ID" val="custom160068_12"/>
  <p:tag name="KSO_WM_SLIDE_INDEX" val="12"/>
  <p:tag name="KSO_WM_SLIDE_LAYOUT" val="a_b_e"/>
  <p:tag name="KSO_WM_SLIDE_LAYOUT_CNT" val="1_1_1"/>
  <p:tag name="KSO_WM_SLIDE_TYPE" val="sectionTitle"/>
  <p:tag name="KSO_WM_BEAUTIFY_FLAG" val="#wm#"/>
  <p:tag name="KSO_WM_SLIDE_ITEM_CNT" val="2"/>
  <p:tag name="KSO_WM_TEMPLATE_CATEGORY" val="custom"/>
  <p:tag name="KSO_WM_TEMPLATE_INDEX" val="160068"/>
  <p:tag name="KSO_WM_TAG_VERSION" val="1.0"/>
</p:tagLst>
</file>

<file path=ppt/tags/tag3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3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3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3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37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12*e*1"/>
  <p:tag name="KSO_WM_UNIT_TYPE" val="e"/>
  <p:tag name="KSO_WM_UNIT_INDEX" val="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01"/>
</p:tagLst>
</file>

<file path=ppt/tags/tag380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381.xml><?xml version="1.0" encoding="utf-8"?>
<p:tagLst xmlns:p="http://schemas.openxmlformats.org/presentationml/2006/main">
  <p:tag name="KSO_WM_UNIT_INDEX" val="1"/>
  <p:tag name="KSO_WM_UNIT_CLEAR" val="1"/>
  <p:tag name="KSO_WM_UNIT_LAYERLEVEL" val="1_1"/>
  <p:tag name="KSO_WM_TAG_VERSION" val="1.0"/>
  <p:tag name="KSO_WM_BEAUTIFY_FLAG" val="#wm#"/>
  <p:tag name="KSO_WM_UNIT_TYPE" val="i"/>
  <p:tag name="KSO_WM_UNIT_ID" val="diagram160539_1*i*1"/>
  <p:tag name="KSO_WM_TEMPLATE_CATEGORY" val="diagram"/>
  <p:tag name="KSO_WM_TEMPLATE_INDEX" val="160539"/>
</p:tagLst>
</file>

<file path=ppt/tags/tag382.xml><?xml version="1.0" encoding="utf-8"?>
<p:tagLst xmlns:p="http://schemas.openxmlformats.org/presentationml/2006/main">
  <p:tag name="KSO_WM_UNIT_INDEX" val="1"/>
  <p:tag name="KSO_WM_UNIT_CLEAR" val="1"/>
  <p:tag name="KSO_WM_UNIT_LAYERLEVEL" val="1_1"/>
  <p:tag name="KSO_WM_TAG_VERSION" val="1.0"/>
  <p:tag name="KSO_WM_BEAUTIFY_FLAG" val="#wm#"/>
  <p:tag name="KSO_WM_UNIT_TYPE" val="i"/>
  <p:tag name="KSO_WM_UNIT_ID" val="diagram160539_1*i*1"/>
  <p:tag name="KSO_WM_TEMPLATE_CATEGORY" val="diagram"/>
  <p:tag name="KSO_WM_TEMPLATE_INDEX" val="160539"/>
</p:tagLst>
</file>

<file path=ppt/tags/tag383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38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3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38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38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3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39.xml><?xml version="1.0" encoding="utf-8"?>
<p:tagLst xmlns:p="http://schemas.openxmlformats.org/presentationml/2006/main">
  <p:tag name="KSO_WM_SLIDE_ID" val="custom160068_12"/>
  <p:tag name="KSO_WM_SLIDE_INDEX" val="12"/>
  <p:tag name="KSO_WM_SLIDE_LAYOUT" val="a_b_e"/>
  <p:tag name="KSO_WM_SLIDE_LAYOUT_CNT" val="1_1_1"/>
  <p:tag name="KSO_WM_SLIDE_TYPE" val="sectionTitle"/>
  <p:tag name="KSO_WM_BEAUTIFY_FLAG" val="#wm#"/>
  <p:tag name="KSO_WM_SLIDE_ITEM_CNT" val="2"/>
  <p:tag name="KSO_WM_TEMPLATE_CATEGORY" val="custom"/>
  <p:tag name="KSO_WM_TEMPLATE_INDEX" val="160068"/>
  <p:tag name="KSO_WM_TAG_VERSION" val="1.0"/>
</p:tagLst>
</file>

<file path=ppt/tags/tag390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391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39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12*a*1"/>
  <p:tag name="KSO_WM_UNIT_TYPE" val="a"/>
  <p:tag name="KSO_WM_UNIT_INDEX" val="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9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12*e*1"/>
  <p:tag name="KSO_WM_UNIT_TYPE" val="e"/>
  <p:tag name="KSO_WM_UNIT_INDEX" val="1"/>
  <p:tag name="KSO_WM_UNIT_CLEAR" val="1"/>
  <p:tag name="KSO_WM_UNIT_LAYERLEVEL" val="1"/>
  <p:tag name="KSO_WM_UNIT_VALUE" val="1"/>
  <p:tag name="KSO_WM_UNIT_HIGHLIGHT" val="0"/>
  <p:tag name="KSO_WM_UNIT_COMPATIBLE" val="1"/>
  <p:tag name="KSO_WM_UNIT_PRESET_TEXT" val="01"/>
</p:tagLst>
</file>

<file path=ppt/tags/tag394.xml><?xml version="1.0" encoding="utf-8"?>
<p:tagLst xmlns:p="http://schemas.openxmlformats.org/presentationml/2006/main">
  <p:tag name="KSO_WM_SLIDE_ID" val="custom160068_12"/>
  <p:tag name="KSO_WM_SLIDE_INDEX" val="12"/>
  <p:tag name="KSO_WM_SLIDE_LAYOUT" val="a_b_e"/>
  <p:tag name="KSO_WM_SLIDE_LAYOUT_CNT" val="1_1_1"/>
  <p:tag name="KSO_WM_SLIDE_TYPE" val="sectionTitle"/>
  <p:tag name="KSO_WM_BEAUTIFY_FLAG" val="#wm#"/>
  <p:tag name="KSO_WM_SLIDE_ITEM_CNT" val="2"/>
  <p:tag name="KSO_WM_TEMPLATE_CATEGORY" val="custom"/>
  <p:tag name="KSO_WM_TEMPLATE_INDEX" val="160068"/>
  <p:tag name="KSO_WM_TAG_VERSION" val="1.0"/>
</p:tagLst>
</file>

<file path=ppt/tags/tag39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39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3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3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39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160450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0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401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402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40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0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40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40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40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40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409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41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2"/>
  <p:tag name="KSO_WM_UNIT_TYPE" val="l_h_f"/>
  <p:tag name="KSO_WM_UNIT_INDEX" val="1_1_1"/>
  <p:tag name="KSO_WM_UNIT_ID" val="diagram160052_5*l_h_f*1_1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DIAGRAM_GROUP_CODE" val="l1-1"/>
  <p:tag name="KSO_WM_UNIT_PRESET_TEXT_LEN" val="57"/>
</p:tagLst>
</file>

<file path=ppt/tags/tag41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2"/>
  <p:tag name="KSO_WM_UNIT_TYPE" val="l_h_f"/>
  <p:tag name="KSO_WM_UNIT_INDEX" val="1_2_1"/>
  <p:tag name="KSO_WM_UNIT_ID" val="diagram160052_5*l_h_f*1_2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DIAGRAM_GROUP_CODE" val="l1-1"/>
  <p:tag name="KSO_WM_UNIT_PRESET_TEXT_LEN" val="57"/>
</p:tagLst>
</file>

<file path=ppt/tags/tag41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2"/>
  <p:tag name="KSO_WM_UNIT_TYPE" val="l_h_f"/>
  <p:tag name="KSO_WM_UNIT_INDEX" val="1_3_1"/>
  <p:tag name="KSO_WM_UNIT_ID" val="diagram160052_5*l_h_f*1_3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DIAGRAM_GROUP_CODE" val="l1-1"/>
  <p:tag name="KSO_WM_UNIT_PRESET_TEXT_LEN" val="57"/>
</p:tagLst>
</file>

<file path=ppt/tags/tag41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2"/>
  <p:tag name="KSO_WM_UNIT_TYPE" val="l_h_f"/>
  <p:tag name="KSO_WM_UNIT_INDEX" val="1_4_1"/>
  <p:tag name="KSO_WM_UNIT_ID" val="diagram160052_5*l_h_f*1_4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DIAGRAM_GROUP_CODE" val="l1-1"/>
  <p:tag name="KSO_WM_UNIT_PRESET_TEXT_LEN" val="57"/>
</p:tagLst>
</file>

<file path=ppt/tags/tag4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52_5*i*4"/>
  <p:tag name="KSO_WM_TEMPLATE_CATEGORY" val="diagram"/>
  <p:tag name="KSO_WM_TEMPLATE_INDEX" val="160052"/>
  <p:tag name="KSO_WM_UNIT_INDEX" val="4"/>
</p:tagLst>
</file>

<file path=ppt/tags/tag41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2"/>
  <p:tag name="KSO_WM_UNIT_TYPE" val="l_h_a"/>
  <p:tag name="KSO_WM_UNIT_INDEX" val="1_1_1"/>
  <p:tag name="KSO_WM_UNIT_ID" val="diagram160052_5*l_h_a*1_1_1"/>
  <p:tag name="KSO_WM_UNIT_CLEAR" val="1"/>
  <p:tag name="KSO_WM_UNIT_LAYERLEVEL" val="1_1_1"/>
  <p:tag name="KSO_WM_UNIT_VALUE" val="4"/>
  <p:tag name="KSO_WM_UNIT_HIGHLIGHT" val="0"/>
  <p:tag name="KSO_WM_UNIT_COMPATIBLE" val="0"/>
  <p:tag name="KSO_WM_DIAGRAM_GROUP_CODE" val="l1-1"/>
  <p:tag name="KSO_WM_UNIT_PRESET_TEXT" val="01"/>
</p:tagLst>
</file>

<file path=ppt/tags/tag41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2"/>
  <p:tag name="KSO_WM_UNIT_TYPE" val="l_i"/>
  <p:tag name="KSO_WM_UNIT_INDEX" val="1_1"/>
  <p:tag name="KSO_WM_UNIT_ID" val="diagram160052_5*l_i*1_1"/>
  <p:tag name="KSO_WM_UNIT_CLEAR" val="1"/>
  <p:tag name="KSO_WM_UNIT_LAYERLEVEL" val="1_1"/>
  <p:tag name="KSO_WM_DIAGRAM_GROUP_CODE" val="l1-1"/>
</p:tagLst>
</file>

<file path=ppt/tags/tag41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2"/>
  <p:tag name="KSO_WM_UNIT_TYPE" val="l_i"/>
  <p:tag name="KSO_WM_UNIT_INDEX" val="1_2"/>
  <p:tag name="KSO_WM_UNIT_ID" val="diagram160052_5*l_i*1_2"/>
  <p:tag name="KSO_WM_UNIT_CLEAR" val="1"/>
  <p:tag name="KSO_WM_UNIT_LAYERLEVEL" val="1_1"/>
  <p:tag name="KSO_WM_DIAGRAM_GROUP_CODE" val="l1-1"/>
</p:tagLst>
</file>

<file path=ppt/tags/tag4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52_5*i*10"/>
  <p:tag name="KSO_WM_TEMPLATE_CATEGORY" val="diagram"/>
  <p:tag name="KSO_WM_TEMPLATE_INDEX" val="160052"/>
  <p:tag name="KSO_WM_UNIT_INDEX" val="10"/>
</p:tagLst>
</file>

<file path=ppt/tags/tag41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2"/>
  <p:tag name="KSO_WM_UNIT_TYPE" val="l_h_a"/>
  <p:tag name="KSO_WM_UNIT_INDEX" val="1_2_1"/>
  <p:tag name="KSO_WM_UNIT_ID" val="diagram160052_5*l_h_a*1_2_1"/>
  <p:tag name="KSO_WM_UNIT_CLEAR" val="1"/>
  <p:tag name="KSO_WM_UNIT_LAYERLEVEL" val="1_1_1"/>
  <p:tag name="KSO_WM_UNIT_VALUE" val="4"/>
  <p:tag name="KSO_WM_UNIT_HIGHLIGHT" val="0"/>
  <p:tag name="KSO_WM_UNIT_COMPATIBLE" val="0"/>
  <p:tag name="KSO_WM_DIAGRAM_GROUP_CODE" val="l1-1"/>
  <p:tag name="KSO_WM_UNIT_PRESET_TEXT" val="02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42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2"/>
  <p:tag name="KSO_WM_UNIT_TYPE" val="l_i"/>
  <p:tag name="KSO_WM_UNIT_INDEX" val="1_3"/>
  <p:tag name="KSO_WM_UNIT_ID" val="diagram160052_5*l_i*1_3"/>
  <p:tag name="KSO_WM_UNIT_CLEAR" val="1"/>
  <p:tag name="KSO_WM_UNIT_LAYERLEVEL" val="1_1"/>
  <p:tag name="KSO_WM_DIAGRAM_GROUP_CODE" val="l1-1"/>
</p:tagLst>
</file>

<file path=ppt/tags/tag42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52_5*i*15"/>
  <p:tag name="KSO_WM_TEMPLATE_CATEGORY" val="diagram"/>
  <p:tag name="KSO_WM_TEMPLATE_INDEX" val="160052"/>
  <p:tag name="KSO_WM_UNIT_INDEX" val="15"/>
</p:tagLst>
</file>

<file path=ppt/tags/tag42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2"/>
  <p:tag name="KSO_WM_UNIT_TYPE" val="l_h_a"/>
  <p:tag name="KSO_WM_UNIT_INDEX" val="1_3_1"/>
  <p:tag name="KSO_WM_UNIT_ID" val="diagram160052_5*l_h_a*1_3_1"/>
  <p:tag name="KSO_WM_UNIT_CLEAR" val="1"/>
  <p:tag name="KSO_WM_UNIT_LAYERLEVEL" val="1_1_1"/>
  <p:tag name="KSO_WM_UNIT_VALUE" val="4"/>
  <p:tag name="KSO_WM_UNIT_HIGHLIGHT" val="0"/>
  <p:tag name="KSO_WM_UNIT_COMPATIBLE" val="0"/>
  <p:tag name="KSO_WM_DIAGRAM_GROUP_CODE" val="l1-1"/>
  <p:tag name="KSO_WM_UNIT_PRESET_TEXT" val="03"/>
</p:tagLst>
</file>

<file path=ppt/tags/tag42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2"/>
  <p:tag name="KSO_WM_UNIT_TYPE" val="l_i"/>
  <p:tag name="KSO_WM_UNIT_INDEX" val="1_4"/>
  <p:tag name="KSO_WM_UNIT_ID" val="diagram160052_5*l_i*1_4"/>
  <p:tag name="KSO_WM_UNIT_CLEAR" val="1"/>
  <p:tag name="KSO_WM_UNIT_LAYERLEVEL" val="1_1"/>
  <p:tag name="KSO_WM_DIAGRAM_GROUP_CODE" val="l1-1"/>
</p:tagLst>
</file>

<file path=ppt/tags/tag42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52_5*i*20"/>
  <p:tag name="KSO_WM_TEMPLATE_CATEGORY" val="diagram"/>
  <p:tag name="KSO_WM_TEMPLATE_INDEX" val="160052"/>
  <p:tag name="KSO_WM_UNIT_INDEX" val="20"/>
</p:tagLst>
</file>

<file path=ppt/tags/tag42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2"/>
  <p:tag name="KSO_WM_UNIT_TYPE" val="l_h_a"/>
  <p:tag name="KSO_WM_UNIT_INDEX" val="1_4_1"/>
  <p:tag name="KSO_WM_UNIT_ID" val="diagram160052_5*l_h_a*1_4_1"/>
  <p:tag name="KSO_WM_UNIT_CLEAR" val="1"/>
  <p:tag name="KSO_WM_UNIT_LAYERLEVEL" val="1_1_1"/>
  <p:tag name="KSO_WM_UNIT_VALUE" val="4"/>
  <p:tag name="KSO_WM_UNIT_HIGHLIGHT" val="0"/>
  <p:tag name="KSO_WM_UNIT_COMPATIBLE" val="0"/>
  <p:tag name="KSO_WM_DIAGRAM_GROUP_CODE" val="l1-1"/>
  <p:tag name="KSO_WM_UNIT_PRESET_TEXT" val="04"/>
</p:tagLst>
</file>

<file path=ppt/tags/tag42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2"/>
  <p:tag name="KSO_WM_UNIT_TYPE" val="l_i"/>
  <p:tag name="KSO_WM_UNIT_INDEX" val="1_5"/>
  <p:tag name="KSO_WM_UNIT_ID" val="diagram160052_5*l_i*1_5"/>
  <p:tag name="KSO_WM_UNIT_CLEAR" val="1"/>
  <p:tag name="KSO_WM_UNIT_LAYERLEVEL" val="1_1"/>
  <p:tag name="KSO_WM_DIAGRAM_GROUP_CODE" val="l1-1"/>
</p:tagLst>
</file>

<file path=ppt/tags/tag42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2"/>
  <p:tag name="KSO_WM_UNIT_TYPE" val="l_i"/>
  <p:tag name="KSO_WM_UNIT_INDEX" val="1_6"/>
  <p:tag name="KSO_WM_UNIT_ID" val="diagram160052_5*l_i*1_6"/>
  <p:tag name="KSO_WM_UNIT_CLEAR" val="1"/>
  <p:tag name="KSO_WM_UNIT_LAYERLEVEL" val="1_1"/>
  <p:tag name="KSO_WM_DIAGRAM_GROUP_CODE" val="l1-1"/>
</p:tagLst>
</file>

<file path=ppt/tags/tag42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2"/>
  <p:tag name="KSO_WM_UNIT_TYPE" val="l_i"/>
  <p:tag name="KSO_WM_UNIT_INDEX" val="1_7"/>
  <p:tag name="KSO_WM_UNIT_ID" val="diagram160052_5*l_i*1_7"/>
  <p:tag name="KSO_WM_UNIT_CLEAR" val="1"/>
  <p:tag name="KSO_WM_UNIT_LAYERLEVEL" val="1_1"/>
  <p:tag name="KSO_WM_DIAGRAM_GROUP_CODE" val="l1-1"/>
</p:tagLst>
</file>

<file path=ppt/tags/tag42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2"/>
  <p:tag name="KSO_WM_UNIT_TYPE" val="l_i"/>
  <p:tag name="KSO_WM_UNIT_INDEX" val="1_8"/>
  <p:tag name="KSO_WM_UNIT_ID" val="diagram160052_5*l_i*1_8"/>
  <p:tag name="KSO_WM_UNIT_CLEAR" val="1"/>
  <p:tag name="KSO_WM_UNIT_LAYERLEVEL" val="1_1"/>
  <p:tag name="KSO_WM_DIAGRAM_GROUP_CODE" val="l1-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4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052_5*i*28"/>
  <p:tag name="KSO_WM_TEMPLATE_CATEGORY" val="diagram"/>
  <p:tag name="KSO_WM_TEMPLATE_INDEX" val="160052"/>
  <p:tag name="KSO_WM_UNIT_INDEX" val="28"/>
</p:tagLst>
</file>

<file path=ppt/tags/tag43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2"/>
  <p:tag name="KSO_WM_UNIT_TYPE" val="l_h_a"/>
  <p:tag name="KSO_WM_UNIT_INDEX" val="1_5_1"/>
  <p:tag name="KSO_WM_UNIT_ID" val="diagram160052_5*l_h_a*1_5_1"/>
  <p:tag name="KSO_WM_UNIT_CLEAR" val="1"/>
  <p:tag name="KSO_WM_UNIT_LAYERLEVEL" val="1_1_1"/>
  <p:tag name="KSO_WM_UNIT_VALUE" val="4"/>
  <p:tag name="KSO_WM_UNIT_HIGHLIGHT" val="0"/>
  <p:tag name="KSO_WM_UNIT_COMPATIBLE" val="0"/>
  <p:tag name="KSO_WM_DIAGRAM_GROUP_CODE" val="l1-1"/>
  <p:tag name="KSO_WM_UNIT_PRESET_TEXT" val="05"/>
</p:tagLst>
</file>

<file path=ppt/tags/tag43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2"/>
  <p:tag name="KSO_WM_UNIT_TYPE" val="l_i"/>
  <p:tag name="KSO_WM_UNIT_INDEX" val="1_9"/>
  <p:tag name="KSO_WM_UNIT_ID" val="diagram160052_5*l_i*1_9"/>
  <p:tag name="KSO_WM_UNIT_CLEAR" val="1"/>
  <p:tag name="KSO_WM_UNIT_LAYERLEVEL" val="1_1"/>
  <p:tag name="KSO_WM_DIAGRAM_GROUP_CODE" val="l1-1"/>
</p:tagLst>
</file>

<file path=ppt/tags/tag43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052"/>
  <p:tag name="KSO_WM_UNIT_TYPE" val="l_h_f"/>
  <p:tag name="KSO_WM_UNIT_INDEX" val="1_5_1"/>
  <p:tag name="KSO_WM_UNIT_ID" val="diagram160052_5*l_h_f*1_5_1"/>
  <p:tag name="KSO_WM_UNIT_CLEAR" val="1"/>
  <p:tag name="KSO_WM_UNIT_LAYERLEVEL" val="1_1_1"/>
  <p:tag name="KSO_WM_UNIT_VALUE" val="22"/>
  <p:tag name="KSO_WM_UNIT_HIGHLIGHT" val="0"/>
  <p:tag name="KSO_WM_UNIT_COMPATIBLE" val="0"/>
  <p:tag name="KSO_WM_UNIT_PRESET_TEXT_INDEX" val="4"/>
  <p:tag name="KSO_WM_DIAGRAM_GROUP_CODE" val="l1-1"/>
  <p:tag name="KSO_WM_UNIT_PRESET_TEXT_LEN" val="57"/>
</p:tagLst>
</file>

<file path=ppt/tags/tag434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4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4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4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4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4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5_4*i*1"/>
  <p:tag name="KSO_WM_TEMPLATE_CATEGORY" val="diagram"/>
  <p:tag name="KSO_WM_TEMPLATE_INDEX" val="160655"/>
  <p:tag name="KSO_WM_UNIT_INDEX" val="1"/>
</p:tagLst>
</file>

<file path=ppt/tags/tag4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441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4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8"/>
  <p:tag name="KSO_WM_UNIT_TYPE" val="l_i"/>
  <p:tag name="KSO_WM_UNIT_INDEX" val="1_2"/>
  <p:tag name="KSO_WM_UNIT_ID" val="diagram160638_4*l_i*1_2"/>
  <p:tag name="KSO_WM_UNIT_CLEAR" val="1"/>
  <p:tag name="KSO_WM_UNIT_LAYERLEVEL" val="1_1"/>
  <p:tag name="KSO_WM_DIAGRAM_GROUP_CODE" val="l1-1"/>
</p:tagLst>
</file>

<file path=ppt/tags/tag4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8"/>
  <p:tag name="KSO_WM_UNIT_TYPE" val="l_i"/>
  <p:tag name="KSO_WM_UNIT_INDEX" val="1_2"/>
  <p:tag name="KSO_WM_UNIT_ID" val="diagram160638_4*l_i*1_2"/>
  <p:tag name="KSO_WM_UNIT_CLEAR" val="1"/>
  <p:tag name="KSO_WM_UNIT_LAYERLEVEL" val="1_1"/>
  <p:tag name="KSO_WM_DIAGRAM_GROUP_CODE" val="l1-1"/>
</p:tagLst>
</file>

<file path=ppt/tags/tag4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TYPE" val="f"/>
  <p:tag name="KSO_WM_UNIT_INDEX" val="1"/>
  <p:tag name="KSO_WM_UNIT_ID" val="custom160068_4*f*1"/>
  <p:tag name="KSO_WM_UNIT_CLEAR" val="1"/>
  <p:tag name="KSO_WM_UNIT_LAYERLEVEL" val="1"/>
  <p:tag name="KSO_WM_UNIT_VALUE" val="221"/>
  <p:tag name="KSO_WM_UNIT_HIGHLIGHT" val="0"/>
  <p:tag name="KSO_WM_UNIT_COMPATIBLE" val="0"/>
  <p:tag name="KSO_WM_UNIT_PRESET_TEXT_INDEX" val="6"/>
  <p:tag name="KSO_WM_UNIT_PRESET_TEXT_LEN" val="50"/>
</p:tagLst>
</file>

<file path=ppt/tags/tag4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TYPE" val="f"/>
  <p:tag name="KSO_WM_UNIT_INDEX" val="1"/>
  <p:tag name="KSO_WM_UNIT_ID" val="custom160068_4*f*1"/>
  <p:tag name="KSO_WM_UNIT_CLEAR" val="1"/>
  <p:tag name="KSO_WM_UNIT_LAYERLEVEL" val="1"/>
  <p:tag name="KSO_WM_UNIT_VALUE" val="221"/>
  <p:tag name="KSO_WM_UNIT_HIGHLIGHT" val="0"/>
  <p:tag name="KSO_WM_UNIT_COMPATIBLE" val="0"/>
  <p:tag name="KSO_WM_UNIT_PRESET_TEXT_INDEX" val="6"/>
  <p:tag name="KSO_WM_UNIT_PRESET_TEXT_LEN" val="50"/>
</p:tagLst>
</file>

<file path=ppt/tags/tag446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4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0"/>
  <p:tag name="KSO_WM_UNIT_TYPE" val="a"/>
  <p:tag name="KSO_WM_UNIT_INDEX" val="1"/>
  <p:tag name="KSO_WM_UNIT_ID" val="custom160450_27*a*1"/>
  <p:tag name="KSO_WM_UNIT_CLEAR" val="1"/>
  <p:tag name="KSO_WM_UNIT_LAYERLEVEL" val="1"/>
  <p:tag name="KSO_WM_UNIT_VALUE" val="2"/>
  <p:tag name="KSO_WM_UNIT_ISCONTENTSTITLE" val="0"/>
  <p:tag name="KSO_WM_UNIT_HIGHLIGHT" val="0"/>
  <p:tag name="KSO_WM_UNIT_COMPATIBLE" val="0"/>
  <p:tag name="KSO_WM_UNIT_PRESET_TEXT" val="End"/>
</p:tagLst>
</file>

<file path=ppt/tags/tag4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50"/>
  <p:tag name="KSO_WM_UNIT_TYPE" val="b"/>
  <p:tag name="KSO_WM_UNIT_INDEX" val="1"/>
  <p:tag name="KSO_WM_UNIT_ID" val="custom160450_27*b*1"/>
  <p:tag name="KSO_WM_UNIT_CLEAR" val="1"/>
  <p:tag name="KSO_WM_UNIT_LAYERLEVEL" val="1"/>
  <p:tag name="KSO_WM_UNIT_VALUE" val="12"/>
  <p:tag name="KSO_WM_UNIT_ISCONTENTSTITLE" val="0"/>
  <p:tag name="KSO_WM_UNIT_HIGHLIGHT" val="0"/>
  <p:tag name="KSO_WM_UNIT_COMPATIBLE" val="0"/>
  <p:tag name="KSO_WM_UNIT_PRESET_TEXT" val="Thank you"/>
</p:tagLst>
</file>

<file path=ppt/tags/tag449.xml><?xml version="1.0" encoding="utf-8"?>
<p:tagLst xmlns:p="http://schemas.openxmlformats.org/presentationml/2006/main">
  <p:tag name="KSO_WM_TEMPLATE_CATEGORY" val="custom"/>
  <p:tag name="KSO_WM_TEMPLATE_INDEX" val="160450"/>
  <p:tag name="KSO_WM_TAG_VERSION" val="1.0"/>
  <p:tag name="KSO_WM_SLIDE_ID" val="custom160450_27"/>
  <p:tag name="KSO_WM_SLIDE_INDEX" val="27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55"/>
  <p:tag name="KSO_WM_UNIT_TYPE" val="m_h_a"/>
  <p:tag name="KSO_WM_UNIT_INDEX" val="1_2_1"/>
  <p:tag name="KSO_WM_UNIT_ID" val="diagram160655_4*m_h_a*1_2_1"/>
  <p:tag name="KSO_WM_UNIT_CLEAR" val="1"/>
  <p:tag name="KSO_WM_UNIT_LAYERLEVEL" val="1_1_1"/>
  <p:tag name="KSO_WM_UNIT_VALUE" val="20"/>
  <p:tag name="KSO_WM_UNIT_HIGHLIGHT" val="0"/>
  <p:tag name="KSO_WM_UNIT_COMPATIBLE" val="0"/>
  <p:tag name="KSO_WM_DIAGRAM_GROUP_CODE" val="m1-1"/>
  <p:tag name="KSO_WM_UNIT_PRESET_TEXT" val="Lorem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55"/>
  <p:tag name="KSO_WM_UNIT_TYPE" val="m_h_f"/>
  <p:tag name="KSO_WM_UNIT_INDEX" val="1_2_1"/>
  <p:tag name="KSO_WM_UNIT_ID" val="diagram160655_4*m_h_f*1_2_1"/>
  <p:tag name="KSO_WM_UNIT_CLEAR" val="1"/>
  <p:tag name="KSO_WM_UNIT_LAYERLEVEL" val="1_1_1"/>
  <p:tag name="KSO_WM_UNIT_VALUE" val="33"/>
  <p:tag name="KSO_WM_UNIT_HIGHLIGHT" val="0"/>
  <p:tag name="KSO_WM_UNIT_COMPATIBLE" val="0"/>
  <p:tag name="KSO_WM_UNIT_PRESET_TEXT_INDEX" val="4"/>
  <p:tag name="KSO_WM_UNIT_PRESET_TEXT_LEN" val="43"/>
  <p:tag name="KSO_WM_DIAGRAM_GROUP_CODE" val="m1-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55"/>
  <p:tag name="KSO_WM_UNIT_TYPE" val="m_i"/>
  <p:tag name="KSO_WM_UNIT_INDEX" val="1_1"/>
  <p:tag name="KSO_WM_UNIT_ID" val="diagram160655_4*m_i*1_1"/>
  <p:tag name="KSO_WM_UNIT_CLEAR" val="1"/>
  <p:tag name="KSO_WM_UNIT_LAYERLEVEL" val="1_1"/>
  <p:tag name="KSO_WM_DIAGRAM_GROUP_CODE" val="m1-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5_4*i*8"/>
  <p:tag name="KSO_WM_TEMPLATE_CATEGORY" val="diagram"/>
  <p:tag name="KSO_WM_TEMPLATE_INDEX" val="160655"/>
  <p:tag name="KSO_WM_UNIT_INDEX" val="8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55"/>
  <p:tag name="KSO_WM_UNIT_TYPE" val="m_h_a"/>
  <p:tag name="KSO_WM_UNIT_INDEX" val="1_4_1"/>
  <p:tag name="KSO_WM_UNIT_ID" val="diagram160655_4*m_h_a*1_4_1"/>
  <p:tag name="KSO_WM_UNIT_CLEAR" val="1"/>
  <p:tag name="KSO_WM_UNIT_LAYERLEVEL" val="1_1_1"/>
  <p:tag name="KSO_WM_UNIT_VALUE" val="20"/>
  <p:tag name="KSO_WM_UNIT_HIGHLIGHT" val="0"/>
  <p:tag name="KSO_WM_UNIT_COMPATIBLE" val="0"/>
  <p:tag name="KSO_WM_DIAGRAM_GROUP_CODE" val="m1-1"/>
  <p:tag name="KSO_WM_UNIT_PRESET_TEXT" val="Lorem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1*a*1"/>
  <p:tag name="KSO_WM_UNIT_TYPE" val="a"/>
  <p:tag name="KSO_WM_UNIT_INDEX" val="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55"/>
  <p:tag name="KSO_WM_UNIT_TYPE" val="m_h_f"/>
  <p:tag name="KSO_WM_UNIT_INDEX" val="1_4_1"/>
  <p:tag name="KSO_WM_UNIT_ID" val="diagram160655_4*m_h_f*1_4_1"/>
  <p:tag name="KSO_WM_UNIT_CLEAR" val="1"/>
  <p:tag name="KSO_WM_UNIT_LAYERLEVEL" val="1_1_1"/>
  <p:tag name="KSO_WM_UNIT_VALUE" val="33"/>
  <p:tag name="KSO_WM_UNIT_HIGHLIGHT" val="0"/>
  <p:tag name="KSO_WM_UNIT_COMPATIBLE" val="0"/>
  <p:tag name="KSO_WM_UNIT_PRESET_TEXT_INDEX" val="4"/>
  <p:tag name="KSO_WM_UNIT_PRESET_TEXT_LEN" val="43"/>
  <p:tag name="KSO_WM_DIAGRAM_GROUP_CODE" val="m1-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55"/>
  <p:tag name="KSO_WM_UNIT_TYPE" val="m_i"/>
  <p:tag name="KSO_WM_UNIT_INDEX" val="1_2"/>
  <p:tag name="KSO_WM_UNIT_ID" val="diagram160655_4*m_i*1_2"/>
  <p:tag name="KSO_WM_UNIT_CLEAR" val="1"/>
  <p:tag name="KSO_WM_UNIT_LAYERLEVEL" val="1_1"/>
  <p:tag name="KSO_WM_DIAGRAM_GROUP_CODE" val="m1-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5_4*i*15"/>
  <p:tag name="KSO_WM_TEMPLATE_CATEGORY" val="diagram"/>
  <p:tag name="KSO_WM_TEMPLATE_INDEX" val="160655"/>
  <p:tag name="KSO_WM_UNIT_INDEX" val="15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55"/>
  <p:tag name="KSO_WM_UNIT_TYPE" val="m_h_a"/>
  <p:tag name="KSO_WM_UNIT_INDEX" val="1_1_1"/>
  <p:tag name="KSO_WM_UNIT_ID" val="diagram160655_4*m_h_a*1_1_1"/>
  <p:tag name="KSO_WM_UNIT_CLEAR" val="1"/>
  <p:tag name="KSO_WM_UNIT_LAYERLEVEL" val="1_1_1"/>
  <p:tag name="KSO_WM_UNIT_VALUE" val="20"/>
  <p:tag name="KSO_WM_UNIT_HIGHLIGHT" val="0"/>
  <p:tag name="KSO_WM_UNIT_COMPATIBLE" val="0"/>
  <p:tag name="KSO_WM_DIAGRAM_GROUP_CODE" val="m1-1"/>
  <p:tag name="KSO_WM_UNIT_PRESET_TEXT" val="Lorem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55"/>
  <p:tag name="KSO_WM_UNIT_TYPE" val="m_h_f"/>
  <p:tag name="KSO_WM_UNIT_INDEX" val="1_1_1"/>
  <p:tag name="KSO_WM_UNIT_ID" val="diagram160655_4*m_h_f*1_1_1"/>
  <p:tag name="KSO_WM_UNIT_CLEAR" val="1"/>
  <p:tag name="KSO_WM_UNIT_LAYERLEVEL" val="1_1_1"/>
  <p:tag name="KSO_WM_UNIT_VALUE" val="33"/>
  <p:tag name="KSO_WM_UNIT_HIGHLIGHT" val="0"/>
  <p:tag name="KSO_WM_UNIT_COMPATIBLE" val="0"/>
  <p:tag name="KSO_WM_UNIT_PRESET_TEXT_INDEX" val="4"/>
  <p:tag name="KSO_WM_UNIT_PRESET_TEXT_LEN" val="43"/>
  <p:tag name="KSO_WM_DIAGRAM_GROUP_CODE" val="m1-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55"/>
  <p:tag name="KSO_WM_UNIT_TYPE" val="m_i"/>
  <p:tag name="KSO_WM_UNIT_INDEX" val="1_3"/>
  <p:tag name="KSO_WM_UNIT_ID" val="diagram160655_4*m_i*1_3"/>
  <p:tag name="KSO_WM_UNIT_CLEAR" val="1"/>
  <p:tag name="KSO_WM_UNIT_LAYERLEVEL" val="1_1"/>
  <p:tag name="KSO_WM_DIAGRAM_GROUP_CODE" val="m1-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655_4*i*22"/>
  <p:tag name="KSO_WM_TEMPLATE_CATEGORY" val="diagram"/>
  <p:tag name="KSO_WM_TEMPLATE_INDEX" val="160655"/>
  <p:tag name="KSO_WM_UNIT_INDEX" val="22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55"/>
  <p:tag name="KSO_WM_UNIT_TYPE" val="m_h_a"/>
  <p:tag name="KSO_WM_UNIT_INDEX" val="1_3_1"/>
  <p:tag name="KSO_WM_UNIT_ID" val="diagram160655_4*m_h_a*1_3_1"/>
  <p:tag name="KSO_WM_UNIT_CLEAR" val="1"/>
  <p:tag name="KSO_WM_UNIT_LAYERLEVEL" val="1_1_1"/>
  <p:tag name="KSO_WM_UNIT_VALUE" val="20"/>
  <p:tag name="KSO_WM_UNIT_HIGHLIGHT" val="0"/>
  <p:tag name="KSO_WM_UNIT_COMPATIBLE" val="0"/>
  <p:tag name="KSO_WM_DIAGRAM_GROUP_CODE" val="m1-1"/>
  <p:tag name="KSO_WM_UNIT_PRESET_TEXT" val="Lorem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55"/>
  <p:tag name="KSO_WM_UNIT_TYPE" val="m_h_f"/>
  <p:tag name="KSO_WM_UNIT_INDEX" val="1_3_1"/>
  <p:tag name="KSO_WM_UNIT_ID" val="diagram160655_4*m_h_f*1_3_1"/>
  <p:tag name="KSO_WM_UNIT_CLEAR" val="1"/>
  <p:tag name="KSO_WM_UNIT_LAYERLEVEL" val="1_1_1"/>
  <p:tag name="KSO_WM_UNIT_VALUE" val="33"/>
  <p:tag name="KSO_WM_UNIT_HIGHLIGHT" val="0"/>
  <p:tag name="KSO_WM_UNIT_COMPATIBLE" val="0"/>
  <p:tag name="KSO_WM_UNIT_PRESET_TEXT_INDEX" val="4"/>
  <p:tag name="KSO_WM_UNIT_PRESET_TEXT_LEN" val="43"/>
  <p:tag name="KSO_WM_DIAGRAM_GROUP_CODE" val="m1-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55"/>
  <p:tag name="KSO_WM_UNIT_TYPE" val="m_i"/>
  <p:tag name="KSO_WM_UNIT_INDEX" val="1_4"/>
  <p:tag name="KSO_WM_UNIT_ID" val="diagram160655_4*m_i*1_4"/>
  <p:tag name="KSO_WM_UNIT_CLEAR" val="1"/>
  <p:tag name="KSO_WM_UNIT_LAYERLEVEL" val="1_1"/>
  <p:tag name="KSO_WM_DIAGRAM_GROUP_CODE" val="m1-1"/>
</p:tagLst>
</file>

<file path=ppt/tags/tag6.xml><?xml version="1.0" encoding="utf-8"?>
<p:tagLst xmlns:p="http://schemas.openxmlformats.org/presentationml/2006/main">
  <p:tag name="KSO_WM_TEMPLATE_THUMBS_INDEX" val="1、8、11、12、13、16、20、22、24、29、31、35、36"/>
  <p:tag name="KSO_WM_SLIDE_ID" val="custom160053_1"/>
  <p:tag name="KSO_WM_SLIDE_INDEX" val="1"/>
  <p:tag name="KSO_WM_SLIDE_LAYOUT" val="a_b"/>
  <p:tag name="KSO_WM_SLIDE_LAYOUT_CNT" val="1_1"/>
  <p:tag name="KSO_WM_SLIDE_TYPE" val="title"/>
  <p:tag name="KSO_WM_BEAUTIFY_FLAG" val="#wm#"/>
  <p:tag name="KSO_WM_SLIDE_ITEM_CNT" val="2"/>
  <p:tag name="KSO_WM_TEMPLATE_CATEGORY" val="custom"/>
  <p:tag name="KSO_WM_TEMPLATE_INDEX" val="160053"/>
  <p:tag name="KSO_WM_TAG_VERSION" val="1.0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62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63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8"/>
  <p:tag name="KSO_WM_UNIT_TYPE" val="a"/>
  <p:tag name="KSO_WM_UNIT_INDEX" val="1"/>
  <p:tag name="KSO_WM_UNIT_ID" val="diagram160638_4*a*1"/>
  <p:tag name="KSO_WM_UNIT_CLEAR" val="1"/>
  <p:tag name="KSO_WM_UNIT_LAYERLEVEL" val="1"/>
  <p:tag name="KSO_WM_UNIT_ISCONTENTSTITLE" val="1"/>
  <p:tag name="KSO_WM_UNIT_VALUE" val="40"/>
  <p:tag name="KSO_WM_UNIT_HIGHLIGHT" val="0"/>
  <p:tag name="KSO_WM_UNIT_COMPATIBLE" val="1"/>
  <p:tag name="KSO_WM_UNIT_PRESET_TEXT_INDEX" val="4"/>
  <p:tag name="KSO_WM_UNIT_PRESET_TEXT_LEN" val="12"/>
</p:tagLst>
</file>

<file path=ppt/tags/tag70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TYPE" val="f"/>
  <p:tag name="KSO_WM_UNIT_INDEX" val="1"/>
  <p:tag name="KSO_WM_UNIT_ID" val="custom160068_4*f*1"/>
  <p:tag name="KSO_WM_UNIT_CLEAR" val="1"/>
  <p:tag name="KSO_WM_UNIT_LAYERLEVEL" val="1"/>
  <p:tag name="KSO_WM_UNIT_VALUE" val="221"/>
  <p:tag name="KSO_WM_UNIT_HIGHLIGHT" val="0"/>
  <p:tag name="KSO_WM_UNIT_COMPATIBLE" val="0"/>
  <p:tag name="KSO_WM_UNIT_PRESET_TEXT_INDEX" val="6"/>
  <p:tag name="KSO_WM_UNIT_PRESET_TEXT_LEN" val="50"/>
</p:tagLst>
</file>

<file path=ppt/tags/tag72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79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8"/>
  <p:tag name="KSO_WM_UNIT_TYPE" val="l_i"/>
  <p:tag name="KSO_WM_UNIT_INDEX" val="1_1"/>
  <p:tag name="KSO_WM_UNIT_ID" val="diagram160638_4*l_i*1_1"/>
  <p:tag name="KSO_WM_UNIT_CLEAR" val="1"/>
  <p:tag name="KSO_WM_UNIT_LAYERLEVEL" val="1_1"/>
  <p:tag name="KSO_WM_DIAGRAM_GROUP_CODE" val="l1-1"/>
</p:tagLst>
</file>

<file path=ppt/tags/tag80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87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88.xml><?xml version="1.0" encoding="utf-8"?>
<p:tagLst xmlns:p="http://schemas.openxmlformats.org/presentationml/2006/main">
  <p:tag name="KSO_WM_SLIDE_ID" val="custom160053_32"/>
  <p:tag name="KSO_WM_SLIDE_INDEX" val="32"/>
  <p:tag name="KSO_WM_SLIDE_LAYOUT" val="a_m"/>
  <p:tag name="KSO_WM_SLIDE_LAYOUT_CNT" val="1_1"/>
  <p:tag name="KSO_WM_SLIDE_TYPE" val="text"/>
  <p:tag name="KSO_WM_BEAUTIFY_FLAG" val="#wm#"/>
  <p:tag name="KSO_WM_SLIDE_POSITION" val="111*109"/>
  <p:tag name="KSO_WM_SLIDE_SIZE" val="738*411"/>
  <p:tag name="KSO_WM_SLIDE_ITEM_CNT" val="4"/>
  <p:tag name="KSO_WM_TEMPLATE_CATEGORY" val="custom"/>
  <p:tag name="KSO_WM_TEMPLATE_INDEX" val="160053"/>
  <p:tag name="KSO_WM_TAG_VERSION" val="1.0"/>
  <p:tag name="KSO_WM_DIAGRAM_GROUP_CODE" val="m1-2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53"/>
  <p:tag name="KSO_WM_UNIT_ID" val="custom160053_32*a*1"/>
  <p:tag name="KSO_WM_UNIT_TYPE" val="a"/>
  <p:tag name="KSO_WM_UNIT_INDEX" val="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0"/>
  <p:tag name="KSO_WM_UNIT_PRESET_TEXT_LEN" val="9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160638"/>
  <p:tag name="KSO_WM_UNIT_TYPE" val="l_i"/>
  <p:tag name="KSO_WM_UNIT_INDEX" val="1_2"/>
  <p:tag name="KSO_WM_UNIT_ID" val="diagram160638_4*l_i*1_2"/>
  <p:tag name="KSO_WM_UNIT_CLEAR" val="1"/>
  <p:tag name="KSO_WM_UNIT_LAYERLEVEL" val="1_1"/>
  <p:tag name="KSO_WM_DIAGRAM_GROUP_CODE" val="l1-1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0"/>
  <p:tag name="KSO_WM_TEMPLATE_CATEGORY" val="custom"/>
  <p:tag name="KSO_WM_TEMPLATE_INDEX" val="160053"/>
  <p:tag name="KSO_WM_UNIT_INDEX" val="30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3"/>
  <p:tag name="KSO_WM_TEMPLATE_CATEGORY" val="custom"/>
  <p:tag name="KSO_WM_TEMPLATE_INDEX" val="160053"/>
  <p:tag name="KSO_WM_UNIT_INDEX" val="33"/>
</p:tagLst>
</file>

<file path=ppt/tags/tag9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053_32*i*34"/>
  <p:tag name="KSO_WM_TEMPLATE_CATEGORY" val="custom"/>
  <p:tag name="KSO_WM_TEMPLATE_INDEX" val="160053"/>
  <p:tag name="KSO_WM_UNIT_INDEX" val="34"/>
</p:tagLst>
</file>

<file path=ppt/tags/tag9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0"/>
  <p:tag name="KSO_WM_TEMPLATE_CATEGORY" val="diagram"/>
  <p:tag name="KSO_WM_TEMPLATE_INDEX" val="160818"/>
  <p:tag name="KSO_WM_UNIT_INDEX" val="0"/>
</p:tagLst>
</file>

<file path=ppt/tags/tag9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818_5*i*1"/>
  <p:tag name="KSO_WM_TEMPLATE_CATEGORY" val="diagram"/>
  <p:tag name="KSO_WM_TEMPLATE_INDEX" val="160818"/>
  <p:tag name="KSO_WM_UNIT_INDEX" val="1"/>
</p:tagLst>
</file>

<file path=ppt/tags/tag95.xml><?xml version="1.0" encoding="utf-8"?>
<p:tagLst xmlns:p="http://schemas.openxmlformats.org/presentationml/2006/main">
  <p:tag name="MH" val="20151110144811"/>
  <p:tag name="MH_LIBRARY" val="GRAPHIC"/>
  <p:tag name="MH_TYPE" val="PageTitle"/>
  <p:tag name="MH_ORDER" val="PageTitle"/>
  <p:tag name="KSO_WM_TEMPLATE_CATEGORY" val="diagram"/>
  <p:tag name="KSO_WM_TEMPLATE_INDEX" val="160818"/>
  <p:tag name="KSO_WM_UNIT_TYPE" val="a"/>
  <p:tag name="KSO_WM_UNIT_INDEX" val="1"/>
  <p:tag name="KSO_WM_UNIT_ID" val="260*a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  <p:tag name="KSO_WM_TAG_VERSION" val="1.0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28*n_i*1_1"/>
  <p:tag name="KSO_WM_UNIT_TYPE" val="n_i"/>
  <p:tag name="KSO_WM_UNIT_INDEX" val="1_1"/>
  <p:tag name="KSO_WM_UNIT_CLEAR" val="1"/>
  <p:tag name="KSO_WM_UNIT_LAYERLEVEL" val="1_1"/>
  <p:tag name="KSO_WM_DIAGRAM_GROUP_CODE" val="n1-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28*n_h_f*1_2_4"/>
  <p:tag name="KSO_WM_UNIT_TYPE" val="n_h_f"/>
  <p:tag name="KSO_WM_UNIT_INDEX" val="1_2_4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2"/>
  <p:tag name="KSO_WM_UNIT_PRESET_TEXT_LEN" val="10"/>
  <p:tag name="KSO_WM_DIAGRAM_GROUP_CODE" val="n1-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28*n_h_f*1_2_3"/>
  <p:tag name="KSO_WM_UNIT_TYPE" val="n_h_f"/>
  <p:tag name="KSO_WM_UNIT_INDEX" val="1_2_3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2"/>
  <p:tag name="KSO_WM_UNIT_PRESET_TEXT_LEN" val="10"/>
  <p:tag name="KSO_WM_DIAGRAM_GROUP_CODE" val="n1-1"/>
</p:tagLst>
</file>

<file path=ppt/tags/tag9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068"/>
  <p:tag name="KSO_WM_UNIT_ID" val="custom160068_28*n_h_f*1_2_2"/>
  <p:tag name="KSO_WM_UNIT_TYPE" val="n_h_f"/>
  <p:tag name="KSO_WM_UNIT_INDEX" val="1_2_2"/>
  <p:tag name="KSO_WM_UNIT_CLEAR" val="1"/>
  <p:tag name="KSO_WM_UNIT_LAYERLEVEL" val="1_1_1"/>
  <p:tag name="KSO_WM_UNIT_VALUE" val="25"/>
  <p:tag name="KSO_WM_UNIT_HIGHLIGHT" val="0"/>
  <p:tag name="KSO_WM_UNIT_COMPATIBLE" val="0"/>
  <p:tag name="KSO_WM_UNIT_PRESET_TEXT_INDEX" val="2"/>
  <p:tag name="KSO_WM_UNIT_PRESET_TEXT_LEN" val="10"/>
  <p:tag name="KSO_WM_DIAGRAM_GROUP_CODE" val="n1-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1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4A5F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自定义 31">
      <a:dk1>
        <a:srgbClr val="000000"/>
      </a:dk1>
      <a:lt1>
        <a:srgbClr val="FFFFFF"/>
      </a:lt1>
      <a:dk2>
        <a:srgbClr val="FF9934"/>
      </a:dk2>
      <a:lt2>
        <a:srgbClr val="808080"/>
      </a:lt2>
      <a:accent1>
        <a:srgbClr val="16BC9A"/>
      </a:accent1>
      <a:accent2>
        <a:srgbClr val="DD634F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默认设计模板">
  <a:themeElements>
    <a:clrScheme name="自定义 16">
      <a:dk1>
        <a:srgbClr val="000000"/>
      </a:dk1>
      <a:lt1>
        <a:srgbClr val="FFFFFF"/>
      </a:lt1>
      <a:dk2>
        <a:srgbClr val="009999"/>
      </a:dk2>
      <a:lt2>
        <a:srgbClr val="808080"/>
      </a:lt2>
      <a:accent1>
        <a:srgbClr val="FF7C80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A000120141119A01PPBG">
  <a:themeElements>
    <a:clrScheme name="160167.167">
      <a:dk1>
        <a:srgbClr val="6D6F71"/>
      </a:dk1>
      <a:lt1>
        <a:srgbClr val="FFFFFF"/>
      </a:lt1>
      <a:dk2>
        <a:srgbClr val="6D6F71"/>
      </a:dk2>
      <a:lt2>
        <a:srgbClr val="FFFFFF"/>
      </a:lt2>
      <a:accent1>
        <a:srgbClr val="92A181"/>
      </a:accent1>
      <a:accent2>
        <a:srgbClr val="B9B6A3"/>
      </a:accent2>
      <a:accent3>
        <a:srgbClr val="888696"/>
      </a:accent3>
      <a:accent4>
        <a:srgbClr val="7FA6BA"/>
      </a:accent4>
      <a:accent5>
        <a:srgbClr val="626FCC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3504</Words>
  <Application>WPS 演示</Application>
  <PresentationFormat>宽屏</PresentationFormat>
  <Paragraphs>396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5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Office 主题</vt:lpstr>
      <vt:lpstr>自定义设计方案</vt:lpstr>
      <vt:lpstr>默认设计模板</vt:lpstr>
      <vt:lpstr>1_默认设计模板</vt:lpstr>
      <vt:lpstr>A000120141119A01PPBG</vt:lpstr>
      <vt:lpstr>OpenResty分享</vt:lpstr>
      <vt:lpstr>PowerPoint 演示文稿</vt:lpstr>
      <vt:lpstr>OpenResty介绍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安装配置</vt:lpstr>
      <vt:lpstr>PowerPoint 演示文稿</vt:lpstr>
      <vt:lpstr>PowerPoint 演示文稿</vt:lpstr>
      <vt:lpstr>PowerPoint 演示文稿</vt:lpstr>
      <vt:lpstr>PowerPoint 演示文稿</vt:lpstr>
      <vt:lpstr>mysql、redis组件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共享内存、缓存</vt:lpstr>
      <vt:lpstr>PowerPoint 演示文稿</vt:lpstr>
      <vt:lpstr>PowerPoint 演示文稿</vt:lpstr>
      <vt:lpstr>案例分享--RTB</vt:lpstr>
      <vt:lpstr>PowerPoint 演示文稿</vt:lpstr>
      <vt:lpstr>PowerPoint 演示文稿</vt:lpstr>
      <vt:lpstr>PowerPoint 演示文稿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zhuyu</cp:lastModifiedBy>
  <cp:revision>292</cp:revision>
  <dcterms:created xsi:type="dcterms:W3CDTF">2015-05-05T08:02:00Z</dcterms:created>
  <dcterms:modified xsi:type="dcterms:W3CDTF">2016-08-14T12:37:20Z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2052-10.1.0.5740</vt:lpwstr>
  </property>
</Properties>
</file>