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  <p:sldMasterId id="2147483671" r:id="rId4"/>
    <p:sldMasterId id="2147483682" r:id="rId5"/>
    <p:sldMasterId id="2147483693" r:id="rId6"/>
  </p:sldMasterIdLst>
  <p:notesMasterIdLst>
    <p:notesMasterId r:id="rId8"/>
  </p:notesMasterIdLst>
  <p:sldIdLst>
    <p:sldId id="258" r:id="rId7"/>
    <p:sldId id="266" r:id="rId9"/>
    <p:sldId id="275" r:id="rId10"/>
    <p:sldId id="279" r:id="rId11"/>
    <p:sldId id="287" r:id="rId12"/>
    <p:sldId id="295" r:id="rId13"/>
    <p:sldId id="289" r:id="rId14"/>
    <p:sldId id="302" r:id="rId15"/>
    <p:sldId id="297" r:id="rId16"/>
    <p:sldId id="304" r:id="rId17"/>
    <p:sldId id="303" r:id="rId18"/>
    <p:sldId id="305" r:id="rId19"/>
    <p:sldId id="306" r:id="rId20"/>
    <p:sldId id="310" r:id="rId21"/>
    <p:sldId id="313" r:id="rId22"/>
    <p:sldId id="312" r:id="rId23"/>
    <p:sldId id="316" r:id="rId24"/>
    <p:sldId id="317" r:id="rId25"/>
    <p:sldId id="318" r:id="rId26"/>
    <p:sldId id="334" r:id="rId27"/>
    <p:sldId id="335" r:id="rId28"/>
    <p:sldId id="314" r:id="rId29"/>
    <p:sldId id="315" r:id="rId30"/>
    <p:sldId id="319" r:id="rId31"/>
    <p:sldId id="32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C2C35-C2FB-40B9-8607-5D26FF0CBDC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6807-8883-425D-8E98-FF7FADBB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CC149AD7-5313-4D5C-9734-5025F59D1DE4}" type="slidenum">
              <a:rPr lang="zh-CN" altLang="en-US" sz="1200">
                <a:ea typeface="宋体" pitchFamily="2" charset="-122"/>
              </a:rPr>
            </a:fld>
            <a:endParaRPr lang="en-US" sz="120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82334" y="1797269"/>
            <a:ext cx="6980767" cy="1374557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50827" y="3221038"/>
            <a:ext cx="2853559" cy="67304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1556" y="344488"/>
            <a:ext cx="1069763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9682" y="1703559"/>
            <a:ext cx="10699506" cy="42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/>
          <a:lstStyle>
            <a:lvl1pPr marL="342900" indent="-342900">
              <a:buFont typeface="Arial" pitchFamily="34" charset="0"/>
              <a:buChar char="•"/>
              <a:defRPr/>
            </a:lvl1pPr>
            <a:lvl2pPr marL="800100" indent="-342900">
              <a:buFont typeface="Arial" pitchFamily="34" charset="0"/>
              <a:buChar char="•"/>
              <a:defRPr/>
            </a:lvl2pPr>
            <a:lvl3pPr marL="1200150" indent="-285750">
              <a:buFont typeface="Arial" pitchFamily="34" charset="0"/>
              <a:buChar char="•"/>
              <a:defRPr/>
            </a:lvl3pPr>
            <a:lvl4pPr marL="1657350" indent="-285750">
              <a:buFont typeface="Arial" pitchFamily="34" charset="0"/>
              <a:buChar char="•"/>
              <a:defRPr/>
            </a:lvl4pPr>
            <a:lvl5pPr marL="21145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892789" y="1054100"/>
            <a:ext cx="10566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904060" y="1054100"/>
            <a:ext cx="2059857" cy="0"/>
          </a:xfrm>
          <a:prstGeom prst="line">
            <a:avLst/>
          </a:prstGeom>
          <a:noFill/>
          <a:ln w="28575" cap="flat" cmpd="sng">
            <a:solidFill>
              <a:srgbClr val="16BC9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 rot="2160000">
            <a:off x="5197476" y="1440211"/>
            <a:ext cx="1797049" cy="1796400"/>
          </a:xfrm>
          <a:prstGeom prst="ellipse">
            <a:avLst/>
          </a:prstGeom>
          <a:solidFill>
            <a:srgbClr val="FF9934"/>
          </a:solidFill>
          <a:ln>
            <a:noFill/>
          </a:ln>
          <a:effectLst>
            <a:outerShdw dist="35921" dir="2700000" algn="ctr" rotWithShape="0">
              <a:srgbClr val="FF9934">
                <a:gamma/>
                <a:shade val="60000"/>
                <a:invGamma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06185" y="3687764"/>
            <a:ext cx="6802260" cy="74234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0" y="2617200"/>
            <a:ext cx="7459200" cy="10152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4D4D4D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55200" y="5796639"/>
            <a:ext cx="7876800" cy="600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4D4D4D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编辑副标题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58846"/>
            <a:ext cx="2844800" cy="241653"/>
          </a:xfrm>
        </p:spPr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58846"/>
            <a:ext cx="3860800" cy="24165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558846"/>
            <a:ext cx="2844800" cy="241653"/>
          </a:xfrm>
        </p:spPr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5240" y="1404396"/>
            <a:ext cx="4142617" cy="50651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76041" y="1404395"/>
            <a:ext cx="6153372" cy="5065169"/>
          </a:xfrm>
          <a:solidFill>
            <a:schemeClr val="tx2"/>
          </a:solidFill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818" y="346075"/>
            <a:ext cx="10598149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rgbClr val="DD634F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895273" y="1101398"/>
            <a:ext cx="10598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916223" y="1101398"/>
            <a:ext cx="1533063" cy="0"/>
          </a:xfrm>
          <a:prstGeom prst="line">
            <a:avLst/>
          </a:prstGeom>
          <a:noFill/>
          <a:ln w="28575" cap="flat" cmpd="sng">
            <a:solidFill>
              <a:srgbClr val="DD634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42070" y="274639"/>
            <a:ext cx="1540329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2202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665893" y="681990"/>
            <a:ext cx="4860214" cy="4860214"/>
          </a:xfrm>
          <a:prstGeom prst="ellipse">
            <a:avLst/>
          </a:prstGeom>
          <a:solidFill>
            <a:srgbClr val="009999">
              <a:alpha val="5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42674" y="1544419"/>
            <a:ext cx="4113239" cy="17573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301782"/>
            <a:ext cx="4114800" cy="1330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 algn="ctr">
              <a:spcBef>
                <a:spcPct val="0"/>
              </a:spcBef>
              <a:buFont typeface="Arial" pitchFamily="34" charset="0"/>
              <a:buNone/>
              <a:defRPr sz="18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770256" y="3300194"/>
            <a:ext cx="2887388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08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526594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l"/>
            <a:endParaRPr lang="zh-CN" altLang="zh-CN" sz="1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38601" y="2774731"/>
            <a:ext cx="7028792" cy="656069"/>
          </a:xfrm>
        </p:spPr>
        <p:txBody>
          <a:bodyPr anchor="t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038601" y="3480864"/>
            <a:ext cx="7028792" cy="570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7733" y="354075"/>
            <a:ext cx="8746067" cy="8526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7"/>
            <a:ext cx="10515600" cy="11588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90688"/>
            <a:ext cx="5158316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717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31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1" y="2547938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zh-CN" sz="18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38600" y="3466800"/>
            <a:ext cx="4755000" cy="52187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7142" y="271463"/>
            <a:ext cx="1556657" cy="5854700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1463"/>
            <a:ext cx="8795656" cy="58547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5" y="3902328"/>
            <a:ext cx="5571370" cy="2442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2449"/>
            <a:ext cx="9144000" cy="1447801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8088"/>
            <a:ext cx="9144000" cy="665162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8085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42812" y="2193271"/>
            <a:ext cx="7706376" cy="206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24801" y="3657600"/>
            <a:ext cx="4267200" cy="3200400"/>
            <a:chOff x="5756242" y="4333826"/>
            <a:chExt cx="3365565" cy="25241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30" y="5705475"/>
              <a:ext cx="2374770" cy="104117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756242" y="4333826"/>
              <a:ext cx="3365565" cy="2524174"/>
            </a:xfrm>
            <a:prstGeom prst="rect">
              <a:avLst/>
            </a:prstGeom>
            <a:solidFill>
              <a:srgbClr val="F7F4E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550" y="2709863"/>
            <a:ext cx="6324600" cy="143827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3202" y="4148139"/>
            <a:ext cx="6330948" cy="12439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MH_Others_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1" y="920750"/>
            <a:ext cx="31751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2149"/>
            <a:ext cx="5181600" cy="4214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62149"/>
            <a:ext cx="5181600" cy="42148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0" y="2381251"/>
            <a:ext cx="12192000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7D7D"/>
              </a:buClr>
              <a:buSzPct val="60000"/>
              <a:buFont typeface="Wingdings" pitchFamily="2" charset="2"/>
              <a:buChar char="n"/>
              <a:defRPr sz="2000">
                <a:solidFill>
                  <a:srgbClr val="D07505"/>
                </a:solidFill>
                <a:latin typeface="Arial" pitchFamily="34" charset="0"/>
                <a:ea typeface="黑体" pitchFamily="49" charset="-122"/>
              </a:defRPr>
            </a:lvl1pPr>
            <a:lvl2pPr marL="742950" indent="-742950" algn="just" defTabSz="0">
              <a:lnSpc>
                <a:spcPct val="130000"/>
              </a:lnSpc>
              <a:spcAft>
                <a:spcPts val="600"/>
              </a:spcAft>
              <a:buClr>
                <a:srgbClr val="BDA499"/>
              </a:buClr>
              <a:buFont typeface="幼圆" pitchFamily="49" charset="-122"/>
              <a:buChar char=" "/>
              <a:tabLst>
                <a:tab pos="356870" algn="l"/>
              </a:tabLst>
              <a:defRPr sz="16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10" name="椭圆形标注 3"/>
          <p:cNvSpPr>
            <a:spLocks noChangeArrowheads="1"/>
          </p:cNvSpPr>
          <p:nvPr/>
        </p:nvSpPr>
        <p:spPr bwMode="auto">
          <a:xfrm rot="437392">
            <a:off x="6942182" y="667083"/>
            <a:ext cx="2343150" cy="2193449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chemeClr val="accent2"/>
          </a:solidFill>
          <a:ln w="28575" cmpd="sng">
            <a:solidFill>
              <a:srgbClr val="FFFFFF"/>
            </a:solidFill>
            <a:miter lim="800000"/>
          </a:ln>
        </p:spPr>
        <p:txBody>
          <a:bodyPr wrap="square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7D7D"/>
              </a:buClr>
              <a:buSzPct val="60000"/>
              <a:buFont typeface="Wingdings" pitchFamily="2" charset="2"/>
              <a:buChar char="n"/>
              <a:defRPr sz="2000">
                <a:solidFill>
                  <a:srgbClr val="D07505"/>
                </a:solidFill>
                <a:latin typeface="Arial" pitchFamily="34" charset="0"/>
                <a:ea typeface="黑体" pitchFamily="49" charset="-122"/>
              </a:defRPr>
            </a:lvl1pPr>
            <a:lvl2pPr marL="742950" indent="-742950" algn="just" defTabSz="0">
              <a:lnSpc>
                <a:spcPct val="130000"/>
              </a:lnSpc>
              <a:spcAft>
                <a:spcPts val="600"/>
              </a:spcAft>
              <a:buClr>
                <a:srgbClr val="BDA499"/>
              </a:buClr>
              <a:buFont typeface="幼圆" pitchFamily="49" charset="-122"/>
              <a:buChar char=" "/>
              <a:tabLst>
                <a:tab pos="356870" algn="l"/>
              </a:tabLst>
              <a:defRPr sz="16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0900" y="2381252"/>
            <a:ext cx="3421589" cy="1562099"/>
          </a:xfrm>
        </p:spPr>
        <p:txBody>
          <a:bodyPr>
            <a:no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6972300" y="666750"/>
            <a:ext cx="2247900" cy="21907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457200"/>
            <a:ext cx="10514012" cy="1112838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2650" y="2065338"/>
            <a:ext cx="5392738" cy="38036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65338"/>
            <a:ext cx="4799012" cy="38036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1"/>
            <a:ext cx="10515601" cy="56499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5.xml"/><Relationship Id="rId14" Type="http://schemas.openxmlformats.org/officeDocument/2006/relationships/image" Target="../media/image13.png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0629"/>
            <a:ext cx="10972800" cy="8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20586"/>
            <a:ext cx="10972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3690"/>
            <a:ext cx="3860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ea"/>
          <a:ea typeface="+mj-ea"/>
          <a:cs typeface="+mj-cs"/>
          <a:sym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7733" y="204558"/>
            <a:ext cx="874606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hlink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24801" y="3657600"/>
            <a:ext cx="4267200" cy="3200400"/>
            <a:chOff x="5756242" y="4333826"/>
            <a:chExt cx="3365565" cy="25241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30" y="5705475"/>
              <a:ext cx="2374770" cy="104117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756242" y="4333826"/>
              <a:ext cx="3365565" cy="2524174"/>
            </a:xfrm>
            <a:prstGeom prst="rect">
              <a:avLst/>
            </a:prstGeom>
            <a:solidFill>
              <a:srgbClr val="F7F4E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27" y="1557863"/>
            <a:ext cx="9337346" cy="250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itchFamily="2" charset="2"/>
        <a:buChar char="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9" Type="http://schemas.openxmlformats.org/officeDocument/2006/relationships/notesSlide" Target="../notesSlides/notesSlide11.xml"/><Relationship Id="rId28" Type="http://schemas.openxmlformats.org/officeDocument/2006/relationships/slideLayout" Target="../slideLayouts/slideLayout38.xml"/><Relationship Id="rId27" Type="http://schemas.openxmlformats.org/officeDocument/2006/relationships/tags" Target="../tags/tag170.xml"/><Relationship Id="rId26" Type="http://schemas.openxmlformats.org/officeDocument/2006/relationships/tags" Target="../tags/tag169.xml"/><Relationship Id="rId25" Type="http://schemas.openxmlformats.org/officeDocument/2006/relationships/tags" Target="../tags/tag168.xml"/><Relationship Id="rId24" Type="http://schemas.openxmlformats.org/officeDocument/2006/relationships/tags" Target="../tags/tag167.xml"/><Relationship Id="rId23" Type="http://schemas.openxmlformats.org/officeDocument/2006/relationships/tags" Target="../tags/tag166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0" Type="http://schemas.openxmlformats.org/officeDocument/2006/relationships/notesSlide" Target="../notesSlides/notesSlide12.xml"/><Relationship Id="rId3" Type="http://schemas.openxmlformats.org/officeDocument/2006/relationships/tags" Target="../tags/tag173.xml"/><Relationship Id="rId29" Type="http://schemas.openxmlformats.org/officeDocument/2006/relationships/slideLayout" Target="../slideLayouts/slideLayout38.xml"/><Relationship Id="rId28" Type="http://schemas.openxmlformats.org/officeDocument/2006/relationships/tags" Target="../tags/tag198.xml"/><Relationship Id="rId27" Type="http://schemas.openxmlformats.org/officeDocument/2006/relationships/tags" Target="../tags/tag197.xml"/><Relationship Id="rId26" Type="http://schemas.openxmlformats.org/officeDocument/2006/relationships/tags" Target="../tags/tag196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0" Type="http://schemas.openxmlformats.org/officeDocument/2006/relationships/notesSlide" Target="../notesSlides/notesSlide13.xml"/><Relationship Id="rId2" Type="http://schemas.openxmlformats.org/officeDocument/2006/relationships/tags" Target="../tags/tag200.xml"/><Relationship Id="rId19" Type="http://schemas.openxmlformats.org/officeDocument/2006/relationships/slideLayout" Target="../slideLayouts/slideLayout38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image" Target="../media/image19.png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21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2" Type="http://schemas.openxmlformats.org/officeDocument/2006/relationships/notesSlide" Target="../notesSlides/notesSlide16.xml"/><Relationship Id="rId51" Type="http://schemas.openxmlformats.org/officeDocument/2006/relationships/slideLayout" Target="../slideLayouts/slideLayout38.xml"/><Relationship Id="rId50" Type="http://schemas.openxmlformats.org/officeDocument/2006/relationships/tags" Target="../tags/tag277.xml"/><Relationship Id="rId5" Type="http://schemas.openxmlformats.org/officeDocument/2006/relationships/tags" Target="../tags/tag232.xml"/><Relationship Id="rId49" Type="http://schemas.openxmlformats.org/officeDocument/2006/relationships/tags" Target="../tags/tag276.xml"/><Relationship Id="rId48" Type="http://schemas.openxmlformats.org/officeDocument/2006/relationships/tags" Target="../tags/tag275.xml"/><Relationship Id="rId47" Type="http://schemas.openxmlformats.org/officeDocument/2006/relationships/tags" Target="../tags/tag274.xml"/><Relationship Id="rId46" Type="http://schemas.openxmlformats.org/officeDocument/2006/relationships/tags" Target="../tags/tag273.xml"/><Relationship Id="rId45" Type="http://schemas.openxmlformats.org/officeDocument/2006/relationships/tags" Target="../tags/tag272.xml"/><Relationship Id="rId44" Type="http://schemas.openxmlformats.org/officeDocument/2006/relationships/tags" Target="../tags/tag271.xml"/><Relationship Id="rId43" Type="http://schemas.openxmlformats.org/officeDocument/2006/relationships/tags" Target="../tags/tag270.xml"/><Relationship Id="rId42" Type="http://schemas.openxmlformats.org/officeDocument/2006/relationships/tags" Target="../tags/tag269.xml"/><Relationship Id="rId41" Type="http://schemas.openxmlformats.org/officeDocument/2006/relationships/tags" Target="../tags/tag268.xml"/><Relationship Id="rId40" Type="http://schemas.openxmlformats.org/officeDocument/2006/relationships/tags" Target="../tags/tag267.xml"/><Relationship Id="rId4" Type="http://schemas.openxmlformats.org/officeDocument/2006/relationships/tags" Target="../tags/tag231.xml"/><Relationship Id="rId39" Type="http://schemas.openxmlformats.org/officeDocument/2006/relationships/tags" Target="../tags/tag266.xml"/><Relationship Id="rId38" Type="http://schemas.openxmlformats.org/officeDocument/2006/relationships/tags" Target="../tags/tag265.xml"/><Relationship Id="rId37" Type="http://schemas.openxmlformats.org/officeDocument/2006/relationships/tags" Target="../tags/tag264.xml"/><Relationship Id="rId36" Type="http://schemas.openxmlformats.org/officeDocument/2006/relationships/tags" Target="../tags/tag263.xml"/><Relationship Id="rId35" Type="http://schemas.openxmlformats.org/officeDocument/2006/relationships/tags" Target="../tags/tag262.xml"/><Relationship Id="rId34" Type="http://schemas.openxmlformats.org/officeDocument/2006/relationships/tags" Target="../tags/tag261.xml"/><Relationship Id="rId33" Type="http://schemas.openxmlformats.org/officeDocument/2006/relationships/tags" Target="../tags/tag260.xml"/><Relationship Id="rId32" Type="http://schemas.openxmlformats.org/officeDocument/2006/relationships/tags" Target="../tags/tag259.xml"/><Relationship Id="rId31" Type="http://schemas.openxmlformats.org/officeDocument/2006/relationships/tags" Target="../tags/tag258.xml"/><Relationship Id="rId30" Type="http://schemas.openxmlformats.org/officeDocument/2006/relationships/tags" Target="../tags/tag257.xml"/><Relationship Id="rId3" Type="http://schemas.openxmlformats.org/officeDocument/2006/relationships/tags" Target="../tags/tag230.xml"/><Relationship Id="rId29" Type="http://schemas.openxmlformats.org/officeDocument/2006/relationships/tags" Target="../tags/tag256.xml"/><Relationship Id="rId28" Type="http://schemas.openxmlformats.org/officeDocument/2006/relationships/tags" Target="../tags/tag255.xml"/><Relationship Id="rId27" Type="http://schemas.openxmlformats.org/officeDocument/2006/relationships/tags" Target="../tags/tag254.xml"/><Relationship Id="rId26" Type="http://schemas.openxmlformats.org/officeDocument/2006/relationships/tags" Target="../tags/tag253.xml"/><Relationship Id="rId25" Type="http://schemas.openxmlformats.org/officeDocument/2006/relationships/tags" Target="../tags/tag252.xml"/><Relationship Id="rId24" Type="http://schemas.openxmlformats.org/officeDocument/2006/relationships/tags" Target="../tags/tag251.xml"/><Relationship Id="rId23" Type="http://schemas.openxmlformats.org/officeDocument/2006/relationships/tags" Target="../tags/tag250.xml"/><Relationship Id="rId22" Type="http://schemas.openxmlformats.org/officeDocument/2006/relationships/tags" Target="../tags/tag249.xml"/><Relationship Id="rId21" Type="http://schemas.openxmlformats.org/officeDocument/2006/relationships/tags" Target="../tags/tag248.xml"/><Relationship Id="rId20" Type="http://schemas.openxmlformats.org/officeDocument/2006/relationships/tags" Target="../tags/tag247.xml"/><Relationship Id="rId2" Type="http://schemas.openxmlformats.org/officeDocument/2006/relationships/tags" Target="../tags/tag229.xml"/><Relationship Id="rId19" Type="http://schemas.openxmlformats.org/officeDocument/2006/relationships/tags" Target="../tags/tag246.xml"/><Relationship Id="rId18" Type="http://schemas.openxmlformats.org/officeDocument/2006/relationships/tags" Target="../tags/tag245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285.xml"/><Relationship Id="rId1" Type="http://schemas.openxmlformats.org/officeDocument/2006/relationships/tags" Target="../tags/tag27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../media/image22.png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28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301.xml"/><Relationship Id="rId1" Type="http://schemas.openxmlformats.org/officeDocument/2006/relationships/tags" Target="../tags/tag2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28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4" Type="http://schemas.openxmlformats.org/officeDocument/2006/relationships/notesSlide" Target="../notesSlides/notesSlide20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tags" Target="../tags/tag30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image" Target="../media/image27.png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1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image" Target="../media/image28.png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2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7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38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67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7" Type="http://schemas.openxmlformats.org/officeDocument/2006/relationships/notesSlide" Target="../notesSlides/notesSlide6.xml"/><Relationship Id="rId36" Type="http://schemas.openxmlformats.org/officeDocument/2006/relationships/slideLayout" Target="../slideLayouts/slideLayout38.xml"/><Relationship Id="rId35" Type="http://schemas.openxmlformats.org/officeDocument/2006/relationships/tags" Target="../tags/tag102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0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38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140.xml"/><Relationship Id="rId1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sym typeface="+mn-ea"/>
              </a:rPr>
              <a:t>OpenResty</a:t>
            </a:r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sym typeface="+mn-ea"/>
              </a:rPr>
              <a:t>分享</a:t>
            </a:r>
            <a:endParaRPr lang="zh-CN" altLang="en-US" sz="7200" dirty="0"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安装配置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B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相关网址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8"/>
            </p:custDataLst>
          </p:nvPr>
        </p:nvSpPr>
        <p:spPr bwMode="auto">
          <a:xfrm flipH="1">
            <a:off x="1888862" y="2097408"/>
            <a:ext cx="1646325" cy="1356961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 bwMode="auto">
          <a:xfrm flipH="1">
            <a:off x="3157239" y="347479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 bwMode="auto">
          <a:xfrm flipH="1">
            <a:off x="3375880" y="4159475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11"/>
            </p:custDataLst>
          </p:nvPr>
        </p:nvSpPr>
        <p:spPr bwMode="auto">
          <a:xfrm flipH="1">
            <a:off x="3000194" y="448147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2"/>
            </p:custDataLst>
          </p:nvPr>
        </p:nvSpPr>
        <p:spPr bwMode="auto">
          <a:xfrm flipH="1">
            <a:off x="3510538" y="497069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13"/>
            </p:custDataLst>
          </p:nvPr>
        </p:nvSpPr>
        <p:spPr bwMode="auto">
          <a:xfrm flipH="1">
            <a:off x="2919938" y="5174362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4"/>
            </p:custDataLst>
          </p:nvPr>
        </p:nvSpPr>
        <p:spPr bwMode="auto">
          <a:xfrm flipH="1">
            <a:off x="3195287" y="5781920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5853324" y="1675206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https://openresty.org/en/download.html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6"/>
            </p:custDataLst>
          </p:nvPr>
        </p:nvSpPr>
        <p:spPr bwMode="auto">
          <a:xfrm flipH="1">
            <a:off x="5463141" y="158833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17"/>
            </p:custDataLst>
          </p:nvPr>
        </p:nvSpPr>
        <p:spPr>
          <a:xfrm>
            <a:off x="5853324" y="2573455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https://www.gitbook.com/book/moonbingbing/openresty-best-practices/details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8"/>
            </p:custDataLst>
          </p:nvPr>
        </p:nvSpPr>
        <p:spPr bwMode="auto">
          <a:xfrm flipH="1">
            <a:off x="5463141" y="248658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9"/>
            </p:custDataLst>
          </p:nvPr>
        </p:nvSpPr>
        <p:spPr>
          <a:xfrm>
            <a:off x="5853324" y="3471705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https://www.nginx.com/resources/wiki/modules/lua/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20"/>
            </p:custDataLst>
          </p:nvPr>
        </p:nvSpPr>
        <p:spPr bwMode="auto">
          <a:xfrm flipH="1">
            <a:off x="5463141" y="338483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5853324" y="436995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http://nginx.org/en/docs/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2"/>
            </p:custDataLst>
          </p:nvPr>
        </p:nvSpPr>
        <p:spPr bwMode="auto">
          <a:xfrm flipH="1">
            <a:off x="5463141" y="428308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23"/>
            </p:custDataLst>
          </p:nvPr>
        </p:nvSpPr>
        <p:spPr>
          <a:xfrm>
            <a:off x="5853324" y="526820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http://luajit.org/index.html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24"/>
            </p:custDataLst>
          </p:nvPr>
        </p:nvSpPr>
        <p:spPr bwMode="auto">
          <a:xfrm flipH="1">
            <a:off x="5463141" y="518133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25"/>
            </p:custDataLst>
          </p:nvPr>
        </p:nvSpPr>
        <p:spPr>
          <a:xfrm>
            <a:off x="5853324" y="616645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http://www.lua.org/manual/5.1/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40" name="任意多边形 39"/>
          <p:cNvSpPr/>
          <p:nvPr>
            <p:custDataLst>
              <p:tags r:id="rId26"/>
            </p:custDataLst>
          </p:nvPr>
        </p:nvSpPr>
        <p:spPr bwMode="auto">
          <a:xfrm flipH="1">
            <a:off x="5463141" y="607958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安装步骤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(ubuntu)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8310" y="1445895"/>
            <a:ext cx="69551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+mn-ea"/>
                <a:sym typeface="Arial" pitchFamily="34" charset="0"/>
              </a:rPr>
              <a:t>https://openresty.org/en/installation.html</a:t>
            </a:r>
            <a:endParaRPr lang="zh-CN" altLang="en-US" sz="2400"/>
          </a:p>
        </p:txBody>
      </p:sp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1780449" y="1989808"/>
            <a:ext cx="7698267" cy="880746"/>
            <a:chOff x="1524000" y="2135189"/>
            <a:chExt cx="6405311" cy="732821"/>
          </a:xfrm>
        </p:grpSpPr>
        <p:sp>
          <p:nvSpPr>
            <p:cNvPr id="4" name="KSO_Shape"/>
            <p:cNvSpPr/>
            <p:nvPr>
              <p:custDataLst>
                <p:tags r:id="rId9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0"/>
              </p:custDataLst>
            </p:nvPr>
          </p:nvSpPr>
          <p:spPr>
            <a:xfrm>
              <a:off x="2019063" y="2413101"/>
              <a:ext cx="5834031" cy="454909"/>
            </a:xfrm>
            <a:prstGeom prst="rect">
              <a:avLst/>
            </a:prstGeom>
          </p:spPr>
          <p:txBody>
            <a:bodyPr anchor="t" anchorCtr="0">
              <a:noAutofit/>
            </a:bodyPr>
            <a:p>
              <a:r>
                <a:rPr lang="zh-CN" altLang="en-US">
                  <a:solidFill>
                    <a:schemeClr val="tx1"/>
                  </a:solidFill>
                  <a:latin typeface="+mn-ea"/>
                  <a:sym typeface="Arial" pitchFamily="34" charset="0"/>
                </a:rPr>
                <a:t>sudo apt-get install libreadline-dev libncurses5-dev libpcre3-dev ibssl-dev perl make build-essential</a:t>
              </a:r>
              <a:endParaRPr lang="zh-CN" altLang="en-US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1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依赖安装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1780449" y="2958568"/>
            <a:ext cx="7698267" cy="937896"/>
            <a:chOff x="1524000" y="2135189"/>
            <a:chExt cx="6405311" cy="780372"/>
          </a:xfrm>
        </p:grpSpPr>
        <p:sp>
          <p:nvSpPr>
            <p:cNvPr id="22" name="KSO_Shape"/>
            <p:cNvSpPr/>
            <p:nvPr>
              <p:custDataLst>
                <p:tags r:id="rId13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4"/>
              </p:custDataLst>
            </p:nvPr>
          </p:nvSpPr>
          <p:spPr>
            <a:xfrm>
              <a:off x="2019063" y="2413101"/>
              <a:ext cx="5834031" cy="502460"/>
            </a:xfrm>
            <a:prstGeom prst="rect">
              <a:avLst/>
            </a:prstGeom>
          </p:spPr>
          <p:txBody>
            <a:bodyPr anchor="t" anchorCtr="0">
              <a:normAutofit lnSpcReduction="10000"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tar zxvf openresty-1.9.15.1.tar.gz &amp;&amp; cd openresty-1.9.15.1/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5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源码解压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6"/>
            </p:custDataLst>
          </p:nvPr>
        </p:nvGrpSpPr>
        <p:grpSpPr>
          <a:xfrm>
            <a:off x="1780449" y="3927329"/>
            <a:ext cx="7698267" cy="937896"/>
            <a:chOff x="1524000" y="2135189"/>
            <a:chExt cx="6405311" cy="780372"/>
          </a:xfrm>
        </p:grpSpPr>
        <p:sp>
          <p:nvSpPr>
            <p:cNvPr id="12" name="KSO_Shape"/>
            <p:cNvSpPr/>
            <p:nvPr>
              <p:custDataLst>
                <p:tags r:id="rId17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>
              <a:off x="2019063" y="2413101"/>
              <a:ext cx="5834031" cy="502460"/>
            </a:xfrm>
            <a:prstGeom prst="rect">
              <a:avLst/>
            </a:prstGeom>
          </p:spPr>
          <p:txBody>
            <a:bodyPr anchor="t" anchorCtr="0">
              <a:normAutofit lnSpcReduction="10000"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./configure --prefix=/opt/openresty --with-luajit --with-http_iconv_module -j2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9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en-US" altLang="zh-CN" dirty="0">
                  <a:solidFill>
                    <a:srgbClr val="5B9BD5">
                      <a:lumMod val="75000"/>
                    </a:srgbClr>
                  </a:solidFill>
                  <a:latin typeface="+mn-ea"/>
                  <a:cs typeface="+mn-ea"/>
                </a:rPr>
                <a:t>configure</a:t>
              </a:r>
              <a:endParaRPr lang="en-US" altLang="zh-CN" dirty="0">
                <a:solidFill>
                  <a:srgbClr val="5B9BD5">
                    <a:lumMod val="75000"/>
                  </a:srgb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0"/>
            </p:custDataLst>
          </p:nvPr>
        </p:nvGrpSpPr>
        <p:grpSpPr>
          <a:xfrm>
            <a:off x="1780449" y="4896089"/>
            <a:ext cx="7698267" cy="776533"/>
            <a:chOff x="1524000" y="2135189"/>
            <a:chExt cx="6405311" cy="646111"/>
          </a:xfrm>
        </p:grpSpPr>
        <p:sp>
          <p:nvSpPr>
            <p:cNvPr id="30" name="KSO_Shape"/>
            <p:cNvSpPr/>
            <p:nvPr>
              <p:custDataLst>
                <p:tags r:id="rId21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2019299" y="2413001"/>
              <a:ext cx="5833812" cy="368299"/>
            </a:xfrm>
            <a:prstGeom prst="rect">
              <a:avLst/>
            </a:prstGeom>
          </p:spPr>
          <p:txBody>
            <a:bodyPr anchor="t" anchorCtr="0">
              <a:normAutofit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make -j2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3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编译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4"/>
            </p:custDataLst>
          </p:nvPr>
        </p:nvGrpSpPr>
        <p:grpSpPr>
          <a:xfrm>
            <a:off x="1780449" y="5864850"/>
            <a:ext cx="7698267" cy="776533"/>
            <a:chOff x="1524000" y="2135189"/>
            <a:chExt cx="6405311" cy="646111"/>
          </a:xfrm>
        </p:grpSpPr>
        <p:sp>
          <p:nvSpPr>
            <p:cNvPr id="34" name="KSO_Shape"/>
            <p:cNvSpPr/>
            <p:nvPr>
              <p:custDataLst>
                <p:tags r:id="rId25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6"/>
              </p:custDataLst>
            </p:nvPr>
          </p:nvSpPr>
          <p:spPr>
            <a:xfrm>
              <a:off x="2019299" y="2413001"/>
              <a:ext cx="5833812" cy="368299"/>
            </a:xfrm>
            <a:prstGeom prst="rect">
              <a:avLst/>
            </a:prstGeom>
          </p:spPr>
          <p:txBody>
            <a:bodyPr anchor="t" anchorCtr="0">
              <a:normAutofit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sudo make install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7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安装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命令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8"/>
            </p:custDataLst>
          </p:nvPr>
        </p:nvSpPr>
        <p:spPr bwMode="auto">
          <a:xfrm>
            <a:off x="1849530" y="1816265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" name="TextBox 20"/>
          <p:cNvSpPr txBox="1"/>
          <p:nvPr>
            <p:custDataLst>
              <p:tags r:id="rId9"/>
            </p:custDataLst>
          </p:nvPr>
        </p:nvSpPr>
        <p:spPr>
          <a:xfrm>
            <a:off x="2601508" y="1891177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./configure --help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10"/>
            </p:custDataLst>
          </p:nvPr>
        </p:nvSpPr>
        <p:spPr bwMode="auto">
          <a:xfrm>
            <a:off x="1849530" y="2604182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" name="TextBox 20"/>
          <p:cNvSpPr txBox="1"/>
          <p:nvPr>
            <p:custDataLst>
              <p:tags r:id="rId11"/>
            </p:custDataLst>
          </p:nvPr>
        </p:nvSpPr>
        <p:spPr>
          <a:xfrm>
            <a:off x="2601508" y="2679094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/>
                </a:solidFill>
                <a:sym typeface="Arial" pitchFamily="34" charset="0"/>
              </a:rPr>
              <a:t>nginx -s reload</a:t>
            </a:r>
            <a:endParaRPr lang="en-US" altLang="zh-CN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12"/>
            </p:custDataLst>
          </p:nvPr>
        </p:nvSpPr>
        <p:spPr bwMode="auto">
          <a:xfrm>
            <a:off x="1849530" y="3392099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" name="TextBox 20"/>
          <p:cNvSpPr txBox="1"/>
          <p:nvPr>
            <p:custDataLst>
              <p:tags r:id="rId13"/>
            </p:custDataLst>
          </p:nvPr>
        </p:nvSpPr>
        <p:spPr>
          <a:xfrm>
            <a:off x="2601508" y="3467011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 pitchFamily="34" charset="0"/>
              </a:rPr>
              <a:t>nginx -s stop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sym typeface="Arial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4"/>
            </p:custDataLst>
          </p:nvPr>
        </p:nvSpPr>
        <p:spPr bwMode="auto">
          <a:xfrm>
            <a:off x="1849530" y="4180017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TextBox 20"/>
          <p:cNvSpPr txBox="1"/>
          <p:nvPr>
            <p:custDataLst>
              <p:tags r:id="rId15"/>
            </p:custDataLst>
          </p:nvPr>
        </p:nvSpPr>
        <p:spPr>
          <a:xfrm>
            <a:off x="2601508" y="4254928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Arial" pitchFamily="34" charset="0"/>
              </a:rPr>
              <a:t>nginx -t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sym typeface="Arial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6"/>
            </p:custDataLst>
          </p:nvPr>
        </p:nvSpPr>
        <p:spPr bwMode="auto">
          <a:xfrm>
            <a:off x="1849530" y="4967934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6" name="TextBox 20"/>
          <p:cNvSpPr txBox="1"/>
          <p:nvPr>
            <p:custDataLst>
              <p:tags r:id="rId17"/>
            </p:custDataLst>
          </p:nvPr>
        </p:nvSpPr>
        <p:spPr>
          <a:xfrm>
            <a:off x="2601508" y="5042846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92D050"/>
                </a:solidFill>
                <a:sym typeface="Arial" pitchFamily="34" charset="0"/>
              </a:rPr>
              <a:t>nginx -V</a:t>
            </a:r>
            <a:endParaRPr lang="en-US" altLang="zh-CN" dirty="0">
              <a:solidFill>
                <a:srgbClr val="92D050"/>
              </a:solidFill>
              <a:sym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2610" y="5894070"/>
            <a:ext cx="379222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+mn-ea"/>
                <a:sym typeface="Arial" pitchFamily="34" charset="0"/>
              </a:rPr>
              <a:t>curl http://127.0.0.1</a:t>
            </a:r>
            <a:endParaRPr lang="zh-CN" altLang="en-US" sz="2400">
              <a:solidFill>
                <a:schemeClr val="tx1"/>
              </a:solidFill>
              <a:latin typeface="+mn-ea"/>
              <a:sym typeface="Arial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配置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50" y="1627505"/>
            <a:ext cx="10511155" cy="48901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常用组件使用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C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执行阶段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837402" y="1576112"/>
            <a:ext cx="3443013" cy="1087766"/>
            <a:chOff x="2628900" y="1782763"/>
            <a:chExt cx="3524250" cy="1144597"/>
          </a:xfrm>
        </p:grpSpPr>
        <p:sp>
          <p:nvSpPr>
            <p:cNvPr id="4" name="椭圆 3"/>
            <p:cNvSpPr/>
            <p:nvPr>
              <p:custDataLst>
                <p:tags r:id="rId9"/>
              </p:custDataLst>
            </p:nvPr>
          </p:nvSpPr>
          <p:spPr>
            <a:xfrm>
              <a:off x="2743200" y="1859517"/>
              <a:ext cx="800100" cy="80010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01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10"/>
              </p:custDataLst>
            </p:nvPr>
          </p:nvSpPr>
          <p:spPr>
            <a:xfrm>
              <a:off x="2628900" y="2091292"/>
              <a:ext cx="336550" cy="33655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1"/>
              </p:custDataLst>
            </p:nvPr>
          </p:nvSpPr>
          <p:spPr>
            <a:xfrm>
              <a:off x="2658269" y="1915080"/>
              <a:ext cx="195262" cy="195262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2"/>
              </p:custDataLst>
            </p:nvPr>
          </p:nvSpPr>
          <p:spPr>
            <a:xfrm>
              <a:off x="3543300" y="1782763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27B1B4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set_by_lua</a:t>
              </a:r>
              <a:endParaRPr lang="en-US" altLang="zh-CN" sz="1900" b="1" dirty="0">
                <a:solidFill>
                  <a:srgbClr val="27B1B4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13"/>
              </p:custDataLst>
            </p:nvPr>
          </p:nvSpPr>
          <p:spPr>
            <a:xfrm>
              <a:off x="3543300" y="2160118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流程分支处理判断、变量初始化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1837402" y="3026658"/>
            <a:ext cx="3443013" cy="1087766"/>
            <a:chOff x="2628900" y="3309094"/>
            <a:chExt cx="3524250" cy="1144597"/>
          </a:xfrm>
        </p:grpSpPr>
        <p:sp>
          <p:nvSpPr>
            <p:cNvPr id="17" name="椭圆 16"/>
            <p:cNvSpPr/>
            <p:nvPr>
              <p:custDataLst>
                <p:tags r:id="rId15"/>
              </p:custDataLst>
            </p:nvPr>
          </p:nvSpPr>
          <p:spPr>
            <a:xfrm>
              <a:off x="2743200" y="3385848"/>
              <a:ext cx="800100" cy="80010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03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6"/>
              </p:custDataLst>
            </p:nvPr>
          </p:nvSpPr>
          <p:spPr>
            <a:xfrm>
              <a:off x="2628900" y="3617623"/>
              <a:ext cx="336550" cy="33655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7"/>
              </p:custDataLst>
            </p:nvPr>
          </p:nvSpPr>
          <p:spPr>
            <a:xfrm>
              <a:off x="2658269" y="3441411"/>
              <a:ext cx="195262" cy="195262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3543300" y="3309094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6EC737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access_by_lua</a:t>
              </a:r>
              <a:endParaRPr lang="en-US" altLang="zh-CN" sz="1900" b="1" dirty="0">
                <a:solidFill>
                  <a:srgbClr val="6EC737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9"/>
              </p:custDataLst>
            </p:nvPr>
          </p:nvSpPr>
          <p:spPr>
            <a:xfrm>
              <a:off x="3543300" y="3686449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IP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准入、接口权限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20"/>
            </p:custDataLst>
          </p:nvPr>
        </p:nvGrpSpPr>
        <p:grpSpPr>
          <a:xfrm>
            <a:off x="1837402" y="4477205"/>
            <a:ext cx="3443013" cy="1087766"/>
            <a:chOff x="2628900" y="4835426"/>
            <a:chExt cx="3524250" cy="1144597"/>
          </a:xfrm>
        </p:grpSpPr>
        <p:sp>
          <p:nvSpPr>
            <p:cNvPr id="29" name="椭圆 28"/>
            <p:cNvSpPr/>
            <p:nvPr>
              <p:custDataLst>
                <p:tags r:id="rId21"/>
              </p:custDataLst>
            </p:nvPr>
          </p:nvSpPr>
          <p:spPr>
            <a:xfrm>
              <a:off x="2743200" y="4912180"/>
              <a:ext cx="800100" cy="80010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05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2"/>
              </p:custDataLst>
            </p:nvPr>
          </p:nvSpPr>
          <p:spPr>
            <a:xfrm>
              <a:off x="2628900" y="5143955"/>
              <a:ext cx="336550" cy="33655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3"/>
              </p:custDataLst>
            </p:nvPr>
          </p:nvSpPr>
          <p:spPr>
            <a:xfrm>
              <a:off x="2658269" y="4967743"/>
              <a:ext cx="195262" cy="195262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24"/>
              </p:custDataLst>
            </p:nvPr>
          </p:nvSpPr>
          <p:spPr>
            <a:xfrm>
              <a:off x="3543300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header_filter_by_lua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5"/>
              </p:custDataLst>
            </p:nvPr>
          </p:nvSpPr>
          <p:spPr>
            <a:xfrm>
              <a:off x="3543300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应答</a:t>
              </a: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http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过滤处理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26"/>
            </p:custDataLst>
          </p:nvPr>
        </p:nvGrpSpPr>
        <p:grpSpPr>
          <a:xfrm>
            <a:off x="5447911" y="1576112"/>
            <a:ext cx="3443013" cy="1087766"/>
            <a:chOff x="6324599" y="1782763"/>
            <a:chExt cx="3524250" cy="1144597"/>
          </a:xfrm>
        </p:grpSpPr>
        <p:sp>
          <p:nvSpPr>
            <p:cNvPr id="41" name="椭圆 40"/>
            <p:cNvSpPr/>
            <p:nvPr>
              <p:custDataLst>
                <p:tags r:id="rId27"/>
              </p:custDataLst>
            </p:nvPr>
          </p:nvSpPr>
          <p:spPr>
            <a:xfrm>
              <a:off x="6438899" y="1859517"/>
              <a:ext cx="800100" cy="80010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02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28"/>
              </p:custDataLst>
            </p:nvPr>
          </p:nvSpPr>
          <p:spPr>
            <a:xfrm>
              <a:off x="6324599" y="2091292"/>
              <a:ext cx="336550" cy="33655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29"/>
              </p:custDataLst>
            </p:nvPr>
          </p:nvSpPr>
          <p:spPr>
            <a:xfrm>
              <a:off x="6353968" y="1915080"/>
              <a:ext cx="195262" cy="195262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30"/>
              </p:custDataLst>
            </p:nvPr>
          </p:nvSpPr>
          <p:spPr>
            <a:xfrm>
              <a:off x="7238999" y="1782763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27B1B4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rewrite_by_lua</a:t>
              </a:r>
              <a:endParaRPr lang="en-US" altLang="zh-CN" sz="1900" b="1" dirty="0">
                <a:solidFill>
                  <a:srgbClr val="27B1B4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31"/>
              </p:custDataLst>
            </p:nvPr>
          </p:nvSpPr>
          <p:spPr>
            <a:xfrm>
              <a:off x="7238999" y="2160118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转发、重定向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32"/>
            </p:custDataLst>
          </p:nvPr>
        </p:nvGrpSpPr>
        <p:grpSpPr>
          <a:xfrm>
            <a:off x="5447911" y="3026658"/>
            <a:ext cx="3443013" cy="1087766"/>
            <a:chOff x="6324599" y="3309094"/>
            <a:chExt cx="3524250" cy="1144597"/>
          </a:xfrm>
        </p:grpSpPr>
        <p:sp>
          <p:nvSpPr>
            <p:cNvPr id="46" name="椭圆 45"/>
            <p:cNvSpPr/>
            <p:nvPr>
              <p:custDataLst>
                <p:tags r:id="rId33"/>
              </p:custDataLst>
            </p:nvPr>
          </p:nvSpPr>
          <p:spPr>
            <a:xfrm>
              <a:off x="6438899" y="3385848"/>
              <a:ext cx="800100" cy="80010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04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34"/>
              </p:custDataLst>
            </p:nvPr>
          </p:nvSpPr>
          <p:spPr>
            <a:xfrm>
              <a:off x="6324599" y="3617623"/>
              <a:ext cx="336550" cy="33655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35"/>
              </p:custDataLst>
            </p:nvPr>
          </p:nvSpPr>
          <p:spPr>
            <a:xfrm>
              <a:off x="6353968" y="3441411"/>
              <a:ext cx="195262" cy="195262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36"/>
              </p:custDataLst>
            </p:nvPr>
          </p:nvSpPr>
          <p:spPr>
            <a:xfrm>
              <a:off x="7238999" y="3309094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6EC737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content_by_lua</a:t>
              </a:r>
              <a:endParaRPr lang="en-US" altLang="zh-CN" sz="1900" b="1" dirty="0">
                <a:solidFill>
                  <a:srgbClr val="6EC737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37"/>
              </p:custDataLst>
            </p:nvPr>
          </p:nvSpPr>
          <p:spPr>
            <a:xfrm>
              <a:off x="7238999" y="3686449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内容生成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38"/>
            </p:custDataLst>
          </p:nvPr>
        </p:nvGrpSpPr>
        <p:grpSpPr>
          <a:xfrm>
            <a:off x="5447911" y="4477205"/>
            <a:ext cx="3443013" cy="1087766"/>
            <a:chOff x="6324599" y="4835426"/>
            <a:chExt cx="3524250" cy="1144597"/>
          </a:xfrm>
        </p:grpSpPr>
        <p:sp>
          <p:nvSpPr>
            <p:cNvPr id="51" name="椭圆 50"/>
            <p:cNvSpPr/>
            <p:nvPr>
              <p:custDataLst>
                <p:tags r:id="rId39"/>
              </p:custDataLst>
            </p:nvPr>
          </p:nvSpPr>
          <p:spPr>
            <a:xfrm>
              <a:off x="6438899" y="4912180"/>
              <a:ext cx="800100" cy="80010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06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0"/>
              </p:custDataLst>
            </p:nvPr>
          </p:nvSpPr>
          <p:spPr>
            <a:xfrm>
              <a:off x="6324599" y="5143955"/>
              <a:ext cx="336550" cy="33655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1"/>
              </p:custDataLst>
            </p:nvPr>
          </p:nvSpPr>
          <p:spPr>
            <a:xfrm>
              <a:off x="6353968" y="4967743"/>
              <a:ext cx="195262" cy="195262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42"/>
              </p:custDataLst>
            </p:nvPr>
          </p:nvSpPr>
          <p:spPr>
            <a:xfrm>
              <a:off x="7238999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body_filter_by_lua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43"/>
              </p:custDataLst>
            </p:nvPr>
          </p:nvSpPr>
          <p:spPr>
            <a:xfrm>
              <a:off x="7238999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应答</a:t>
              </a: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body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过滤处理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4"/>
            </p:custDataLst>
          </p:nvPr>
        </p:nvGrpSpPr>
        <p:grpSpPr>
          <a:xfrm>
            <a:off x="1781520" y="5693911"/>
            <a:ext cx="3443013" cy="1087766"/>
            <a:chOff x="2628900" y="4835426"/>
            <a:chExt cx="3524250" cy="1144597"/>
          </a:xfrm>
        </p:grpSpPr>
        <p:sp>
          <p:nvSpPr>
            <p:cNvPr id="15" name="椭圆 14"/>
            <p:cNvSpPr/>
            <p:nvPr>
              <p:custDataLst>
                <p:tags r:id="rId45"/>
              </p:custDataLst>
            </p:nvPr>
          </p:nvSpPr>
          <p:spPr>
            <a:xfrm>
              <a:off x="2743200" y="4912180"/>
              <a:ext cx="800100" cy="8001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07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46"/>
              </p:custDataLst>
            </p:nvPr>
          </p:nvSpPr>
          <p:spPr>
            <a:xfrm>
              <a:off x="2628900" y="5143955"/>
              <a:ext cx="336550" cy="3365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47"/>
              </p:custDataLst>
            </p:nvPr>
          </p:nvSpPr>
          <p:spPr>
            <a:xfrm>
              <a:off x="2658269" y="4967743"/>
              <a:ext cx="195262" cy="1952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48"/>
              </p:custDataLst>
            </p:nvPr>
          </p:nvSpPr>
          <p:spPr>
            <a:xfrm>
              <a:off x="3543300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log_by_lua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9"/>
              </p:custDataLst>
            </p:nvPr>
          </p:nvSpPr>
          <p:spPr>
            <a:xfrm>
              <a:off x="3543300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会话完成后本地异步完成日志记录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</p:spTree>
    <p:custDataLst>
      <p:tags r:id="rId5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阶段之间传递变量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6565" y="1699260"/>
            <a:ext cx="114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ngx.ctx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0" y="2522855"/>
            <a:ext cx="526034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955" y="2353310"/>
            <a:ext cx="3096260" cy="174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5460" y="4575810"/>
            <a:ext cx="31013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curl http://127.0.0.1/mixed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787525" y="5109845"/>
            <a:ext cx="329882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curl http://127.0.0.1/ngx_ctx</a:t>
            </a:r>
            <a:endParaRPr lang="en-US" altLang="zh-CN" sz="2000"/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035" y="1568450"/>
            <a:ext cx="8837930" cy="3910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10690" y="5675630"/>
            <a:ext cx="572452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+mn-ea"/>
                <a:sym typeface="Arial" pitchFamily="34" charset="0"/>
              </a:rPr>
              <a:t>curl http://127.0.0.1/mysql_select</a:t>
            </a:r>
            <a:endParaRPr lang="en-US" altLang="zh-CN" sz="2000">
              <a:latin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4815" y="6210300"/>
            <a:ext cx="678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latin typeface="+mn-ea"/>
                <a:sym typeface="Arial" pitchFamily="34" charset="0"/>
              </a:rPr>
              <a:t>ab -n 100000 -c 100 -k http://127.0.0.1/mysql_select</a:t>
            </a:r>
            <a:endParaRPr lang="en-US" altLang="zh-CN" sz="2000">
              <a:latin typeface="+mn-ea"/>
              <a:sym typeface="Arial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redis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0" y="1447165"/>
            <a:ext cx="3877945" cy="3681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455" y="1443990"/>
            <a:ext cx="3884930" cy="3694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7675" y="5283835"/>
            <a:ext cx="4171315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en-US" altLang="zh-CN" sz="2000">
                <a:latin typeface="+mn-ea"/>
                <a:sym typeface="Arial" pitchFamily="34" charset="0"/>
              </a:rPr>
              <a:t>curl http://127.0.0.1/redis_set</a:t>
            </a:r>
            <a:endParaRPr lang="en-US" altLang="zh-CN" sz="2000" strike="noStrike" kern="1200" noProof="1">
              <a:latin typeface="+mn-ea"/>
              <a:ea typeface="+mn-ea"/>
              <a:cs typeface="+mn-cs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en-US" altLang="zh-CN" sz="2000">
                <a:latin typeface="+mn-ea"/>
                <a:sym typeface="Arial" pitchFamily="34" charset="0"/>
              </a:rPr>
              <a:t>curl http://127.0.0.1/redis_get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730375" y="6086475"/>
            <a:ext cx="7330440" cy="701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en-US" altLang="zh-CN" sz="2000">
                <a:latin typeface="+mn-ea"/>
                <a:sym typeface="Arial" pitchFamily="34" charset="0"/>
              </a:rPr>
              <a:t>ab -n 500000 -c 100 -k http://127.0.0.1/redis_set</a:t>
            </a:r>
            <a:endParaRPr lang="en-US" altLang="zh-CN" sz="2000" strike="noStrike" kern="1200" noProof="1">
              <a:latin typeface="+mn-ea"/>
              <a:ea typeface="+mn-ea"/>
              <a:cs typeface="+mn-cs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en-US" altLang="zh-CN" sz="2000">
                <a:latin typeface="+mn-ea"/>
                <a:sym typeface="Arial" pitchFamily="34" charset="0"/>
              </a:rPr>
              <a:t>ab -n 500000 -c 100 -k http://127.0.0.1/redis_get</a:t>
            </a:r>
            <a:endParaRPr lang="zh-CN" altLang="en-US" sz="2000"/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4707125" y="1165960"/>
            <a:ext cx="6056126" cy="1194278"/>
            <a:chOff x="3508748" y="794949"/>
            <a:chExt cx="5168989" cy="1019333"/>
          </a:xfrm>
        </p:grpSpPr>
        <p:cxnSp>
          <p:nvCxnSpPr>
            <p:cNvPr id="6" name="直接连接符 5"/>
            <p:cNvCxnSpPr/>
            <p:nvPr>
              <p:custDataLst>
                <p:tags r:id="rId2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3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4233655" y="1227151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sym typeface="Arial" pitchFamily="34" charset="0"/>
                </a:rPr>
                <a:t>OpenResty</a:t>
              </a:r>
              <a:r>
                <a:rPr lang="zh-CN" altLang="en-US" sz="2800" dirty="0">
                  <a:solidFill>
                    <a:schemeClr val="accent1"/>
                  </a:solidFill>
                  <a:sym typeface="Arial" pitchFamily="34" charset="0"/>
                </a:rPr>
                <a:t>介绍</a:t>
              </a:r>
              <a:endParaRPr lang="zh-CN" altLang="en-US" sz="2800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da-DK" altLang="zh-CN" sz="2800">
                  <a:solidFill>
                    <a:schemeClr val="accent1">
                      <a:lumMod val="50000"/>
                    </a:schemeClr>
                  </a:solidFill>
                  <a:sym typeface="Arial" pitchFamily="34" charset="0"/>
                </a:rPr>
                <a:t>A</a:t>
              </a:r>
              <a:endParaRPr lang="zh-CN" altLang="en-US" sz="28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6"/>
            </p:custDataLst>
          </p:nvPr>
        </p:nvGrpSpPr>
        <p:grpSpPr>
          <a:xfrm>
            <a:off x="4707125" y="2327360"/>
            <a:ext cx="6075175" cy="1194278"/>
            <a:chOff x="3508748" y="1649828"/>
            <a:chExt cx="5185248" cy="1019333"/>
          </a:xfrm>
        </p:grpSpPr>
        <p:cxnSp>
          <p:nvCxnSpPr>
            <p:cNvPr id="44" name="直接连接符 43"/>
            <p:cNvCxnSpPr/>
            <p:nvPr>
              <p:custDataLst>
                <p:tags r:id="rId7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>
              <p:custDataLst>
                <p:tags r:id="rId8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9"/>
              </p:custDataLst>
            </p:nvPr>
          </p:nvSpPr>
          <p:spPr>
            <a:xfrm>
              <a:off x="4249914" y="2082030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  <a:sym typeface="Arial" pitchFamily="34" charset="0"/>
                </a:rPr>
                <a:t>安装配置</a:t>
              </a:r>
              <a:endParaRPr lang="zh-CN" altLang="en-US" sz="2800" dirty="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0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accent2">
                      <a:lumMod val="50000"/>
                    </a:schemeClr>
                  </a:solidFill>
                  <a:sym typeface="Arial" pitchFamily="34" charset="0"/>
                </a:rPr>
                <a:t>B</a:t>
              </a:r>
              <a:endParaRPr lang="zh-CN" altLang="en-US" sz="2800">
                <a:solidFill>
                  <a:schemeClr val="accent2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11"/>
            </p:custDataLst>
          </p:nvPr>
        </p:nvGrpSpPr>
        <p:grpSpPr>
          <a:xfrm>
            <a:off x="4697600" y="3488759"/>
            <a:ext cx="6065650" cy="1194278"/>
            <a:chOff x="3508748" y="2504707"/>
            <a:chExt cx="5177118" cy="1019333"/>
          </a:xfrm>
        </p:grpSpPr>
        <p:cxnSp>
          <p:nvCxnSpPr>
            <p:cNvPr id="49" name="直接连接符 48"/>
            <p:cNvCxnSpPr/>
            <p:nvPr>
              <p:custDataLst>
                <p:tags r:id="rId12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>
              <p:custDataLst>
                <p:tags r:id="rId13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4"/>
              </p:custDataLst>
            </p:nvPr>
          </p:nvSpPr>
          <p:spPr>
            <a:xfrm>
              <a:off x="4241784" y="2936909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800" dirty="0">
                  <a:solidFill>
                    <a:schemeClr val="accent1"/>
                  </a:solidFill>
                  <a:sym typeface="Arial" pitchFamily="34" charset="0"/>
                </a:rPr>
                <a:t>常用组件使用</a:t>
              </a:r>
              <a:endParaRPr lang="zh-CN" altLang="en-US" sz="2800" dirty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5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sym typeface="Arial" pitchFamily="34" charset="0"/>
                </a:rPr>
                <a:t>C</a:t>
              </a:r>
              <a:endParaRPr lang="zh-CN" altLang="en-US" sz="2800" dirty="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16"/>
            </p:custDataLst>
          </p:nvPr>
        </p:nvGrpSpPr>
        <p:grpSpPr>
          <a:xfrm>
            <a:off x="4707125" y="4650159"/>
            <a:ext cx="6075175" cy="1194278"/>
            <a:chOff x="3508748" y="3359586"/>
            <a:chExt cx="5185248" cy="1019333"/>
          </a:xfrm>
        </p:grpSpPr>
        <p:cxnSp>
          <p:nvCxnSpPr>
            <p:cNvPr id="54" name="直接连接符 53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54"/>
            <p:cNvSpPr/>
            <p:nvPr>
              <p:custDataLst>
                <p:tags r:id="rId18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9"/>
              </p:custDataLst>
            </p:nvPr>
          </p:nvSpPr>
          <p:spPr>
            <a:xfrm>
              <a:off x="4249914" y="3791788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  <a:sym typeface="Arial" pitchFamily="34" charset="0"/>
                </a:rPr>
                <a:t>实战案例</a:t>
              </a:r>
              <a:endParaRPr lang="zh-CN" altLang="en-US" sz="2800" dirty="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>
                      <a:lumMod val="50000"/>
                    </a:schemeClr>
                  </a:solidFill>
                  <a:sym typeface="Arial" pitchFamily="34" charset="0"/>
                </a:rPr>
                <a:t>D</a:t>
              </a:r>
              <a:endParaRPr lang="zh-CN" altLang="en-US" sz="2800" dirty="0">
                <a:solidFill>
                  <a:schemeClr val="accent2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sp>
        <p:nvSpPr>
          <p:cNvPr id="5" name="等腰三角形 4"/>
          <p:cNvSpPr/>
          <p:nvPr>
            <p:custDataLst>
              <p:tags r:id="rId21"/>
            </p:custDataLst>
          </p:nvPr>
        </p:nvSpPr>
        <p:spPr>
          <a:xfrm>
            <a:off x="1960973" y="2681289"/>
            <a:ext cx="1895475" cy="16351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>
            <a:noAutofit/>
          </a:bodyPr>
          <a:p>
            <a:pPr algn="ctr"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22"/>
            </p:custDataLst>
          </p:nvPr>
        </p:nvSpPr>
        <p:spPr>
          <a:xfrm>
            <a:off x="1741898" y="2422525"/>
            <a:ext cx="2333625" cy="2012950"/>
          </a:xfrm>
          <a:prstGeom prst="triangle">
            <a:avLst/>
          </a:prstGeom>
          <a:noFill/>
          <a:ln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12" name="直接连接符 11"/>
          <p:cNvCxnSpPr>
            <a:endCxn id="11" idx="0"/>
          </p:cNvCxnSpPr>
          <p:nvPr>
            <p:custDataLst>
              <p:tags r:id="rId23"/>
            </p:custDataLst>
          </p:nvPr>
        </p:nvCxnSpPr>
        <p:spPr>
          <a:xfrm>
            <a:off x="2908709" y="1"/>
            <a:ext cx="0" cy="2422525"/>
          </a:xfrm>
          <a:prstGeom prst="line">
            <a:avLst/>
          </a:prstGeom>
          <a:ln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24"/>
            </p:custDataLst>
          </p:nvPr>
        </p:nvCxnSpPr>
        <p:spPr>
          <a:xfrm flipH="1">
            <a:off x="2908709" y="4448175"/>
            <a:ext cx="0" cy="2413000"/>
          </a:xfrm>
          <a:prstGeom prst="line">
            <a:avLst/>
          </a:prstGeom>
          <a:ln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缓存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9335" y="1560195"/>
            <a:ext cx="4145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进程间共享内存 shared_dict</a:t>
            </a:r>
            <a:endParaRPr lang="zh-CN" altLang="en-US" sz="2400">
              <a:latin typeface="+mn-ea"/>
              <a:sym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215" y="1369695"/>
            <a:ext cx="4991100" cy="4430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79345" y="3257550"/>
            <a:ext cx="352171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zh-CN" altLang="en-US">
                <a:latin typeface="+mn-ea"/>
                <a:sym typeface="Arial" pitchFamily="34" charset="0"/>
              </a:rPr>
              <a:t>ab -n </a:t>
            </a:r>
            <a:r>
              <a:rPr lang="en-US" altLang="zh-CN">
                <a:latin typeface="+mn-ea"/>
                <a:sym typeface="Arial" pitchFamily="34" charset="0"/>
              </a:rPr>
              <a:t>50</a:t>
            </a:r>
            <a:r>
              <a:rPr lang="zh-CN" altLang="en-US">
                <a:latin typeface="+mn-ea"/>
                <a:sym typeface="Arial" pitchFamily="34" charset="0"/>
              </a:rPr>
              <a:t>0000 -c 100 -k http://127.0.0.1/iredis_get</a:t>
            </a:r>
            <a:endParaRPr lang="zh-CN" altLang="en-US">
              <a:latin typeface="+mn-ea"/>
              <a:sym typeface="Arial" pitchFamily="34" charset="0"/>
            </a:endParaRPr>
          </a:p>
          <a:p>
            <a:pPr fontAlgn="base">
              <a:buFont typeface="+mj-lt"/>
            </a:pPr>
            <a:endParaRPr lang="zh-CN" altLang="en-US" strike="noStrike" kern="1200" noProof="1">
              <a:latin typeface="+mn-ea"/>
              <a:ea typeface="+mn-ea"/>
              <a:cs typeface="+mn-cs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zh-CN" altLang="en-US">
                <a:latin typeface="+mn-ea"/>
                <a:sym typeface="Arial" pitchFamily="34" charset="0"/>
              </a:rPr>
              <a:t>ab -n </a:t>
            </a:r>
            <a:r>
              <a:rPr lang="en-US" altLang="zh-CN">
                <a:latin typeface="+mn-ea"/>
                <a:sym typeface="Arial" pitchFamily="34" charset="0"/>
              </a:rPr>
              <a:t>50</a:t>
            </a:r>
            <a:r>
              <a:rPr lang="zh-CN" altLang="en-US">
                <a:latin typeface="+mn-ea"/>
                <a:sym typeface="Arial" pitchFamily="34" charset="0"/>
              </a:rPr>
              <a:t>0000 -c 100 -k http://127.0.0.1/iredis_get2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2266950"/>
            <a:ext cx="304736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08885" y="5770245"/>
            <a:ext cx="3078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进程内缓存 lrucache</a:t>
            </a:r>
            <a:endParaRPr lang="zh-CN" altLang="en-US" sz="2400"/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1851660" y="1637030"/>
            <a:ext cx="375285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1892935" y="5812155"/>
            <a:ext cx="375285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常用组件使用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缓存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68402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缓存失效风暴</a:t>
            </a:r>
            <a:endParaRPr lang="zh-CN" altLang="en-US" sz="2400">
              <a:latin typeface="+mn-ea"/>
              <a:sym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450" y="1157605"/>
            <a:ext cx="5335905" cy="5420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7360" y="2417445"/>
            <a:ext cx="2926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加锁lua-resty-lock</a:t>
            </a:r>
            <a:endParaRPr lang="zh-CN" altLang="en-US" sz="2400"/>
          </a:p>
        </p:txBody>
      </p:sp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实战案例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D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实战案例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39217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RTB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1839595"/>
            <a:ext cx="7980680" cy="38080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实战案例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OpenResty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1650" y="1514475"/>
            <a:ext cx="512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：</a:t>
            </a:r>
            <a:r>
              <a:rPr lang="zh-CN" altLang="en-US"/>
              <a:t>存放广告信息、广告投放计划、广告预算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84350" y="1898650"/>
            <a:ext cx="4653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： </a:t>
            </a:r>
            <a:r>
              <a:rPr lang="en-US" altLang="zh-CN"/>
              <a:t>ip-</a:t>
            </a:r>
            <a:r>
              <a:rPr lang="zh-CN" altLang="en-US"/>
              <a:t>城市、标签库、实时统计已用金额</a:t>
            </a:r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6061484" y="233362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6055134" y="431800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3225" y="2447925"/>
            <a:ext cx="11315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Python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623175" y="2441575"/>
            <a:ext cx="17075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OpenResty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238375" y="2990850"/>
            <a:ext cx="283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数据缓存到本地内存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7400" y="3013075"/>
            <a:ext cx="3103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数据缓存到</a:t>
            </a:r>
            <a:r>
              <a:rPr lang="en-US" altLang="zh-CN"/>
              <a:t>shared_dict</a:t>
            </a:r>
            <a:endParaRPr lang="en-US" altLang="zh-CN"/>
          </a:p>
        </p:txBody>
      </p:sp>
      <p:sp>
        <p:nvSpPr>
          <p:cNvPr id="15" name="文本占位符 9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259330" y="3819525"/>
            <a:ext cx="244157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8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 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16G</a:t>
            </a:r>
            <a:endParaRPr lang="en-US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3000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QPS</a:t>
            </a:r>
            <a:endParaRPr lang="en-US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7167880" y="3870325"/>
            <a:ext cx="290766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本地虚拟机 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 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4G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10000+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QPS</a:t>
            </a:r>
            <a:endParaRPr lang="en-US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+mj-lt"/>
              </a:rPr>
              <a:t>OpenResty</a:t>
            </a:r>
            <a:r>
              <a:rPr lang="zh-CN" altLang="en-US" sz="4000" dirty="0">
                <a:latin typeface="+mj-lt"/>
              </a:rPr>
              <a:t>介绍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A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>
            <p:custDataLst>
              <p:tags r:id="rId5"/>
            </p:custDataLst>
          </p:nvPr>
        </p:nvGrpSpPr>
        <p:grpSpPr>
          <a:xfrm>
            <a:off x="6036803" y="2972492"/>
            <a:ext cx="4716922" cy="1266081"/>
            <a:chOff x="4630652" y="2485901"/>
            <a:chExt cx="3675148" cy="986456"/>
          </a:xfrm>
        </p:grpSpPr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4630652" y="2485901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5852265" y="2650973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异步非阻塞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8"/>
              </p:custDataLst>
            </p:nvPr>
          </p:nvCxnSpPr>
          <p:spPr>
            <a:xfrm>
              <a:off x="5651500" y="3462378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>
            <p:custDataLst>
              <p:tags r:id="rId9"/>
            </p:custDataLst>
          </p:nvPr>
        </p:nvGrpSpPr>
        <p:grpSpPr>
          <a:xfrm>
            <a:off x="6036803" y="4688304"/>
            <a:ext cx="4716922" cy="1253274"/>
            <a:chOff x="4630652" y="3585120"/>
            <a:chExt cx="3675148" cy="976477"/>
          </a:xfrm>
        </p:grpSpPr>
        <p:sp>
          <p:nvSpPr>
            <p:cNvPr id="13" name="任意多边形 12"/>
            <p:cNvSpPr/>
            <p:nvPr>
              <p:custDataLst>
                <p:tags r:id="rId10"/>
              </p:custDataLst>
            </p:nvPr>
          </p:nvSpPr>
          <p:spPr>
            <a:xfrm>
              <a:off x="4630652" y="3585120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4</a:t>
              </a:r>
              <a:endParaRPr lang="en-US" altLang="zh-CN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1"/>
              </p:custDataLst>
            </p:nvPr>
          </p:nvSpPr>
          <p:spPr>
            <a:xfrm>
              <a:off x="5852265" y="3729307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同步的代码逻辑写异步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2" name="直接连接符 1"/>
            <p:cNvCxnSpPr/>
            <p:nvPr>
              <p:custDataLst>
                <p:tags r:id="rId12"/>
              </p:custDataLst>
            </p:nvPr>
          </p:nvCxnSpPr>
          <p:spPr>
            <a:xfrm>
              <a:off x="5651500" y="4561597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>
            <p:custDataLst>
              <p:tags r:id="rId13"/>
            </p:custDataLst>
          </p:nvPr>
        </p:nvGrpSpPr>
        <p:grpSpPr>
          <a:xfrm>
            <a:off x="1438275" y="2119812"/>
            <a:ext cx="4754547" cy="1266081"/>
            <a:chOff x="1047749" y="1947697"/>
            <a:chExt cx="3704463" cy="986456"/>
          </a:xfrm>
        </p:grpSpPr>
        <p:sp>
          <p:nvSpPr>
            <p:cNvPr id="9" name="任意多边形 8"/>
            <p:cNvSpPr/>
            <p:nvPr>
              <p:custDataLst>
                <p:tags r:id="rId14"/>
              </p:custDataLst>
            </p:nvPr>
          </p:nvSpPr>
          <p:spPr>
            <a:xfrm>
              <a:off x="3619499" y="1947697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1244599" y="2112769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Nginx + Lua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3" name="直接连接符 2"/>
            <p:cNvCxnSpPr/>
            <p:nvPr>
              <p:custDataLst>
                <p:tags r:id="rId16"/>
              </p:custDataLst>
            </p:nvPr>
          </p:nvCxnSpPr>
          <p:spPr>
            <a:xfrm>
              <a:off x="1047749" y="2915194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>
            <p:custDataLst>
              <p:tags r:id="rId17"/>
            </p:custDataLst>
          </p:nvPr>
        </p:nvGrpSpPr>
        <p:grpSpPr>
          <a:xfrm>
            <a:off x="1438275" y="3825173"/>
            <a:ext cx="4754547" cy="1276532"/>
            <a:chOff x="1047749" y="3046916"/>
            <a:chExt cx="3704463" cy="994599"/>
          </a:xfrm>
        </p:grpSpPr>
        <p:sp>
          <p:nvSpPr>
            <p:cNvPr id="11" name="任意多边形 10"/>
            <p:cNvSpPr/>
            <p:nvPr>
              <p:custDataLst>
                <p:tags r:id="rId18"/>
              </p:custDataLst>
            </p:nvPr>
          </p:nvSpPr>
          <p:spPr>
            <a:xfrm>
              <a:off x="3619499" y="3046916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9"/>
              </p:custDataLst>
            </p:nvPr>
          </p:nvSpPr>
          <p:spPr>
            <a:xfrm>
              <a:off x="1244599" y="3220131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大量精良的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Lua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库、第三方模块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20"/>
              </p:custDataLst>
            </p:nvPr>
          </p:nvCxnSpPr>
          <p:spPr>
            <a:xfrm>
              <a:off x="1047749" y="4014413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 6"/>
          <p:cNvSpPr/>
          <p:nvPr>
            <p:custDataLst>
              <p:tags r:id="rId21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22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23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特点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63905" y="2647950"/>
            <a:ext cx="387032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Nginx </a:t>
            </a:r>
            <a:r>
              <a:rPr lang="zh-CN" altLang="en-US" sz="2400" dirty="0">
                <a:solidFill>
                  <a:schemeClr val="tx1"/>
                </a:solidFill>
              </a:rPr>
              <a:t>是一个高性能的</a:t>
            </a:r>
            <a:r>
              <a:rPr lang="en-US" altLang="zh-CN" sz="2400" dirty="0">
                <a:solidFill>
                  <a:schemeClr val="tx1"/>
                </a:solidFill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</a:rPr>
              <a:t>和反向代理服务器，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也是一个MAP/POP3/SMTP 代理服务器。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8275" y="2195195"/>
            <a:ext cx="6095365" cy="24860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7564" y="2471146"/>
            <a:ext cx="3260034" cy="3089888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FFA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70708" y="4189951"/>
            <a:ext cx="1045842" cy="1017859"/>
          </a:xfrm>
          <a:prstGeom prst="ellipse">
            <a:avLst/>
          </a:prstGeom>
          <a:solidFill>
            <a:srgbClr val="66C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高可靠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68439" y="2503058"/>
            <a:ext cx="1048111" cy="1017858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 fontScale="90000" lnSpcReduction="20000"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低内存消耗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0" name="Oval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6510" y="2057401"/>
            <a:ext cx="1048111" cy="101895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高并发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66851" y="2503058"/>
            <a:ext cx="1045842" cy="1017858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高性能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2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66850" y="4189952"/>
            <a:ext cx="1048111" cy="1018959"/>
          </a:xfrm>
          <a:prstGeom prst="ellipse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热部署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3" name="Oval 1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6510" y="4833679"/>
            <a:ext cx="1048111" cy="1017858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。。。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64692" y="3228213"/>
            <a:ext cx="1544943" cy="149872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>
              <a:buSz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特点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7510773" y="2467590"/>
            <a:ext cx="0" cy="2952911"/>
          </a:xfrm>
          <a:prstGeom prst="line">
            <a:avLst/>
          </a:prstGeom>
          <a:noFill/>
          <a:ln w="25400">
            <a:solidFill>
              <a:srgbClr val="FFCA08">
                <a:lumMod val="60000"/>
                <a:lumOff val="40000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p>
            <a:endParaRPr lang="zh-CN" altLang="en-US" sz="600">
              <a:sym typeface="Arial" pitchFamily="34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17"/>
            </p:custDataLst>
          </p:nvPr>
        </p:nvGrpSpPr>
        <p:grpSpPr>
          <a:xfrm>
            <a:off x="7430175" y="2362352"/>
            <a:ext cx="2467735" cy="210479"/>
            <a:chOff x="4077392" y="689861"/>
            <a:chExt cx="3551845" cy="348516"/>
          </a:xfrm>
        </p:grpSpPr>
        <p:sp>
          <p:nvSpPr>
            <p:cNvPr id="3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503484" y="6898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反向代理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" name="Oval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4077392" y="7207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20"/>
            </p:custDataLst>
          </p:nvPr>
        </p:nvGrpSpPr>
        <p:grpSpPr>
          <a:xfrm>
            <a:off x="7430175" y="2952934"/>
            <a:ext cx="2467735" cy="210479"/>
            <a:chOff x="4077392" y="1667761"/>
            <a:chExt cx="3551845" cy="348516"/>
          </a:xfrm>
        </p:grpSpPr>
        <p:sp>
          <p:nvSpPr>
            <p:cNvPr id="23" name="Rectangle 1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03484" y="16677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en-US" altLang="zh-CN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web</a:t>
              </a: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服务器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" name="Oval 5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4077392" y="16986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3"/>
            </p:custDataLst>
          </p:nvPr>
        </p:nvGrpSpPr>
        <p:grpSpPr>
          <a:xfrm>
            <a:off x="7430175" y="3543516"/>
            <a:ext cx="2467735" cy="210479"/>
            <a:chOff x="4077392" y="2645661"/>
            <a:chExt cx="3551845" cy="348516"/>
          </a:xfrm>
        </p:grpSpPr>
        <p:sp>
          <p:nvSpPr>
            <p:cNvPr id="6" name="Rectangle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503484" y="26456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负载均衡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4077392" y="26765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26"/>
            </p:custDataLst>
          </p:nvPr>
        </p:nvGrpSpPr>
        <p:grpSpPr>
          <a:xfrm>
            <a:off x="7430175" y="4134099"/>
            <a:ext cx="2467735" cy="210479"/>
            <a:chOff x="4077392" y="3623561"/>
            <a:chExt cx="3551845" cy="348516"/>
          </a:xfrm>
        </p:grpSpPr>
        <p:sp>
          <p:nvSpPr>
            <p:cNvPr id="31" name="Rectangle 1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03484" y="36235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静态文件服务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3" name="Oval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4077392" y="36544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29"/>
            </p:custDataLst>
          </p:nvPr>
        </p:nvGrpSpPr>
        <p:grpSpPr>
          <a:xfrm>
            <a:off x="7430175" y="4724681"/>
            <a:ext cx="2467735" cy="210479"/>
            <a:chOff x="4077392" y="4601461"/>
            <a:chExt cx="3551845" cy="348516"/>
          </a:xfrm>
        </p:grpSpPr>
        <p:sp>
          <p:nvSpPr>
            <p:cNvPr id="35" name="Rectangle 1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503484" y="46014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访问权限控制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7" name="Oval 5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4077392" y="46323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32"/>
            </p:custDataLst>
          </p:nvPr>
        </p:nvGrpSpPr>
        <p:grpSpPr>
          <a:xfrm>
            <a:off x="7430175" y="5315263"/>
            <a:ext cx="2467735" cy="210479"/>
            <a:chOff x="4077392" y="5579361"/>
            <a:chExt cx="3551845" cy="348516"/>
          </a:xfrm>
        </p:grpSpPr>
        <p:sp>
          <p:nvSpPr>
            <p:cNvPr id="39" name="Rectangle 1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503484" y="55793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限流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4077392" y="56102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</p:spTree>
    <p:custDataLst>
      <p:tags r:id="rId3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Lua 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Luajit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1162050" y="2095500"/>
            <a:ext cx="4422140" cy="3328670"/>
            <a:chOff x="2880359" y="2429683"/>
            <a:chExt cx="3278123" cy="2337053"/>
          </a:xfrm>
        </p:grpSpPr>
        <p:sp>
          <p:nvSpPr>
            <p:cNvPr id="3" name="Freeform 3"/>
            <p:cNvSpPr/>
            <p:nvPr>
              <p:custDataLst>
                <p:tags r:id="rId9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rgbClr val="00B05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>
              <p:custDataLst>
                <p:tags r:id="rId10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rgbClr val="00B05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>
              <p:custDataLst>
                <p:tags r:id="rId11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>
              <p:custDataLst>
                <p:tags r:id="rId12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l"/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Lua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是一个非常高效、轻量级的脚本语言。在游戏开发广泛应用，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配置管理和逻辑控制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。</a:t>
              </a:r>
              <a:endParaRPr lang="zh-CN" altLang="en-US" sz="2000" dirty="0">
                <a:solidFill>
                  <a:srgbClr val="3F4143"/>
                </a:solidFill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3"/>
            </p:custDataLst>
          </p:nvPr>
        </p:nvGrpSpPr>
        <p:grpSpPr>
          <a:xfrm>
            <a:off x="6586855" y="2095500"/>
            <a:ext cx="4422140" cy="3328670"/>
            <a:chOff x="2880359" y="2429683"/>
            <a:chExt cx="3278123" cy="2337053"/>
          </a:xfrm>
        </p:grpSpPr>
        <p:sp>
          <p:nvSpPr>
            <p:cNvPr id="12" name="Freeform 3"/>
            <p:cNvSpPr/>
            <p:nvPr>
              <p:custDataLst>
                <p:tags r:id="rId14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3" name="Freeform 3"/>
            <p:cNvSpPr/>
            <p:nvPr>
              <p:custDataLst>
                <p:tags r:id="rId15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4" name="Freeform 3"/>
            <p:cNvSpPr/>
            <p:nvPr>
              <p:custDataLst>
                <p:tags r:id="rId16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5" name="Freeform 3"/>
            <p:cNvSpPr/>
            <p:nvPr>
              <p:custDataLst>
                <p:tags r:id="rId17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p>
              <a:pPr algn="l"/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LuaJIT 是采用 C 和汇编语言编写的 Lua 解释器与即时编译器，它利用即时编译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(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 Just-inTime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)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技术把 Lua 代码编译成本地机器码后交由 CPU 直接执行。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  <a:sym typeface="+mn-ea"/>
              </a:endParaRPr>
            </a:p>
          </p:txBody>
        </p:sp>
      </p:grpSp>
      <p:cxnSp>
        <p:nvCxnSpPr>
          <p:cNvPr id="16" name="直接连接符 15"/>
          <p:cNvCxnSpPr/>
          <p:nvPr>
            <p:custDataLst>
              <p:tags r:id="rId18"/>
            </p:custDataLst>
          </p:nvPr>
        </p:nvCxnSpPr>
        <p:spPr>
          <a:xfrm>
            <a:off x="6061484" y="151447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9"/>
            </p:custDataLst>
          </p:nvPr>
        </p:nvCxnSpPr>
        <p:spPr>
          <a:xfrm>
            <a:off x="6055134" y="349885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5259705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 C 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模块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OpenResty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45" y="2026285"/>
            <a:ext cx="7870190" cy="36404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0" y="3105150"/>
            <a:ext cx="2439035" cy="981710"/>
          </a:xfrm>
          <a:prstGeom prst="rect">
            <a:avLst/>
          </a:prstGeom>
        </p:spPr>
      </p:pic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8785634" y="159067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8779284" y="357505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33700" y="6000750"/>
            <a:ext cx="37325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ym typeface="+mn-ea"/>
              </a:rPr>
              <a:t>curl http://127.0.0.1/hello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8899525" y="5365750"/>
            <a:ext cx="22847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buFont typeface="Wingdings" charset="0"/>
            </a:pPr>
            <a:r>
              <a:rPr lang="en-US" altLang="zh-CN" sz="2000">
                <a:sym typeface="+mn-ea"/>
              </a:rPr>
              <a:t>curl http://127.0.0.1/helloworld</a:t>
            </a:r>
            <a:endParaRPr lang="en-US" altLang="zh-CN" sz="2000"/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组件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445" y="1438275"/>
            <a:ext cx="2505075" cy="4933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755" y="1438275"/>
            <a:ext cx="2999740" cy="47618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9*i*1"/>
  <p:tag name="KSO_WM_UNIT_TEMPLATE_CATEGORY" val="custom"/>
  <p:tag name="KSO_WM_UNIT_TEMPLATE_INDEX" val="68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4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100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6_1"/>
  <p:tag name="KSO_WM_UNIT_ID" val="diagram160588_6*l_h_a*1_6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01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7"/>
  <p:tag name="KSO_WM_UNIT_ID" val="diagram160588_6*l_i*1_7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0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0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4*l_i*1_3"/>
  <p:tag name="KSO_WM_UNIT_CLEAR" val="1"/>
  <p:tag name="KSO_WM_UNIT_LAYERLEVEL" val="1_1"/>
  <p:tag name="KSO_WM_BEAUTIFY_FLAG" val="#wm#"/>
  <p:tag name="KSO_WM_DIAGRAM_GROUP_CODE" val="l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5*i*1"/>
  <p:tag name="KSO_WM_TEMPLATE_CATEGORY" val="diagram"/>
  <p:tag name="KSO_WM_TEMPLATE_INDEX" val="160429"/>
  <p:tag name="KSO_WM_UNIT_INDEX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"/>
  <p:tag name="KSO_WM_UNIT_ID" val="diagram160429_5*m_i*1_1"/>
  <p:tag name="KSO_WM_UNIT_CLEAR" val="1"/>
  <p:tag name="KSO_WM_UNIT_LAYERLEVEL" val="1_1"/>
  <p:tag name="KSO_WM_DIAGRAM_GROUP_CODE" val="m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2"/>
  <p:tag name="KSO_WM_UNIT_ID" val="diagram160429_5*m_i*1_2"/>
  <p:tag name="KSO_WM_UNIT_CLEAR" val="1"/>
  <p:tag name="KSO_WM_UNIT_LAYERLEVEL" val="1_1"/>
  <p:tag name="KSO_WM_DIAGRAM_GROUP_CODE" val="m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3"/>
  <p:tag name="KSO_WM_UNIT_ID" val="diagram160429_5*m_i*1_3"/>
  <p:tag name="KSO_WM_UNIT_CLEAR" val="1"/>
  <p:tag name="KSO_WM_UNIT_LAYERLEVEL" val="1_1"/>
  <p:tag name="KSO_WM_DIAGRAM_GROUP_CODE" val="m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1_1"/>
  <p:tag name="KSO_WM_UNIT_ID" val="diagram160429_5*m_h_f*1_1_1"/>
  <p:tag name="KSO_WM_UNIT_CLEAR" val="1"/>
  <p:tag name="KSO_WM_UNIT_LAYERLEVEL" val="1_1_1"/>
  <p:tag name="KSO_WM_UNIT_VALUE" val="78"/>
  <p:tag name="KSO_WM_UNIT_HIGHLIGHT" val="0"/>
  <p:tag name="KSO_WM_UNIT_COMPATIBLE" val="0"/>
  <p:tag name="KSO_WM_UNIT_PRESET_TEXT_INDEX" val="4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5*i*10"/>
  <p:tag name="KSO_WM_TEMPLATE_CATEGORY" val="diagram"/>
  <p:tag name="KSO_WM_TEMPLATE_INDEX" val="160429"/>
  <p:tag name="KSO_WM_UNIT_INDEX" val="10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4"/>
  <p:tag name="KSO_WM_UNIT_ID" val="diagram160429_5*m_i*1_4"/>
  <p:tag name="KSO_WM_UNIT_CLEAR" val="1"/>
  <p:tag name="KSO_WM_UNIT_LAYERLEVEL" val="1_1"/>
  <p:tag name="KSO_WM_DIAGRAM_GROUP_CODE" val="m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5"/>
  <p:tag name="KSO_WM_UNIT_ID" val="diagram160429_5*m_i*1_5"/>
  <p:tag name="KSO_WM_UNIT_CLEAR" val="1"/>
  <p:tag name="KSO_WM_UNIT_LAYERLEVEL" val="1_1"/>
  <p:tag name="KSO_WM_DIAGRAM_GROUP_CODE" val="m1-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6"/>
  <p:tag name="KSO_WM_UNIT_ID" val="diagram160429_5*m_i*1_6"/>
  <p:tag name="KSO_WM_UNIT_CLEAR" val="1"/>
  <p:tag name="KSO_WM_UNIT_LAYERLEVEL" val="1_1"/>
  <p:tag name="KSO_WM_DIAGRAM_GROUP_CODE" val="m1-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2_1"/>
  <p:tag name="KSO_WM_UNIT_ID" val="diagram160429_5*m_h_f*1_2_1"/>
  <p:tag name="KSO_WM_UNIT_CLEAR" val="1"/>
  <p:tag name="KSO_WM_UNIT_LAYERLEVEL" val="1_1_1"/>
  <p:tag name="KSO_WM_UNIT_VALUE" val="78"/>
  <p:tag name="KSO_WM_UNIT_HIGHLIGHT" val="0"/>
  <p:tag name="KSO_WM_UNIT_COMPATIBLE" val="0"/>
  <p:tag name="KSO_WM_UNIT_PRESET_TEX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0"/>
  <p:tag name="KSO_WM_TEMPLATE_CATEGORY" val="diagram"/>
  <p:tag name="KSO_WM_TEMPLATE_INDEX" val="160327"/>
  <p:tag name="KSO_WM_UNIT_INDEX" val="10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2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2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4*l_i*1_4"/>
  <p:tag name="KSO_WM_UNIT_CLEAR" val="1"/>
  <p:tag name="KSO_WM_UNIT_LAYERLEVEL" val="1_1"/>
  <p:tag name="KSO_WM_BEAUTIFY_FLAG" val="#wm#"/>
  <p:tag name="KSO_WM_DIAGRAM_GROUP_CODE" val="l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3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3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4*l_i*1_5"/>
  <p:tag name="KSO_WM_UNIT_CLEAR" val="1"/>
  <p:tag name="KSO_WM_UNIT_LAYERLEVEL" val="1_1"/>
  <p:tag name="KSO_WM_BEAUTIFY_FLAG" val="#wm#"/>
  <p:tag name="KSO_WM_DIAGRAM_GROUP_CODE" val="l1-1"/>
</p:tagLst>
</file>

<file path=ppt/tags/tag14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143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4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15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ID" val="diagram160554_1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ID" val="diagram160554_1*l_i*1_3"/>
  <p:tag name="KSO_WM_TEMPLATE_CATEGORY" val="diagram"/>
  <p:tag name="KSO_WM_TEMPLATE_INDEX" val="160554"/>
  <p:tag name="KSO_WM_UNIT_TYPE" val="l_i"/>
  <p:tag name="KSO_WM_UNIT_INDEX" val="1_3"/>
  <p:tag name="KSO_WM_UNIT_CLEAR" val="1"/>
  <p:tag name="KSO_WM_UNIT_LAYERLEVEL" val="1_1"/>
  <p:tag name="KSO_WM_DIAGRAM_GROUP_CODE" val="l1-1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ID" val="diagram160554_1*l_i*1_4"/>
  <p:tag name="KSO_WM_TEMPLATE_CATEGORY" val="diagram"/>
  <p:tag name="KSO_WM_TEMPLATE_INDEX" val="160554"/>
  <p:tag name="KSO_WM_UNIT_TYPE" val="l_i"/>
  <p:tag name="KSO_WM_UNIT_INDEX" val="1_4"/>
  <p:tag name="KSO_WM_UNIT_CLEAR" val="1"/>
  <p:tag name="KSO_WM_UNIT_LAYERLEVEL" val="1_1"/>
  <p:tag name="KSO_WM_DIAGRAM_GROUP_CODE" val="l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ID" val="diagram160554_1*l_i*1_5"/>
  <p:tag name="KSO_WM_TEMPLATE_CATEGORY" val="diagram"/>
  <p:tag name="KSO_WM_TEMPLATE_INDEX" val="160554"/>
  <p:tag name="KSO_WM_UNIT_TYPE" val="l_i"/>
  <p:tag name="KSO_WM_UNIT_INDEX" val="1_5"/>
  <p:tag name="KSO_WM_UNIT_CLEAR" val="1"/>
  <p:tag name="KSO_WM_UNIT_LAYERLEVEL" val="1_1"/>
  <p:tag name="KSO_WM_DIAGRAM_GROUP_CODE" val="l1-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ID" val="diagram160554_1*l_i*1_6"/>
  <p:tag name="KSO_WM_TEMPLATE_CATEGORY" val="diagram"/>
  <p:tag name="KSO_WM_TEMPLATE_INDEX" val="160554"/>
  <p:tag name="KSO_WM_UNIT_TYPE" val="l_i"/>
  <p:tag name="KSO_WM_UNIT_INDEX" val="1_6"/>
  <p:tag name="KSO_WM_UNIT_CLEAR" val="1"/>
  <p:tag name="KSO_WM_UNIT_LAYERLEVEL" val="1_1"/>
  <p:tag name="KSO_WM_DIAGRAM_GROUP_CODE" val="l1-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ID" val="diagram160554_1*l_i*1_7"/>
  <p:tag name="KSO_WM_TEMPLATE_CATEGORY" val="diagram"/>
  <p:tag name="KSO_WM_TEMPLATE_INDEX" val="160554"/>
  <p:tag name="KSO_WM_UNIT_TYPE" val="l_i"/>
  <p:tag name="KSO_WM_UNIT_INDEX" val="1_7"/>
  <p:tag name="KSO_WM_UNIT_CLEAR" val="1"/>
  <p:tag name="KSO_WM_UNIT_LAYERLEVEL" val="1_1"/>
  <p:tag name="KSO_WM_DIAGRAM_GROUP_CODE" val="l1-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ID" val="diagram160554_1*l_i*1_8"/>
  <p:tag name="KSO_WM_TEMPLATE_CATEGORY" val="diagram"/>
  <p:tag name="KSO_WM_TEMPLATE_INDEX" val="160554"/>
  <p:tag name="KSO_WM_UNIT_TYPE" val="l_i"/>
  <p:tag name="KSO_WM_UNIT_INDEX" val="1_8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4*l_i*1_6"/>
  <p:tag name="KSO_WM_UNIT_CLEAR" val="1"/>
  <p:tag name="KSO_WM_UNIT_LAYERLEVEL" val="1_1"/>
  <p:tag name="KSO_WM_BEAUTIFY_FLAG" val="#wm#"/>
  <p:tag name="KSO_WM_DIAGRAM_GROUP_CODE" val="l1-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2_1"/>
  <p:tag name="KSO_WM_TEMPLATE_CATEGORY" val="diagram"/>
  <p:tag name="KSO_WM_TEMPLATE_INDEX" val="160554"/>
  <p:tag name="KSO_WM_UNIT_TYPE" val="l_h_f"/>
  <p:tag name="KSO_WM_UNIT_INDEX" val="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ID" val="diagram160554_1*l_i*1_9"/>
  <p:tag name="KSO_WM_TEMPLATE_CATEGORY" val="diagram"/>
  <p:tag name="KSO_WM_TEMPLATE_INDEX" val="160554"/>
  <p:tag name="KSO_WM_UNIT_TYPE" val="l_i"/>
  <p:tag name="KSO_WM_UNIT_INDEX" val="1_9"/>
  <p:tag name="KSO_WM_UNIT_CLEAR" val="1"/>
  <p:tag name="KSO_WM_UNIT_LAYERLEVEL" val="1_1"/>
  <p:tag name="KSO_WM_DIAGRAM_GROUP_CODE" val="l1-1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3_1"/>
  <p:tag name="KSO_WM_TEMPLATE_CATEGORY" val="diagram"/>
  <p:tag name="KSO_WM_TEMPLATE_INDEX" val="160554"/>
  <p:tag name="KSO_WM_UNIT_TYPE" val="l_h_f"/>
  <p:tag name="KSO_WM_UNIT_INDEX" val="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0"/>
  <p:tag name="KSO_WM_TEMPLATE_CATEGORY" val="diagram"/>
  <p:tag name="KSO_WM_TEMPLATE_INDEX" val="160554"/>
  <p:tag name="KSO_WM_UNIT_TYPE" val="l_i"/>
  <p:tag name="KSO_WM_UNIT_INDEX" val="1_10"/>
  <p:tag name="KSO_WM_UNIT_CLEAR" val="1"/>
  <p:tag name="KSO_WM_UNIT_LAYERLEVEL" val="1_1"/>
  <p:tag name="KSO_WM_DIAGRAM_GROUP_CODE" val="l1-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4_1"/>
  <p:tag name="KSO_WM_TEMPLATE_CATEGORY" val="diagram"/>
  <p:tag name="KSO_WM_TEMPLATE_INDEX" val="160554"/>
  <p:tag name="KSO_WM_UNIT_TYPE" val="l_h_f"/>
  <p:tag name="KSO_WM_UNIT_INDEX" val="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1"/>
  <p:tag name="KSO_WM_TEMPLATE_CATEGORY" val="diagram"/>
  <p:tag name="KSO_WM_TEMPLATE_INDEX" val="160554"/>
  <p:tag name="KSO_WM_UNIT_TYPE" val="l_i"/>
  <p:tag name="KSO_WM_UNIT_INDEX" val="1_11"/>
  <p:tag name="KSO_WM_UNIT_CLEAR" val="1"/>
  <p:tag name="KSO_WM_UNIT_LAYERLEVEL" val="1_1"/>
  <p:tag name="KSO_WM_DIAGRAM_GROUP_CODE" val="l1-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5_1"/>
  <p:tag name="KSO_WM_TEMPLATE_CATEGORY" val="diagram"/>
  <p:tag name="KSO_WM_TEMPLATE_INDEX" val="160554"/>
  <p:tag name="KSO_WM_UNIT_TYPE" val="l_h_f"/>
  <p:tag name="KSO_WM_UNIT_INDEX" val="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2"/>
  <p:tag name="KSO_WM_TEMPLATE_CATEGORY" val="diagram"/>
  <p:tag name="KSO_WM_TEMPLATE_INDEX" val="160554"/>
  <p:tag name="KSO_WM_UNIT_TYPE" val="l_i"/>
  <p:tag name="KSO_WM_UNIT_INDEX" val="1_12"/>
  <p:tag name="KSO_WM_UNIT_CLEAR" val="1"/>
  <p:tag name="KSO_WM_UNIT_LAYERLEVEL" val="1_1"/>
  <p:tag name="KSO_WM_DIAGRAM_GROUP_CODE" val="l1-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6_1"/>
  <p:tag name="KSO_WM_TEMPLATE_CATEGORY" val="diagram"/>
  <p:tag name="KSO_WM_TEMPLATE_INDEX" val="160554"/>
  <p:tag name="KSO_WM_UNIT_TYPE" val="l_h_f"/>
  <p:tag name="KSO_WM_UNIT_INDEX" val="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3"/>
  <p:tag name="KSO_WM_TEMPLATE_CATEGORY" val="diagram"/>
  <p:tag name="KSO_WM_TEMPLATE_INDEX" val="160554"/>
  <p:tag name="KSO_WM_UNIT_TYPE" val="l_i"/>
  <p:tag name="KSO_WM_UNIT_INDEX" val="1_1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9"/>
  <p:tag name="KSO_WM_TEMPLATE_CATEGORY" val="diagram"/>
  <p:tag name="KSO_WM_TEMPLATE_INDEX" val="160327"/>
  <p:tag name="KSO_WM_UNIT_INDEX" val="19"/>
</p:tagLst>
</file>

<file path=ppt/tags/tag17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7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1"/>
  <p:tag name="KSO_WM_TEMPLATE_CATEGORY" val="diagram"/>
  <p:tag name="KSO_WM_TEMPLATE_INDEX" val="160464"/>
  <p:tag name="KSO_WM_UNIT_INDEX" val="1"/>
</p:tagLst>
</file>

<file path=ppt/tags/tag179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1"/>
  <p:tag name="KSO_WM_UNIT_ID" val="diagram160464_5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4*l_i*1_7"/>
  <p:tag name="KSO_WM_UNIT_CLEAR" val="1"/>
  <p:tag name="KSO_WM_UNIT_LAYERLEVEL" val="1_1"/>
  <p:tag name="KSO_WM_BEAUTIFY_FLAG" val="#wm#"/>
  <p:tag name="KSO_WM_DIAGRAM_GROUP_CODE" val="l1-1"/>
</p:tagLst>
</file>

<file path=ppt/tags/tag180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1_1"/>
  <p:tag name="KSO_WM_UNIT_ID" val="diagram160464_5*l_h_f*1_1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181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1_1"/>
  <p:tag name="KSO_WM_UNIT_ID" val="diagram160464_5*l_h_a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8"/>
  <p:tag name="KSO_WM_TEMPLATE_CATEGORY" val="diagram"/>
  <p:tag name="KSO_WM_TEMPLATE_INDEX" val="160464"/>
  <p:tag name="KSO_WM_UNIT_INDEX" val="8"/>
</p:tagLst>
</file>

<file path=ppt/tags/tag183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2"/>
  <p:tag name="KSO_WM_UNIT_ID" val="diagram160464_5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4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2_1"/>
  <p:tag name="KSO_WM_UNIT_ID" val="diagram160464_5*l_h_f*1_2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185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2_1"/>
  <p:tag name="KSO_WM_UNIT_ID" val="diagram160464_5*l_h_a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15"/>
  <p:tag name="KSO_WM_TEMPLATE_CATEGORY" val="diagram"/>
  <p:tag name="KSO_WM_TEMPLATE_INDEX" val="160464"/>
  <p:tag name="KSO_WM_UNIT_INDEX" val="15"/>
</p:tagLst>
</file>

<file path=ppt/tags/tag187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3"/>
  <p:tag name="KSO_WM_UNIT_ID" val="diagram160464_5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8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3_1"/>
  <p:tag name="KSO_WM_UNIT_ID" val="diagram160464_5*l_h_f*1_3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189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3_1"/>
  <p:tag name="KSO_WM_UNIT_ID" val="diagram160464_5*l_h_a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4*l_i*1_8"/>
  <p:tag name="KSO_WM_UNIT_CLEAR" val="1"/>
  <p:tag name="KSO_WM_UNIT_LAYERLEVEL" val="1_1"/>
  <p:tag name="KSO_WM_BEAUTIFY_FLAG" val="#wm#"/>
  <p:tag name="KSO_WM_DIAGRAM_GROUP_CODE" val="l1-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22"/>
  <p:tag name="KSO_WM_TEMPLATE_CATEGORY" val="diagram"/>
  <p:tag name="KSO_WM_TEMPLATE_INDEX" val="160464"/>
  <p:tag name="KSO_WM_UNIT_INDEX" val="22"/>
</p:tagLst>
</file>

<file path=ppt/tags/tag191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4"/>
  <p:tag name="KSO_WM_UNIT_ID" val="diagram160464_5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2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4_1"/>
  <p:tag name="KSO_WM_UNIT_ID" val="diagram160464_5*l_h_f*1_4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193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4_1"/>
  <p:tag name="KSO_WM_UNIT_ID" val="diagram160464_5*l_h_a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29"/>
  <p:tag name="KSO_WM_TEMPLATE_CATEGORY" val="diagram"/>
  <p:tag name="KSO_WM_TEMPLATE_INDEX" val="160464"/>
  <p:tag name="KSO_WM_UNIT_INDEX" val="29"/>
</p:tagLst>
</file>

<file path=ppt/tags/tag195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5"/>
  <p:tag name="KSO_WM_UNIT_ID" val="diagram160464_5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6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5_1"/>
  <p:tag name="KSO_WM_UNIT_ID" val="diagram160464_5*l_h_f*1_5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197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5_1"/>
  <p:tag name="KSO_WM_UNIT_ID" val="diagram160464_5*l_h_a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198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76*i*1"/>
  <p:tag name="KSO_WM_UNIT_TEMPLATE_CATEGORY" val="custom"/>
  <p:tag name="KSO_WM_UNIT_TEMPLATE_INDEX" val="68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4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05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06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1"/>
  <p:tag name="KSO_WM_UNIT_ID" val="diagram160055_5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7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1_1"/>
  <p:tag name="KSO_WM_UNIT_ID" val="diagram160055_5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08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2"/>
  <p:tag name="KSO_WM_UNIT_ID" val="diagram160055_5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9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2_1"/>
  <p:tag name="KSO_WM_UNIT_ID" val="diagram160055_5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4*l_i*1_9"/>
  <p:tag name="KSO_WM_UNIT_CLEAR" val="1"/>
  <p:tag name="KSO_WM_UNIT_LAYERLEVEL" val="1_1"/>
  <p:tag name="KSO_WM_BEAUTIFY_FLAG" val="#wm#"/>
  <p:tag name="KSO_WM_DIAGRAM_GROUP_CODE" val="l1-1"/>
</p:tagLst>
</file>

<file path=ppt/tags/tag210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3"/>
  <p:tag name="KSO_WM_UNIT_ID" val="diagram160055_5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1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3_1"/>
  <p:tag name="KSO_WM_UNIT_ID" val="diagram160055_5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12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4"/>
  <p:tag name="KSO_WM_UNIT_ID" val="diagram160055_5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3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4_1"/>
  <p:tag name="KSO_WM_UNIT_ID" val="diagram160055_5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14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5"/>
  <p:tag name="KSO_WM_UNIT_ID" val="diagram160055_5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5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5_1"/>
  <p:tag name="KSO_WM_UNIT_ID" val="diagram160055_5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16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28"/>
  <p:tag name="KSO_WM_TEMPLATE_CATEGORY" val="diagram"/>
  <p:tag name="KSO_WM_TEMPLATE_INDEX" val="160327"/>
  <p:tag name="KSO_WM_UNIT_INDEX" val="28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23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24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27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4*l_i*1_10"/>
  <p:tag name="KSO_WM_UNIT_CLEAR" val="1"/>
  <p:tag name="KSO_WM_UNIT_LAYERLEVEL" val="1_1"/>
  <p:tag name="KSO_WM_BEAUTIFY_FLAG" val="#wm#"/>
  <p:tag name="KSO_WM_DIAGRAM_GROUP_CODE" val="l1-1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34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0"/>
  <p:tag name="KSO_WM_TEMPLATE_CATEGORY" val="diagram"/>
  <p:tag name="KSO_WM_TEMPLATE_INDEX" val="160120"/>
  <p:tag name="KSO_WM_UNIT_INDEX" val="0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"/>
  <p:tag name="KSO_WM_UNIT_ID" val="diagram160120_6*m_i*1_1"/>
  <p:tag name="KSO_WM_UNIT_CLEAR" val="1"/>
  <p:tag name="KSO_WM_UNIT_LAYERLEVEL" val="1_1"/>
  <p:tag name="KSO_WM_DIAGRAM_GROUP_CODE" val="m1-1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2"/>
  <p:tag name="KSO_WM_UNIT_ID" val="diagram160120_6*m_i*1_2"/>
  <p:tag name="KSO_WM_UNIT_CLEAR" val="1"/>
  <p:tag name="KSO_WM_UNIT_LAYERLEVEL" val="1_1"/>
  <p:tag name="KSO_WM_DIAGRAM_GROUP_CODE" val="m1-1"/>
</p:tagLst>
</file>

<file path=ppt/tags/tag2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3"/>
  <p:tag name="KSO_WM_UNIT_ID" val="diagram160120_6*m_i*1_3"/>
  <p:tag name="KSO_WM_UNIT_CLEAR" val="1"/>
  <p:tag name="KSO_WM_UNIT_LAYERLEVEL" val="1_1"/>
  <p:tag name="KSO_WM_DIAGRAM_GROUP_CODE" val="m1-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1_1"/>
  <p:tag name="KSO_WM_UNIT_ID" val="diagram160120_6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4*l_i*1_11"/>
  <p:tag name="KSO_WM_UNIT_CLEAR" val="1"/>
  <p:tag name="KSO_WM_UNIT_LAYERLEVEL" val="1_1"/>
  <p:tag name="KSO_WM_BEAUTIFY_FLAG" val="#wm#"/>
  <p:tag name="KSO_WM_DIAGRAM_GROUP_CODE" val="l1-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1_1"/>
  <p:tag name="KSO_WM_UNIT_ID" val="diagram160120_6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11"/>
  <p:tag name="KSO_WM_TEMPLATE_CATEGORY" val="diagram"/>
  <p:tag name="KSO_WM_TEMPLATE_INDEX" val="160120"/>
  <p:tag name="KSO_WM_UNIT_INDEX" val="11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4"/>
  <p:tag name="KSO_WM_UNIT_ID" val="diagram160120_6*m_i*1_4"/>
  <p:tag name="KSO_WM_UNIT_CLEAR" val="1"/>
  <p:tag name="KSO_WM_UNIT_LAYERLEVEL" val="1_1"/>
  <p:tag name="KSO_WM_DIAGRAM_GROUP_CODE" val="m1-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5"/>
  <p:tag name="KSO_WM_UNIT_ID" val="diagram160120_6*m_i*1_5"/>
  <p:tag name="KSO_WM_UNIT_CLEAR" val="1"/>
  <p:tag name="KSO_WM_UNIT_LAYERLEVEL" val="1_1"/>
  <p:tag name="KSO_WM_DIAGRAM_GROUP_CODE" val="m1-1"/>
</p:tagLst>
</file>

<file path=ppt/tags/tag2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6"/>
  <p:tag name="KSO_WM_UNIT_ID" val="diagram160120_6*m_i*1_6"/>
  <p:tag name="KSO_WM_UNIT_CLEAR" val="1"/>
  <p:tag name="KSO_WM_UNIT_LAYERLEVEL" val="1_1"/>
  <p:tag name="KSO_WM_DIAGRAM_GROUP_CODE" val="m1-1"/>
</p:tagLst>
</file>

<file path=ppt/tags/tag2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3_1"/>
  <p:tag name="KSO_WM_UNIT_ID" val="diagram160120_6*m_h_a*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3_1"/>
  <p:tag name="KSO_WM_UNIT_ID" val="diagram160120_6*m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22"/>
  <p:tag name="KSO_WM_TEMPLATE_CATEGORY" val="diagram"/>
  <p:tag name="KSO_WM_TEMPLATE_INDEX" val="160120"/>
  <p:tag name="KSO_WM_UNIT_INDEX" val="22"/>
</p:tagLst>
</file>

<file path=ppt/tags/tag2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7"/>
  <p:tag name="KSO_WM_UNIT_ID" val="diagram160120_6*m_i*1_7"/>
  <p:tag name="KSO_WM_UNIT_CLEAR" val="1"/>
  <p:tag name="KSO_WM_UNIT_LAYERLEVEL" val="1_1"/>
  <p:tag name="KSO_WM_DIAGRAM_GROUP_CODE" val="m1-1"/>
</p:tagLst>
</file>

<file path=ppt/tags/tag2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8"/>
  <p:tag name="KSO_WM_UNIT_ID" val="diagram160120_6*m_i*1_8"/>
  <p:tag name="KSO_WM_UNIT_CLEAR" val="1"/>
  <p:tag name="KSO_WM_UNIT_LAYERLEVEL" val="1_1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4*l_h_f*1_4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2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9"/>
  <p:tag name="KSO_WM_UNIT_ID" val="diagram160120_6*m_i*1_9"/>
  <p:tag name="KSO_WM_UNIT_CLEAR" val="1"/>
  <p:tag name="KSO_WM_UNIT_LAYERLEVEL" val="1_1"/>
  <p:tag name="KSO_WM_DIAGRAM_GROUP_CODE" val="m1-1"/>
</p:tagLst>
</file>

<file path=ppt/tags/tag2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5_1"/>
  <p:tag name="KSO_WM_UNIT_ID" val="diagram160120_6*m_h_a*1_5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5_1"/>
  <p:tag name="KSO_WM_UNIT_ID" val="diagram160120_6*m_h_f*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33"/>
  <p:tag name="KSO_WM_TEMPLATE_CATEGORY" val="diagram"/>
  <p:tag name="KSO_WM_TEMPLATE_INDEX" val="160120"/>
  <p:tag name="KSO_WM_UNIT_INDEX" val="33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0"/>
  <p:tag name="KSO_WM_UNIT_ID" val="diagram160120_6*m_i*1_10"/>
  <p:tag name="KSO_WM_UNIT_CLEAR" val="1"/>
  <p:tag name="KSO_WM_UNIT_LAYERLEVEL" val="1_1"/>
  <p:tag name="KSO_WM_DIAGRAM_GROUP_CODE" val="m1-1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1"/>
  <p:tag name="KSO_WM_UNIT_ID" val="diagram160120_6*m_i*1_11"/>
  <p:tag name="KSO_WM_UNIT_CLEAR" val="1"/>
  <p:tag name="KSO_WM_UNIT_LAYERLEVEL" val="1_1"/>
  <p:tag name="KSO_WM_DIAGRAM_GROUP_CODE" val="m1-1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2"/>
  <p:tag name="KSO_WM_UNIT_ID" val="diagram160120_6*m_i*1_12"/>
  <p:tag name="KSO_WM_UNIT_CLEAR" val="1"/>
  <p:tag name="KSO_WM_UNIT_LAYERLEVEL" val="1_1"/>
  <p:tag name="KSO_WM_DIAGRAM_GROUP_CODE" val="m1-1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2_1"/>
  <p:tag name="KSO_WM_UNIT_ID" val="diagram160120_6*m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2_1"/>
  <p:tag name="KSO_WM_UNIT_ID" val="diagram160120_6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44"/>
  <p:tag name="KSO_WM_TEMPLATE_CATEGORY" val="diagram"/>
  <p:tag name="KSO_WM_TEMPLATE_INDEX" val="160120"/>
  <p:tag name="KSO_WM_UNIT_INDEX" val="44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4*l_i*1_12"/>
  <p:tag name="KSO_WM_UNIT_CLEAR" val="1"/>
  <p:tag name="KSO_WM_UNIT_LAYERLEVEL" val="1_1"/>
  <p:tag name="KSO_WM_BEAUTIFY_FLAG" val="#wm#"/>
  <p:tag name="KSO_WM_DIAGRAM_GROUP_CODE" val="l1-1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3"/>
  <p:tag name="KSO_WM_UNIT_ID" val="diagram160120_6*m_i*1_13"/>
  <p:tag name="KSO_WM_UNIT_CLEAR" val="1"/>
  <p:tag name="KSO_WM_UNIT_LAYERLEVEL" val="1_1"/>
  <p:tag name="KSO_WM_DIAGRAM_GROUP_CODE" val="m1-1"/>
</p:tagLst>
</file>

<file path=ppt/tags/tag2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4"/>
  <p:tag name="KSO_WM_UNIT_ID" val="diagram160120_6*m_i*1_14"/>
  <p:tag name="KSO_WM_UNIT_CLEAR" val="1"/>
  <p:tag name="KSO_WM_UNIT_LAYERLEVEL" val="1_1"/>
  <p:tag name="KSO_WM_DIAGRAM_GROUP_CODE" val="m1-1"/>
</p:tagLst>
</file>

<file path=ppt/tags/tag2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5"/>
  <p:tag name="KSO_WM_UNIT_ID" val="diagram160120_6*m_i*1_15"/>
  <p:tag name="KSO_WM_UNIT_CLEAR" val="1"/>
  <p:tag name="KSO_WM_UNIT_LAYERLEVEL" val="1_1"/>
  <p:tag name="KSO_WM_DIAGRAM_GROUP_CODE" val="m1-1"/>
</p:tagLst>
</file>

<file path=ppt/tags/tag2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4_1"/>
  <p:tag name="KSO_WM_UNIT_ID" val="diagram160120_6*m_h_a*1_4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4_1"/>
  <p:tag name="KSO_WM_UNIT_ID" val="diagram160120_6*m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55"/>
  <p:tag name="KSO_WM_TEMPLATE_CATEGORY" val="diagram"/>
  <p:tag name="KSO_WM_TEMPLATE_INDEX" val="160120"/>
  <p:tag name="KSO_WM_UNIT_INDEX" val="55"/>
</p:tagLst>
</file>

<file path=ppt/tags/tag2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6"/>
  <p:tag name="KSO_WM_UNIT_ID" val="diagram160120_6*m_i*1_16"/>
  <p:tag name="KSO_WM_UNIT_CLEAR" val="1"/>
  <p:tag name="KSO_WM_UNIT_LAYERLEVEL" val="1_1"/>
  <p:tag name="KSO_WM_DIAGRAM_GROUP_CODE" val="m1-1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7"/>
  <p:tag name="KSO_WM_UNIT_ID" val="diagram160120_6*m_i*1_17"/>
  <p:tag name="KSO_WM_UNIT_CLEAR" val="1"/>
  <p:tag name="KSO_WM_UNIT_LAYERLEVEL" val="1_1"/>
  <p:tag name="KSO_WM_DIAGRAM_GROUP_CODE" val="m1-1"/>
</p:tagLst>
</file>

<file path=ppt/tags/tag2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8"/>
  <p:tag name="KSO_WM_UNIT_ID" val="diagram160120_6*m_i*1_18"/>
  <p:tag name="KSO_WM_UNIT_CLEAR" val="1"/>
  <p:tag name="KSO_WM_UNIT_LAYERLEVEL" val="1_1"/>
  <p:tag name="KSO_WM_DIAGRAM_GROUP_CODE" val="m1-1"/>
</p:tagLst>
</file>

<file path=ppt/tags/tag2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6_1"/>
  <p:tag name="KSO_WM_UNIT_ID" val="diagram160120_6*m_h_a*1_6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a"/>
  <p:tag name="KSO_WM_UNIT_INDEX" val="1"/>
  <p:tag name="KSO_WM_UNIT_ID" val="diagram160638_4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1"/>
  <p:tag name="KSO_WM_UNIT_PRESET_TEXT_INDEX" val="4"/>
  <p:tag name="KSO_WM_UNIT_PRESET_TEXT_LEN" val="12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6_1"/>
  <p:tag name="KSO_WM_UNIT_ID" val="diagram160120_6*m_h_f*1_6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22"/>
  <p:tag name="KSO_WM_TEMPLATE_CATEGORY" val="diagram"/>
  <p:tag name="KSO_WM_TEMPLATE_INDEX" val="160120"/>
  <p:tag name="KSO_WM_UNIT_INDEX" val="22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7"/>
  <p:tag name="KSO_WM_UNIT_ID" val="diagram160120_6*m_i*1_7"/>
  <p:tag name="KSO_WM_UNIT_CLEAR" val="1"/>
  <p:tag name="KSO_WM_UNIT_LAYERLEVEL" val="1_1"/>
  <p:tag name="KSO_WM_DIAGRAM_GROUP_CODE" val="m1-1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8"/>
  <p:tag name="KSO_WM_UNIT_ID" val="diagram160120_6*m_i*1_8"/>
  <p:tag name="KSO_WM_UNIT_CLEAR" val="1"/>
  <p:tag name="KSO_WM_UNIT_LAYERLEVEL" val="1_1"/>
  <p:tag name="KSO_WM_DIAGRAM_GROUP_CODE" val="m1-1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9"/>
  <p:tag name="KSO_WM_UNIT_ID" val="diagram160120_6*m_i*1_9"/>
  <p:tag name="KSO_WM_UNIT_CLEAR" val="1"/>
  <p:tag name="KSO_WM_UNIT_LAYERLEVEL" val="1_1"/>
  <p:tag name="KSO_WM_DIAGRAM_GROUP_CODE" val="m1-1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5_1"/>
  <p:tag name="KSO_WM_UNIT_ID" val="diagram160120_6*m_h_a*1_5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5_1"/>
  <p:tag name="KSO_WM_UNIT_ID" val="diagram160120_6*m_h_f*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77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1"/>
  <p:tag name="KSO_WM_UNIT_ID" val="diagram160638_4*l_i*1_1"/>
  <p:tag name="KSO_WM_UNIT_CLEAR" val="1"/>
  <p:tag name="KSO_WM_UNIT_LAYERLEVEL" val="1_1"/>
  <p:tag name="KSO_WM_DIAGRAM_GROUP_CODE" val="l1-1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84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85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92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9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5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3"/>
  <p:tag name="KSO_WM_UNIT_ID" val="diagram160638_4*l_i*1_3"/>
  <p:tag name="KSO_WM_UNIT_CLEAR" val="1"/>
  <p:tag name="KSO_WM_UNIT_LAYERLEVEL" val="1_1"/>
  <p:tag name="KSO_WM_DIAGRAM_GROUP_CODE" val="l1-1"/>
</p:tagLst>
</file>

<file path=ppt/tags/tag30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01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08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09.xml><?xml version="1.0" encoding="utf-8"?>
<p:tagLst xmlns:p="http://schemas.openxmlformats.org/presentationml/2006/main">
  <p:tag name="KSO_WM_UNIT_INDEX" val="1"/>
  <p:tag name="KSO_WM_UNIT_CLEAR" val="1"/>
  <p:tag name="KSO_WM_UNIT_LAYERLEVEL" val="1_1"/>
  <p:tag name="KSO_WM_TAG_VERSION" val="1.0"/>
  <p:tag name="KSO_WM_BEAUTIFY_FLAG" val="#wm#"/>
  <p:tag name="KSO_WM_UNIT_TYPE" val="i"/>
  <p:tag name="KSO_WM_UNIT_ID" val="diagram160539_1*i*1"/>
  <p:tag name="KSO_WM_TEMPLATE_CATEGORY" val="diagram"/>
  <p:tag name="KSO_WM_TEMPLATE_INDEX" val="160539"/>
</p:tagLst>
</file>

<file path=ppt/tags/tag31.xml><?xml version="1.0" encoding="utf-8"?>
<p:tagLst xmlns:p="http://schemas.openxmlformats.org/presentationml/2006/main">
  <p:tag name="KSO_WM_SLIDE_ID" val="diagram160327_4"/>
  <p:tag name="KSO_WM_SLIDE_INDEX" val="4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160327"/>
  <p:tag name="KSO_WM_DIAGRAM_GROUP_CODE" val="l1-1"/>
  <p:tag name="KSO_WM_TAG_VERSION" val="1.0"/>
</p:tagLst>
</file>

<file path=ppt/tags/tag310.xml><?xml version="1.0" encoding="utf-8"?>
<p:tagLst xmlns:p="http://schemas.openxmlformats.org/presentationml/2006/main">
  <p:tag name="KSO_WM_UNIT_INDEX" val="1"/>
  <p:tag name="KSO_WM_UNIT_CLEAR" val="1"/>
  <p:tag name="KSO_WM_UNIT_LAYERLEVEL" val="1_1"/>
  <p:tag name="KSO_WM_TAG_VERSION" val="1.0"/>
  <p:tag name="KSO_WM_BEAUTIFY_FLAG" val="#wm#"/>
  <p:tag name="KSO_WM_UNIT_TYPE" val="i"/>
  <p:tag name="KSO_WM_UNIT_ID" val="diagram160539_1*i*1"/>
  <p:tag name="KSO_WM_TEMPLATE_CATEGORY" val="diagram"/>
  <p:tag name="KSO_WM_TEMPLATE_INDEX" val="160539"/>
</p:tagLst>
</file>

<file path=ppt/tags/tag311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18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19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22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2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3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3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34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0"/>
  <p:tag name="KSO_WM_UNIT_TYPE" val="a"/>
  <p:tag name="KSO_WM_UNIT_INDEX" val="1"/>
  <p:tag name="KSO_WM_UNIT_ID" val="custom160450_27*a*1"/>
  <p:tag name="KSO_WM_UNIT_CLEAR" val="1"/>
  <p:tag name="KSO_WM_UNIT_LAYERLEVEL" val="1"/>
  <p:tag name="KSO_WM_UNIT_VALUE" val="2"/>
  <p:tag name="KSO_WM_UNIT_ISCONTENTSTITLE" val="0"/>
  <p:tag name="KSO_WM_UNIT_HIGHLIGHT" val="0"/>
  <p:tag name="KSO_WM_UNIT_COMPATIBLE" val="0"/>
  <p:tag name="KSO_WM_UNIT_PRESET_TEXT" val="End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0"/>
  <p:tag name="KSO_WM_UNIT_TYPE" val="b"/>
  <p:tag name="KSO_WM_UNIT_INDEX" val="1"/>
  <p:tag name="KSO_WM_UNIT_ID" val="custom160450_27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 you"/>
</p:tagLst>
</file>

<file path=ppt/tags/tag345.xml><?xml version="1.0" encoding="utf-8"?>
<p:tagLst xmlns:p="http://schemas.openxmlformats.org/presentationml/2006/main">
  <p:tag name="KSO_WM_TEMPLATE_CATEGORY" val="custom"/>
  <p:tag name="KSO_WM_TEMPLATE_INDEX" val="160450"/>
  <p:tag name="KSO_WM_TAG_VERSION" val="1.0"/>
  <p:tag name="KSO_WM_SLIDE_ID" val="custom160450_27"/>
  <p:tag name="KSO_WM_SLIDE_INDEX" val="27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1"/>
  <p:tag name="KSO_WM_TEMPLATE_CATEGORY" val="diagram"/>
  <p:tag name="KSO_WM_TEMPLATE_INDEX" val="160655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5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2_1"/>
  <p:tag name="KSO_WM_UNIT_ID" val="diagram160655_4*m_h_a*1_2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2_1"/>
  <p:tag name="KSO_WM_UNIT_ID" val="diagram160655_4*m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1"/>
  <p:tag name="KSO_WM_UNIT_ID" val="diagram160655_4*m_i*1_1"/>
  <p:tag name="KSO_WM_UNIT_CLEAR" val="1"/>
  <p:tag name="KSO_WM_UNIT_LAYERLEVEL" val="1_1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8"/>
  <p:tag name="KSO_WM_TEMPLATE_CATEGORY" val="diagram"/>
  <p:tag name="KSO_WM_TEMPLATE_INDEX" val="160655"/>
  <p:tag name="KSO_WM_UNIT_INDEX" val="8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4_1"/>
  <p:tag name="KSO_WM_UNIT_ID" val="diagram160655_4*m_h_a*1_4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4_1"/>
  <p:tag name="KSO_WM_UNIT_ID" val="diagram160655_4*m_h_f*1_4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2"/>
  <p:tag name="KSO_WM_UNIT_ID" val="diagram160655_4*m_i*1_2"/>
  <p:tag name="KSO_WM_UNIT_CLEAR" val="1"/>
  <p:tag name="KSO_WM_UNIT_LAYERLEVEL" val="1_1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15"/>
  <p:tag name="KSO_WM_TEMPLATE_CATEGORY" val="diagram"/>
  <p:tag name="KSO_WM_TEMPLATE_INDEX" val="160655"/>
  <p:tag name="KSO_WM_UNIT_INDEX" val="15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1_1"/>
  <p:tag name="KSO_WM_UNIT_ID" val="diagram160655_4*m_h_a*1_1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1_1"/>
  <p:tag name="KSO_WM_UNIT_ID" val="diagram160655_4*m_h_f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1*a*1"/>
  <p:tag name="KSO_WM_UNIT_TYPE" val="a"/>
  <p:tag name="KSO_WM_UNIT_INDEX" val="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3"/>
  <p:tag name="KSO_WM_UNIT_ID" val="diagram160655_4*m_i*1_3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22"/>
  <p:tag name="KSO_WM_TEMPLATE_CATEGORY" val="diagram"/>
  <p:tag name="KSO_WM_TEMPLATE_INDEX" val="160655"/>
  <p:tag name="KSO_WM_UNIT_INDEX" val="2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3_1"/>
  <p:tag name="KSO_WM_UNIT_ID" val="diagram160655_4*m_h_a*1_3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3_1"/>
  <p:tag name="KSO_WM_UNIT_ID" val="diagram160655_4*m_h_f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4"/>
  <p:tag name="KSO_WM_UNIT_ID" val="diagram160655_4*m_i*1_4"/>
  <p:tag name="KSO_WM_UNIT_CLEAR" val="1"/>
  <p:tag name="KSO_WM_UNIT_LAYERLEVEL" val="1_1"/>
  <p:tag name="KSO_WM_DIAGRAM_GROUP_CODE" val="m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5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58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.xml><?xml version="1.0" encoding="utf-8"?>
<p:tagLst xmlns:p="http://schemas.openxmlformats.org/presentationml/2006/main">
  <p:tag name="KSO_WM_TEMPLATE_THUMBS_INDEX" val="1、8、11、12、13、16、20、22、24、29、31、35、36"/>
  <p:tag name="KSO_WM_SLIDE_ID" val="custom16005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3"/>
  <p:tag name="KSO_WM_TAG_VERSION" val="1.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65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67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"/>
  <p:tag name="KSO_WM_TEMPLATE_CATEGORY" val="diagram"/>
  <p:tag name="KSO_WM_TEMPLATE_INDEX" val="16032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74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i*1_1"/>
  <p:tag name="KSO_WM_UNIT_TYPE" val="n_i"/>
  <p:tag name="KSO_WM_UNIT_INDEX" val="1_1"/>
  <p:tag name="KSO_WM_UNIT_CLEAR" val="1"/>
  <p:tag name="KSO_WM_UNIT_LAYERLEVEL" val="1_1"/>
  <p:tag name="KSO_WM_DIAGRAM_GROUP_CODE" val="n1-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4"/>
  <p:tag name="KSO_WM_UNIT_TYPE" val="n_h_f"/>
  <p:tag name="KSO_WM_UNIT_INDEX" val="1_2_4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3"/>
  <p:tag name="KSO_WM_UNIT_TYPE" val="n_h_f"/>
  <p:tag name="KSO_WM_UNIT_INDEX" val="1_2_3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2"/>
  <p:tag name="KSO_WM_UNIT_TYPE" val="n_h_f"/>
  <p:tag name="KSO_WM_UNIT_INDEX" val="1_2_2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1"/>
  <p:tag name="KSO_WM_UNIT_TYPE" val="n_h_f"/>
  <p:tag name="KSO_WM_UNIT_INDEX" val="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4*l_i*1_1"/>
  <p:tag name="KSO_WM_UNIT_CLEAR" val="1"/>
  <p:tag name="KSO_WM_UNIT_LAYERLEVEL" val="1_1"/>
  <p:tag name="KSO_WM_BEAUTIFY_FLAG" val="#wm#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6"/>
  <p:tag name="KSO_WM_UNIT_TYPE" val="n_h_f"/>
  <p:tag name="KSO_WM_UNIT_INDEX" val="1_2_6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5"/>
  <p:tag name="KSO_WM_UNIT_TYPE" val="n_h_f"/>
  <p:tag name="KSO_WM_UNIT_INDEX" val="1_2_5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1_1"/>
  <p:tag name="KSO_WM_UNIT_TYPE" val="n_h_f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n1-1"/>
  <p:tag name="KSO_WM_UNIT_PRESET_TEXT_INDEX" val="2"/>
  <p:tag name="KSO_WM_UNIT_PRESET_TEXT_LEN" val="10"/>
</p:tagLst>
</file>

<file path=ppt/tags/tag83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1"/>
  <p:tag name="KSO_WM_UNIT_ID" val="diagram160588_6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1"/>
  <p:tag name="KSO_WM_TEMPLATE_CATEGORY" val="diagram"/>
  <p:tag name="KSO_WM_TEMPLATE_INDEX" val="160588"/>
  <p:tag name="KSO_WM_UNIT_INDEX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1_1"/>
  <p:tag name="KSO_WM_UNIT_ID" val="diagram160588_6*l_h_a*1_1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86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2"/>
  <p:tag name="KSO_WM_UNIT_ID" val="diagram160588_6*l_i*1_2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8"/>
  <p:tag name="KSO_WM_TEMPLATE_CATEGORY" val="diagram"/>
  <p:tag name="KSO_WM_TEMPLATE_INDEX" val="160588"/>
  <p:tag name="KSO_WM_UNIT_INDEX" val="8"/>
</p:tagLst>
</file>

<file path=ppt/tags/tag88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2_1"/>
  <p:tag name="KSO_WM_UNIT_ID" val="diagram160588_6*l_h_a*1_2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89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3"/>
  <p:tag name="KSO_WM_UNIT_ID" val="diagram160588_6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4*l_i*1_2"/>
  <p:tag name="KSO_WM_UNIT_CLEAR" val="1"/>
  <p:tag name="KSO_WM_UNIT_LAYERLEVEL" val="1_1"/>
  <p:tag name="KSO_WM_BEAUTIFY_FLAG" val="#wm#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15"/>
  <p:tag name="KSO_WM_TEMPLATE_CATEGORY" val="diagram"/>
  <p:tag name="KSO_WM_TEMPLATE_INDEX" val="160588"/>
  <p:tag name="KSO_WM_UNIT_INDEX" val="15"/>
</p:tagLst>
</file>

<file path=ppt/tags/tag91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3_1"/>
  <p:tag name="KSO_WM_UNIT_ID" val="diagram160588_6*l_h_a*1_3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92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4"/>
  <p:tag name="KSO_WM_UNIT_ID" val="diagram160588_6*l_i*1_4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22"/>
  <p:tag name="KSO_WM_TEMPLATE_CATEGORY" val="diagram"/>
  <p:tag name="KSO_WM_TEMPLATE_INDEX" val="160588"/>
  <p:tag name="KSO_WM_UNIT_INDEX" val="22"/>
</p:tagLst>
</file>

<file path=ppt/tags/tag94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4_1"/>
  <p:tag name="KSO_WM_UNIT_ID" val="diagram160588_6*l_h_a*1_4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95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5"/>
  <p:tag name="KSO_WM_UNIT_ID" val="diagram160588_6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29"/>
  <p:tag name="KSO_WM_TEMPLATE_CATEGORY" val="diagram"/>
  <p:tag name="KSO_WM_TEMPLATE_INDEX" val="160588"/>
  <p:tag name="KSO_WM_UNIT_INDEX" val="29"/>
</p:tagLst>
</file>

<file path=ppt/tags/tag97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5_1"/>
  <p:tag name="KSO_WM_UNIT_ID" val="diagram160588_6*l_h_a*1_5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98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6"/>
  <p:tag name="KSO_WM_UNIT_ID" val="diagram160588_6*l_i*1_6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36"/>
  <p:tag name="KSO_WM_TEMPLATE_CATEGORY" val="diagram"/>
  <p:tag name="KSO_WM_TEMPLATE_INDEX" val="160588"/>
  <p:tag name="KSO_WM_UNIT_INDEX" val="3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自定义 31">
      <a:dk1>
        <a:srgbClr val="000000"/>
      </a:dk1>
      <a:lt1>
        <a:srgbClr val="FFFFFF"/>
      </a:lt1>
      <a:dk2>
        <a:srgbClr val="FF9934"/>
      </a:dk2>
      <a:lt2>
        <a:srgbClr val="808080"/>
      </a:lt2>
      <a:accent1>
        <a:srgbClr val="16BC9A"/>
      </a:accent1>
      <a:accent2>
        <a:srgbClr val="DD634F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自定义 16">
      <a:dk1>
        <a:srgbClr val="000000"/>
      </a:dk1>
      <a:lt1>
        <a:srgbClr val="FFFFFF"/>
      </a:lt1>
      <a:dk2>
        <a:srgbClr val="009999"/>
      </a:dk2>
      <a:lt2>
        <a:srgbClr val="808080"/>
      </a:lt2>
      <a:accent1>
        <a:srgbClr val="FF7C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000120141119A01PPBG">
  <a:themeElements>
    <a:clrScheme name="160167.167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92A181"/>
      </a:accent1>
      <a:accent2>
        <a:srgbClr val="B9B6A3"/>
      </a:accent2>
      <a:accent3>
        <a:srgbClr val="888696"/>
      </a:accent3>
      <a:accent4>
        <a:srgbClr val="7FA6BA"/>
      </a:accent4>
      <a:accent5>
        <a:srgbClr val="626FCC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WPS 演示</Application>
  <PresentationFormat>宽屏</PresentationFormat>
  <Paragraphs>300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Office 主题</vt:lpstr>
      <vt:lpstr>自定义设计方案</vt:lpstr>
      <vt:lpstr>默认设计模板</vt:lpstr>
      <vt:lpstr>1_默认设计模板</vt:lpstr>
      <vt:lpstr>A000120141119A01PPBG</vt:lpstr>
      <vt:lpstr>OpenResty分享</vt:lpstr>
      <vt:lpstr>PowerPoint 演示文稿</vt:lpstr>
      <vt:lpstr>OpenResty介绍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安装配置</vt:lpstr>
      <vt:lpstr>PowerPoint 演示文稿</vt:lpstr>
      <vt:lpstr>PowerPoint 演示文稿</vt:lpstr>
      <vt:lpstr>PowerPoint 演示文稿</vt:lpstr>
      <vt:lpstr>PowerPoint 演示文稿</vt:lpstr>
      <vt:lpstr>常用组件使用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实战案例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zhuyu</cp:lastModifiedBy>
  <cp:revision>197</cp:revision>
  <dcterms:created xsi:type="dcterms:W3CDTF">2015-05-05T08:02:00Z</dcterms:created>
  <dcterms:modified xsi:type="dcterms:W3CDTF">2016-07-23T15:04:21Z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