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Inter SemiBold"/>
      <p:regular r:id="rId7"/>
      <p:bold r:id="rId8"/>
    </p:embeddedFont>
    <p:embeddedFont>
      <p:font typeface="Inter"/>
      <p:regular r:id="rId9"/>
      <p:bold r:id="rId10"/>
    </p:embeddedFont>
    <p:embeddedFont>
      <p:font typeface="Inter Medium"/>
      <p:regular r:id="rId11"/>
      <p:bold r:id="rId12"/>
    </p:embeddedFont>
    <p:embeddedFont>
      <p:font typeface="Calistog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Medium-regular.fntdata"/><Relationship Id="rId10" Type="http://schemas.openxmlformats.org/officeDocument/2006/relationships/font" Target="fonts/Inter-bold.fntdata"/><Relationship Id="rId13" Type="http://schemas.openxmlformats.org/officeDocument/2006/relationships/font" Target="fonts/Calistoga-regular.fntdata"/><Relationship Id="rId12" Type="http://schemas.openxmlformats.org/officeDocument/2006/relationships/font" Target="fonts/Inter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nterSemiBold-regular.fntdata"/><Relationship Id="rId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5753dba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5753dba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311700" y="744575"/>
            <a:ext cx="8520600" cy="20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DE82"/>
              </a:buClr>
              <a:buSzPts val="12000"/>
              <a:buNone/>
              <a:defRPr sz="12000">
                <a:solidFill>
                  <a:srgbClr val="49DE8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9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Inter SemiBold"/>
              <a:buNone/>
              <a:defRPr b="0" sz="4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2509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4144800" cy="3416400"/>
          </a:xfrm>
          <a:prstGeom prst="rect">
            <a:avLst/>
          </a:prstGeom>
          <a:solidFill>
            <a:srgbClr val="000000">
              <a:alpha val="2509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solidFill>
            <a:srgbClr val="000000">
              <a:alpha val="2509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9DE82"/>
              </a:buClr>
              <a:buSzPts val="4200"/>
              <a:buFont typeface="Calistoga"/>
              <a:buNone/>
              <a:defRPr b="0" sz="4200">
                <a:solidFill>
                  <a:srgbClr val="49DE8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25099"/>
            </a:srgbClr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800"/>
              <a:buFont typeface="Inter Medium"/>
              <a:buChar char="●"/>
              <a:defRPr sz="1800"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○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■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●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○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■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●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○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3BFD7"/>
              </a:buClr>
              <a:buSzPts val="1400"/>
              <a:buFont typeface="Inter Medium"/>
              <a:buChar char="■"/>
              <a:defRPr>
                <a:solidFill>
                  <a:srgbClr val="B3BFD7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83175" y="4783375"/>
            <a:ext cx="686100" cy="2559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200000" dist="28575">
              <a:srgbClr val="000000"/>
            </a:outerShdw>
          </a:effectLst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Coder</a:t>
            </a:r>
            <a:endParaRPr b="1" sz="1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349450" y="4809412"/>
            <a:ext cx="286330" cy="203830"/>
          </a:xfrm>
          <a:custGeom>
            <a:rect b="b" l="l" r="r" t="t"/>
            <a:pathLst>
              <a:path extrusionOk="0" h="202816" w="284905">
                <a:moveTo>
                  <a:pt x="154903" y="33735"/>
                </a:moveTo>
                <a:lnTo>
                  <a:pt x="154444" y="34299"/>
                </a:lnTo>
                <a:cubicBezTo>
                  <a:pt x="154056" y="34793"/>
                  <a:pt x="153986" y="35199"/>
                  <a:pt x="153986" y="36750"/>
                </a:cubicBezTo>
                <a:cubicBezTo>
                  <a:pt x="153986" y="38602"/>
                  <a:pt x="154303" y="39731"/>
                  <a:pt x="154920" y="39977"/>
                </a:cubicBezTo>
                <a:cubicBezTo>
                  <a:pt x="155061" y="40030"/>
                  <a:pt x="163984" y="40083"/>
                  <a:pt x="174741" y="40101"/>
                </a:cubicBezTo>
                <a:lnTo>
                  <a:pt x="194280" y="40119"/>
                </a:lnTo>
                <a:lnTo>
                  <a:pt x="194968" y="39554"/>
                </a:lnTo>
                <a:cubicBezTo>
                  <a:pt x="195638" y="38990"/>
                  <a:pt x="195638" y="38937"/>
                  <a:pt x="195638" y="36927"/>
                </a:cubicBezTo>
                <a:cubicBezTo>
                  <a:pt x="195638" y="35199"/>
                  <a:pt x="195568" y="34793"/>
                  <a:pt x="195180" y="34299"/>
                </a:cubicBezTo>
                <a:lnTo>
                  <a:pt x="194739" y="33735"/>
                </a:lnTo>
                <a:close/>
                <a:moveTo>
                  <a:pt x="132930" y="106"/>
                </a:moveTo>
                <a:cubicBezTo>
                  <a:pt x="122790" y="106"/>
                  <a:pt x="121115" y="247"/>
                  <a:pt x="116653" y="1358"/>
                </a:cubicBezTo>
                <a:cubicBezTo>
                  <a:pt x="108876" y="3315"/>
                  <a:pt x="103551" y="6613"/>
                  <a:pt x="99671" y="11903"/>
                </a:cubicBezTo>
                <a:cubicBezTo>
                  <a:pt x="96180" y="16647"/>
                  <a:pt x="94416" y="21496"/>
                  <a:pt x="93217" y="29732"/>
                </a:cubicBezTo>
                <a:cubicBezTo>
                  <a:pt x="92952" y="31478"/>
                  <a:pt x="92847" y="34599"/>
                  <a:pt x="92758" y="42041"/>
                </a:cubicBezTo>
                <a:cubicBezTo>
                  <a:pt x="92706" y="47525"/>
                  <a:pt x="92706" y="52022"/>
                  <a:pt x="92758" y="52022"/>
                </a:cubicBezTo>
                <a:cubicBezTo>
                  <a:pt x="92811" y="52022"/>
                  <a:pt x="93587" y="51775"/>
                  <a:pt x="94487" y="51458"/>
                </a:cubicBezTo>
                <a:cubicBezTo>
                  <a:pt x="96568" y="50735"/>
                  <a:pt x="101734" y="49500"/>
                  <a:pt x="104168" y="49112"/>
                </a:cubicBezTo>
                <a:cubicBezTo>
                  <a:pt x="105367" y="48936"/>
                  <a:pt x="108153" y="48830"/>
                  <a:pt x="111874" y="48830"/>
                </a:cubicBezTo>
                <a:cubicBezTo>
                  <a:pt x="117482" y="48830"/>
                  <a:pt x="119439" y="48989"/>
                  <a:pt x="122367" y="49729"/>
                </a:cubicBezTo>
                <a:cubicBezTo>
                  <a:pt x="122426" y="49745"/>
                  <a:pt x="122477" y="49758"/>
                  <a:pt x="122523" y="49758"/>
                </a:cubicBezTo>
                <a:cubicBezTo>
                  <a:pt x="122832" y="49758"/>
                  <a:pt x="122859" y="49162"/>
                  <a:pt x="122966" y="44827"/>
                </a:cubicBezTo>
                <a:cubicBezTo>
                  <a:pt x="123107" y="39431"/>
                  <a:pt x="123266" y="38108"/>
                  <a:pt x="124148" y="35445"/>
                </a:cubicBezTo>
                <a:cubicBezTo>
                  <a:pt x="125506" y="31248"/>
                  <a:pt x="128521" y="28497"/>
                  <a:pt x="133018" y="27298"/>
                </a:cubicBezTo>
                <a:cubicBezTo>
                  <a:pt x="134217" y="26981"/>
                  <a:pt x="135751" y="26804"/>
                  <a:pt x="138450" y="26699"/>
                </a:cubicBezTo>
                <a:lnTo>
                  <a:pt x="142188" y="26558"/>
                </a:lnTo>
                <a:lnTo>
                  <a:pt x="142188" y="13332"/>
                </a:lnTo>
                <a:lnTo>
                  <a:pt x="142188" y="106"/>
                </a:lnTo>
                <a:close/>
                <a:moveTo>
                  <a:pt x="155273" y="52463"/>
                </a:moveTo>
                <a:lnTo>
                  <a:pt x="154620" y="53115"/>
                </a:lnTo>
                <a:cubicBezTo>
                  <a:pt x="154003" y="53715"/>
                  <a:pt x="153986" y="53838"/>
                  <a:pt x="153986" y="55725"/>
                </a:cubicBezTo>
                <a:cubicBezTo>
                  <a:pt x="153986" y="57383"/>
                  <a:pt x="154056" y="57788"/>
                  <a:pt x="154444" y="58282"/>
                </a:cubicBezTo>
                <a:lnTo>
                  <a:pt x="154903" y="58864"/>
                </a:lnTo>
                <a:lnTo>
                  <a:pt x="211880" y="58864"/>
                </a:lnTo>
                <a:lnTo>
                  <a:pt x="212303" y="58388"/>
                </a:lnTo>
                <a:cubicBezTo>
                  <a:pt x="212620" y="58053"/>
                  <a:pt x="212744" y="57506"/>
                  <a:pt x="212814" y="56272"/>
                </a:cubicBezTo>
                <a:cubicBezTo>
                  <a:pt x="212903" y="54209"/>
                  <a:pt x="212603" y="53062"/>
                  <a:pt x="211844" y="52727"/>
                </a:cubicBezTo>
                <a:cubicBezTo>
                  <a:pt x="211421" y="52533"/>
                  <a:pt x="204103" y="52463"/>
                  <a:pt x="183277" y="52463"/>
                </a:cubicBezTo>
                <a:close/>
                <a:moveTo>
                  <a:pt x="193394" y="71411"/>
                </a:moveTo>
                <a:cubicBezTo>
                  <a:pt x="191493" y="71411"/>
                  <a:pt x="189174" y="71420"/>
                  <a:pt x="186345" y="71420"/>
                </a:cubicBezTo>
                <a:lnTo>
                  <a:pt x="171814" y="71420"/>
                </a:lnTo>
                <a:lnTo>
                  <a:pt x="171285" y="71967"/>
                </a:lnTo>
                <a:cubicBezTo>
                  <a:pt x="170791" y="72460"/>
                  <a:pt x="170738" y="72672"/>
                  <a:pt x="170738" y="74471"/>
                </a:cubicBezTo>
                <a:cubicBezTo>
                  <a:pt x="170738" y="76287"/>
                  <a:pt x="170791" y="76516"/>
                  <a:pt x="171303" y="77133"/>
                </a:cubicBezTo>
                <a:lnTo>
                  <a:pt x="171885" y="77804"/>
                </a:lnTo>
                <a:lnTo>
                  <a:pt x="200893" y="77804"/>
                </a:lnTo>
                <a:lnTo>
                  <a:pt x="201493" y="77116"/>
                </a:lnTo>
                <a:cubicBezTo>
                  <a:pt x="202057" y="76446"/>
                  <a:pt x="202075" y="76322"/>
                  <a:pt x="202004" y="74330"/>
                </a:cubicBezTo>
                <a:cubicBezTo>
                  <a:pt x="201901" y="71633"/>
                  <a:pt x="203054" y="71411"/>
                  <a:pt x="193394" y="71411"/>
                </a:cubicBezTo>
                <a:close/>
                <a:moveTo>
                  <a:pt x="112334" y="64718"/>
                </a:moveTo>
                <a:cubicBezTo>
                  <a:pt x="112116" y="64718"/>
                  <a:pt x="111892" y="64718"/>
                  <a:pt x="111663" y="64719"/>
                </a:cubicBezTo>
                <a:cubicBezTo>
                  <a:pt x="105438" y="64736"/>
                  <a:pt x="103657" y="64966"/>
                  <a:pt x="97767" y="66447"/>
                </a:cubicBezTo>
                <a:cubicBezTo>
                  <a:pt x="92370" y="67822"/>
                  <a:pt x="88262" y="69533"/>
                  <a:pt x="83218" y="72513"/>
                </a:cubicBezTo>
                <a:cubicBezTo>
                  <a:pt x="79638" y="74647"/>
                  <a:pt x="78563" y="75423"/>
                  <a:pt x="74877" y="78544"/>
                </a:cubicBezTo>
                <a:cubicBezTo>
                  <a:pt x="69322" y="83253"/>
                  <a:pt x="64367" y="89548"/>
                  <a:pt x="61087" y="96091"/>
                </a:cubicBezTo>
                <a:lnTo>
                  <a:pt x="60311" y="97625"/>
                </a:lnTo>
                <a:lnTo>
                  <a:pt x="56167" y="97501"/>
                </a:lnTo>
                <a:cubicBezTo>
                  <a:pt x="55464" y="97479"/>
                  <a:pt x="54769" y="97468"/>
                  <a:pt x="54083" y="97468"/>
                </a:cubicBezTo>
                <a:cubicBezTo>
                  <a:pt x="45579" y="97468"/>
                  <a:pt x="38310" y="99199"/>
                  <a:pt x="30755" y="102968"/>
                </a:cubicBezTo>
                <a:cubicBezTo>
                  <a:pt x="26435" y="105137"/>
                  <a:pt x="23278" y="107200"/>
                  <a:pt x="19787" y="110163"/>
                </a:cubicBezTo>
                <a:cubicBezTo>
                  <a:pt x="16859" y="112649"/>
                  <a:pt x="15290" y="114254"/>
                  <a:pt x="12786" y="117375"/>
                </a:cubicBezTo>
                <a:cubicBezTo>
                  <a:pt x="9224" y="121819"/>
                  <a:pt x="6790" y="126034"/>
                  <a:pt x="4427" y="131800"/>
                </a:cubicBezTo>
                <a:cubicBezTo>
                  <a:pt x="1641" y="138590"/>
                  <a:pt x="1" y="148641"/>
                  <a:pt x="847" y="153632"/>
                </a:cubicBezTo>
                <a:cubicBezTo>
                  <a:pt x="1376" y="156718"/>
                  <a:pt x="2540" y="158975"/>
                  <a:pt x="4833" y="161268"/>
                </a:cubicBezTo>
                <a:cubicBezTo>
                  <a:pt x="7425" y="163860"/>
                  <a:pt x="10335" y="165094"/>
                  <a:pt x="13791" y="165094"/>
                </a:cubicBezTo>
                <a:cubicBezTo>
                  <a:pt x="18411" y="165094"/>
                  <a:pt x="23049" y="162273"/>
                  <a:pt x="25183" y="158129"/>
                </a:cubicBezTo>
                <a:cubicBezTo>
                  <a:pt x="26453" y="155713"/>
                  <a:pt x="26576" y="155113"/>
                  <a:pt x="26805" y="150952"/>
                </a:cubicBezTo>
                <a:cubicBezTo>
                  <a:pt x="27070" y="145802"/>
                  <a:pt x="27916" y="142487"/>
                  <a:pt x="30015" y="138431"/>
                </a:cubicBezTo>
                <a:cubicBezTo>
                  <a:pt x="31320" y="135892"/>
                  <a:pt x="32713" y="134111"/>
                  <a:pt x="35429" y="131465"/>
                </a:cubicBezTo>
                <a:cubicBezTo>
                  <a:pt x="38920" y="128062"/>
                  <a:pt x="42870" y="125946"/>
                  <a:pt x="48073" y="124641"/>
                </a:cubicBezTo>
                <a:cubicBezTo>
                  <a:pt x="49806" y="124213"/>
                  <a:pt x="51425" y="124015"/>
                  <a:pt x="54093" y="124015"/>
                </a:cubicBezTo>
                <a:cubicBezTo>
                  <a:pt x="55605" y="124015"/>
                  <a:pt x="57454" y="124079"/>
                  <a:pt x="59852" y="124200"/>
                </a:cubicBezTo>
                <a:cubicBezTo>
                  <a:pt x="60720" y="124243"/>
                  <a:pt x="61475" y="124268"/>
                  <a:pt x="62162" y="124268"/>
                </a:cubicBezTo>
                <a:cubicBezTo>
                  <a:pt x="64838" y="124268"/>
                  <a:pt x="66471" y="123891"/>
                  <a:pt x="69657" y="122754"/>
                </a:cubicBezTo>
                <a:cubicBezTo>
                  <a:pt x="72426" y="121766"/>
                  <a:pt x="74489" y="120620"/>
                  <a:pt x="76588" y="118874"/>
                </a:cubicBezTo>
                <a:cubicBezTo>
                  <a:pt x="79444" y="116511"/>
                  <a:pt x="81102" y="114325"/>
                  <a:pt x="83395" y="109934"/>
                </a:cubicBezTo>
                <a:cubicBezTo>
                  <a:pt x="85722" y="105490"/>
                  <a:pt x="87415" y="103109"/>
                  <a:pt x="90484" y="100058"/>
                </a:cubicBezTo>
                <a:cubicBezTo>
                  <a:pt x="94152" y="96390"/>
                  <a:pt x="97520" y="94292"/>
                  <a:pt x="102299" y="92687"/>
                </a:cubicBezTo>
                <a:cubicBezTo>
                  <a:pt x="105299" y="91675"/>
                  <a:pt x="108586" y="91168"/>
                  <a:pt x="111849" y="91168"/>
                </a:cubicBezTo>
                <a:cubicBezTo>
                  <a:pt x="115012" y="91168"/>
                  <a:pt x="118153" y="91644"/>
                  <a:pt x="120991" y="92599"/>
                </a:cubicBezTo>
                <a:cubicBezTo>
                  <a:pt x="125929" y="94239"/>
                  <a:pt x="129932" y="96743"/>
                  <a:pt x="133336" y="100305"/>
                </a:cubicBezTo>
                <a:cubicBezTo>
                  <a:pt x="136598" y="103709"/>
                  <a:pt x="137568" y="105084"/>
                  <a:pt x="140213" y="110198"/>
                </a:cubicBezTo>
                <a:cubicBezTo>
                  <a:pt x="144763" y="118980"/>
                  <a:pt x="146385" y="121149"/>
                  <a:pt x="149577" y="122719"/>
                </a:cubicBezTo>
                <a:cubicBezTo>
                  <a:pt x="152510" y="124153"/>
                  <a:pt x="155074" y="124527"/>
                  <a:pt x="163797" y="124527"/>
                </a:cubicBezTo>
                <a:cubicBezTo>
                  <a:pt x="164620" y="124527"/>
                  <a:pt x="165497" y="124523"/>
                  <a:pt x="166436" y="124517"/>
                </a:cubicBezTo>
                <a:cubicBezTo>
                  <a:pt x="167921" y="124511"/>
                  <a:pt x="169143" y="124506"/>
                  <a:pt x="170163" y="124506"/>
                </a:cubicBezTo>
                <a:cubicBezTo>
                  <a:pt x="174386" y="124506"/>
                  <a:pt x="175150" y="124589"/>
                  <a:pt x="176840" y="124958"/>
                </a:cubicBezTo>
                <a:cubicBezTo>
                  <a:pt x="180843" y="125805"/>
                  <a:pt x="185199" y="127709"/>
                  <a:pt x="187791" y="129737"/>
                </a:cubicBezTo>
                <a:cubicBezTo>
                  <a:pt x="190612" y="131959"/>
                  <a:pt x="193910" y="136456"/>
                  <a:pt x="195233" y="139859"/>
                </a:cubicBezTo>
                <a:cubicBezTo>
                  <a:pt x="196714" y="143704"/>
                  <a:pt x="197049" y="145450"/>
                  <a:pt x="197067" y="149664"/>
                </a:cubicBezTo>
                <a:cubicBezTo>
                  <a:pt x="197067" y="153808"/>
                  <a:pt x="196943" y="154708"/>
                  <a:pt x="195815" y="158270"/>
                </a:cubicBezTo>
                <a:cubicBezTo>
                  <a:pt x="193540" y="165482"/>
                  <a:pt x="187650" y="171707"/>
                  <a:pt x="180790" y="174123"/>
                </a:cubicBezTo>
                <a:cubicBezTo>
                  <a:pt x="177043" y="175447"/>
                  <a:pt x="177183" y="175464"/>
                  <a:pt x="155410" y="175464"/>
                </a:cubicBezTo>
                <a:cubicBezTo>
                  <a:pt x="154844" y="175464"/>
                  <a:pt x="154264" y="175464"/>
                  <a:pt x="153668" y="175464"/>
                </a:cubicBezTo>
                <a:lnTo>
                  <a:pt x="153668" y="175464"/>
                </a:lnTo>
                <a:cubicBezTo>
                  <a:pt x="151352" y="175464"/>
                  <a:pt x="149273" y="175464"/>
                  <a:pt x="147404" y="175464"/>
                </a:cubicBezTo>
                <a:cubicBezTo>
                  <a:pt x="130025" y="175464"/>
                  <a:pt x="130827" y="175392"/>
                  <a:pt x="127834" y="173912"/>
                </a:cubicBezTo>
                <a:cubicBezTo>
                  <a:pt x="126440" y="173242"/>
                  <a:pt x="125735" y="172713"/>
                  <a:pt x="124747" y="171619"/>
                </a:cubicBezTo>
                <a:cubicBezTo>
                  <a:pt x="122543" y="169221"/>
                  <a:pt x="121415" y="166946"/>
                  <a:pt x="120938" y="163983"/>
                </a:cubicBezTo>
                <a:cubicBezTo>
                  <a:pt x="120780" y="163066"/>
                  <a:pt x="120709" y="153403"/>
                  <a:pt x="120692" y="136244"/>
                </a:cubicBezTo>
                <a:lnTo>
                  <a:pt x="120692" y="109916"/>
                </a:lnTo>
                <a:lnTo>
                  <a:pt x="120233" y="108946"/>
                </a:lnTo>
                <a:cubicBezTo>
                  <a:pt x="119951" y="108364"/>
                  <a:pt x="119404" y="107747"/>
                  <a:pt x="118875" y="107394"/>
                </a:cubicBezTo>
                <a:cubicBezTo>
                  <a:pt x="117976" y="106795"/>
                  <a:pt x="117958" y="106795"/>
                  <a:pt x="113761" y="106795"/>
                </a:cubicBezTo>
                <a:cubicBezTo>
                  <a:pt x="109970" y="106795"/>
                  <a:pt x="109405" y="106848"/>
                  <a:pt x="107924" y="107324"/>
                </a:cubicBezTo>
                <a:cubicBezTo>
                  <a:pt x="102951" y="108876"/>
                  <a:pt x="98913" y="112402"/>
                  <a:pt x="95897" y="117816"/>
                </a:cubicBezTo>
                <a:cubicBezTo>
                  <a:pt x="94963" y="119509"/>
                  <a:pt x="93764" y="122983"/>
                  <a:pt x="93111" y="125893"/>
                </a:cubicBezTo>
                <a:lnTo>
                  <a:pt x="92600" y="128185"/>
                </a:lnTo>
                <a:lnTo>
                  <a:pt x="92600" y="154408"/>
                </a:lnTo>
                <a:cubicBezTo>
                  <a:pt x="92600" y="179255"/>
                  <a:pt x="92617" y="180736"/>
                  <a:pt x="93005" y="182412"/>
                </a:cubicBezTo>
                <a:cubicBezTo>
                  <a:pt x="93993" y="186661"/>
                  <a:pt x="95527" y="189977"/>
                  <a:pt x="97890" y="192992"/>
                </a:cubicBezTo>
                <a:cubicBezTo>
                  <a:pt x="101734" y="197930"/>
                  <a:pt x="107836" y="201386"/>
                  <a:pt x="113973" y="202092"/>
                </a:cubicBezTo>
                <a:cubicBezTo>
                  <a:pt x="114620" y="202167"/>
                  <a:pt x="124501" y="202200"/>
                  <a:pt x="136210" y="202200"/>
                </a:cubicBezTo>
                <a:cubicBezTo>
                  <a:pt x="151948" y="202200"/>
                  <a:pt x="170991" y="202140"/>
                  <a:pt x="175359" y="202039"/>
                </a:cubicBezTo>
                <a:cubicBezTo>
                  <a:pt x="178392" y="201968"/>
                  <a:pt x="179803" y="201827"/>
                  <a:pt x="181866" y="201386"/>
                </a:cubicBezTo>
                <a:cubicBezTo>
                  <a:pt x="185075" y="200716"/>
                  <a:pt x="188884" y="199464"/>
                  <a:pt x="192446" y="197948"/>
                </a:cubicBezTo>
                <a:cubicBezTo>
                  <a:pt x="195638" y="196572"/>
                  <a:pt x="196785" y="195955"/>
                  <a:pt x="199941" y="193803"/>
                </a:cubicBezTo>
                <a:cubicBezTo>
                  <a:pt x="206342" y="189465"/>
                  <a:pt x="210733" y="184986"/>
                  <a:pt x="215424" y="178003"/>
                </a:cubicBezTo>
                <a:cubicBezTo>
                  <a:pt x="218722" y="173083"/>
                  <a:pt x="221543" y="165729"/>
                  <a:pt x="222796" y="158817"/>
                </a:cubicBezTo>
                <a:cubicBezTo>
                  <a:pt x="223254" y="156242"/>
                  <a:pt x="223307" y="155343"/>
                  <a:pt x="223289" y="149788"/>
                </a:cubicBezTo>
                <a:cubicBezTo>
                  <a:pt x="223289" y="144021"/>
                  <a:pt x="223236" y="143404"/>
                  <a:pt x="222690" y="140600"/>
                </a:cubicBezTo>
                <a:cubicBezTo>
                  <a:pt x="221455" y="134287"/>
                  <a:pt x="218969" y="127709"/>
                  <a:pt x="215883" y="122595"/>
                </a:cubicBezTo>
                <a:cubicBezTo>
                  <a:pt x="212938" y="117710"/>
                  <a:pt x="207859" y="111944"/>
                  <a:pt x="203468" y="108452"/>
                </a:cubicBezTo>
                <a:cubicBezTo>
                  <a:pt x="198248" y="104308"/>
                  <a:pt x="190912" y="100605"/>
                  <a:pt x="184917" y="99088"/>
                </a:cubicBezTo>
                <a:cubicBezTo>
                  <a:pt x="180774" y="98036"/>
                  <a:pt x="175601" y="97470"/>
                  <a:pt x="171065" y="97470"/>
                </a:cubicBezTo>
                <a:cubicBezTo>
                  <a:pt x="168533" y="97470"/>
                  <a:pt x="166199" y="97646"/>
                  <a:pt x="164355" y="98013"/>
                </a:cubicBezTo>
                <a:cubicBezTo>
                  <a:pt x="164279" y="98028"/>
                  <a:pt x="164212" y="98038"/>
                  <a:pt x="164150" y="98038"/>
                </a:cubicBezTo>
                <a:cubicBezTo>
                  <a:pt x="163777" y="98038"/>
                  <a:pt x="163574" y="97675"/>
                  <a:pt x="162697" y="95861"/>
                </a:cubicBezTo>
                <a:cubicBezTo>
                  <a:pt x="162080" y="94627"/>
                  <a:pt x="160845" y="92458"/>
                  <a:pt x="159911" y="91065"/>
                </a:cubicBezTo>
                <a:cubicBezTo>
                  <a:pt x="153933" y="81877"/>
                  <a:pt x="146420" y="75229"/>
                  <a:pt x="136351" y="70203"/>
                </a:cubicBezTo>
                <a:cubicBezTo>
                  <a:pt x="132877" y="68475"/>
                  <a:pt x="130055" y="67434"/>
                  <a:pt x="125841" y="66376"/>
                </a:cubicBezTo>
                <a:cubicBezTo>
                  <a:pt x="120229" y="64965"/>
                  <a:pt x="118241" y="64718"/>
                  <a:pt x="112334" y="64718"/>
                </a:cubicBezTo>
                <a:close/>
                <a:moveTo>
                  <a:pt x="219004" y="0"/>
                </a:moveTo>
                <a:lnTo>
                  <a:pt x="219004" y="13314"/>
                </a:lnTo>
                <a:lnTo>
                  <a:pt x="219004" y="26611"/>
                </a:lnTo>
                <a:lnTo>
                  <a:pt x="222813" y="26734"/>
                </a:lnTo>
                <a:cubicBezTo>
                  <a:pt x="228297" y="26893"/>
                  <a:pt x="231013" y="27686"/>
                  <a:pt x="233482" y="29873"/>
                </a:cubicBezTo>
                <a:cubicBezTo>
                  <a:pt x="235722" y="31830"/>
                  <a:pt x="237379" y="35057"/>
                  <a:pt x="237961" y="38567"/>
                </a:cubicBezTo>
                <a:cubicBezTo>
                  <a:pt x="238102" y="39501"/>
                  <a:pt x="238190" y="46855"/>
                  <a:pt x="238190" y="59323"/>
                </a:cubicBezTo>
                <a:cubicBezTo>
                  <a:pt x="238190" y="82142"/>
                  <a:pt x="238367" y="85439"/>
                  <a:pt x="239866" y="89918"/>
                </a:cubicBezTo>
                <a:cubicBezTo>
                  <a:pt x="241488" y="94803"/>
                  <a:pt x="245103" y="98577"/>
                  <a:pt x="250164" y="100640"/>
                </a:cubicBezTo>
                <a:cubicBezTo>
                  <a:pt x="251557" y="101222"/>
                  <a:pt x="251857" y="101416"/>
                  <a:pt x="251522" y="101522"/>
                </a:cubicBezTo>
                <a:cubicBezTo>
                  <a:pt x="247554" y="102933"/>
                  <a:pt x="244574" y="104925"/>
                  <a:pt x="242652" y="107465"/>
                </a:cubicBezTo>
                <a:cubicBezTo>
                  <a:pt x="241488" y="108999"/>
                  <a:pt x="239954" y="112156"/>
                  <a:pt x="239425" y="114131"/>
                </a:cubicBezTo>
                <a:cubicBezTo>
                  <a:pt x="238420" y="117852"/>
                  <a:pt x="238349" y="119156"/>
                  <a:pt x="238190" y="141729"/>
                </a:cubicBezTo>
                <a:cubicBezTo>
                  <a:pt x="238014" y="164654"/>
                  <a:pt x="237996" y="164989"/>
                  <a:pt x="236850" y="170297"/>
                </a:cubicBezTo>
                <a:cubicBezTo>
                  <a:pt x="235986" y="174282"/>
                  <a:pt x="233376" y="181036"/>
                  <a:pt x="231313" y="184563"/>
                </a:cubicBezTo>
                <a:cubicBezTo>
                  <a:pt x="228386" y="189624"/>
                  <a:pt x="224171" y="194650"/>
                  <a:pt x="219780" y="198318"/>
                </a:cubicBezTo>
                <a:lnTo>
                  <a:pt x="218792" y="199147"/>
                </a:lnTo>
                <a:lnTo>
                  <a:pt x="218792" y="200822"/>
                </a:lnTo>
                <a:cubicBezTo>
                  <a:pt x="218792" y="201739"/>
                  <a:pt x="218863" y="202568"/>
                  <a:pt x="218934" y="202656"/>
                </a:cubicBezTo>
                <a:cubicBezTo>
                  <a:pt x="219045" y="202768"/>
                  <a:pt x="221285" y="202816"/>
                  <a:pt x="224214" y="202816"/>
                </a:cubicBezTo>
                <a:cubicBezTo>
                  <a:pt x="229154" y="202816"/>
                  <a:pt x="236055" y="202679"/>
                  <a:pt x="238014" y="202480"/>
                </a:cubicBezTo>
                <a:cubicBezTo>
                  <a:pt x="249865" y="201210"/>
                  <a:pt x="258223" y="196484"/>
                  <a:pt x="262949" y="188354"/>
                </a:cubicBezTo>
                <a:cubicBezTo>
                  <a:pt x="264519" y="185692"/>
                  <a:pt x="265894" y="182200"/>
                  <a:pt x="266741" y="178832"/>
                </a:cubicBezTo>
                <a:cubicBezTo>
                  <a:pt x="268257" y="172748"/>
                  <a:pt x="268222" y="173347"/>
                  <a:pt x="268381" y="146155"/>
                </a:cubicBezTo>
                <a:cubicBezTo>
                  <a:pt x="268522" y="118892"/>
                  <a:pt x="268434" y="120532"/>
                  <a:pt x="269986" y="118239"/>
                </a:cubicBezTo>
                <a:cubicBezTo>
                  <a:pt x="270920" y="116864"/>
                  <a:pt x="271961" y="116053"/>
                  <a:pt x="273583" y="115453"/>
                </a:cubicBezTo>
                <a:cubicBezTo>
                  <a:pt x="274747" y="115030"/>
                  <a:pt x="275399" y="114959"/>
                  <a:pt x="279790" y="114889"/>
                </a:cubicBezTo>
                <a:cubicBezTo>
                  <a:pt x="284605" y="114818"/>
                  <a:pt x="284710" y="114801"/>
                  <a:pt x="284816" y="114325"/>
                </a:cubicBezTo>
                <a:cubicBezTo>
                  <a:pt x="284887" y="114060"/>
                  <a:pt x="284904" y="108100"/>
                  <a:pt x="284869" y="101063"/>
                </a:cubicBezTo>
                <a:lnTo>
                  <a:pt x="284816" y="88278"/>
                </a:lnTo>
                <a:lnTo>
                  <a:pt x="280848" y="88137"/>
                </a:lnTo>
                <a:cubicBezTo>
                  <a:pt x="275170" y="87926"/>
                  <a:pt x="273195" y="87397"/>
                  <a:pt x="271132" y="85492"/>
                </a:cubicBezTo>
                <a:cubicBezTo>
                  <a:pt x="270056" y="84505"/>
                  <a:pt x="269227" y="82918"/>
                  <a:pt x="268857" y="81172"/>
                </a:cubicBezTo>
                <a:cubicBezTo>
                  <a:pt x="268681" y="80343"/>
                  <a:pt x="268610" y="73554"/>
                  <a:pt x="268610" y="58899"/>
                </a:cubicBezTo>
                <a:cubicBezTo>
                  <a:pt x="268610" y="37861"/>
                  <a:pt x="268469" y="32659"/>
                  <a:pt x="267834" y="28392"/>
                </a:cubicBezTo>
                <a:cubicBezTo>
                  <a:pt x="266935" y="22449"/>
                  <a:pt x="264977" y="17088"/>
                  <a:pt x="262121" y="12679"/>
                </a:cubicBezTo>
                <a:cubicBezTo>
                  <a:pt x="261010" y="10986"/>
                  <a:pt x="257236" y="7195"/>
                  <a:pt x="255402" y="5960"/>
                </a:cubicBezTo>
                <a:cubicBezTo>
                  <a:pt x="253656" y="4779"/>
                  <a:pt x="249688" y="2892"/>
                  <a:pt x="247343" y="2116"/>
                </a:cubicBezTo>
                <a:cubicBezTo>
                  <a:pt x="242158" y="423"/>
                  <a:pt x="238173" y="0"/>
                  <a:pt x="2274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85725" rotWithShape="0" algn="bl" dir="720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7209600" y="4638325"/>
            <a:ext cx="1546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C6C0E6"/>
                </a:solidFill>
                <a:latin typeface="Inter"/>
                <a:ea typeface="Inter"/>
                <a:cs typeface="Inter"/>
                <a:sym typeface="Inter"/>
              </a:rPr>
              <a:t>coder.com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744575"/>
            <a:ext cx="8520600" cy="20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 v2 Presentation Template (waves)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6D9EEB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