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1" r:id="rId3"/>
    <p:sldId id="272" r:id="rId4"/>
    <p:sldId id="282" r:id="rId5"/>
    <p:sldId id="265" r:id="rId6"/>
    <p:sldId id="274" r:id="rId7"/>
    <p:sldId id="279" r:id="rId8"/>
    <p:sldId id="280" r:id="rId9"/>
    <p:sldId id="275" r:id="rId10"/>
    <p:sldId id="276" r:id="rId11"/>
    <p:sldId id="281" r:id="rId12"/>
    <p:sldId id="277" r:id="rId13"/>
    <p:sldId id="278" r:id="rId14"/>
    <p:sldId id="270" r:id="rId15"/>
    <p:sldId id="283" r:id="rId16"/>
    <p:sldId id="284" r:id="rId17"/>
    <p:sldId id="285" r:id="rId18"/>
    <p:sldId id="286" r:id="rId19"/>
    <p:sldId id="287" r:id="rId20"/>
    <p:sldId id="288" r:id="rId2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9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6" autoAdjust="0"/>
    <p:restoredTop sz="94700" autoAdjust="0"/>
  </p:normalViewPr>
  <p:slideViewPr>
    <p:cSldViewPr snapToGrid="0">
      <p:cViewPr varScale="1">
        <p:scale>
          <a:sx n="110" d="100"/>
          <a:sy n="110" d="100"/>
        </p:scale>
        <p:origin x="1200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8AA87-7F14-49A5-83D2-39BAB4657EAE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ED94E-9409-4237-877A-F8ACD8AD0D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2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D94E-9409-4237-877A-F8ACD8AD0DD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24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D94E-9409-4237-877A-F8ACD8AD0DD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81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D94E-9409-4237-877A-F8ACD8AD0DD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17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90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2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31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1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63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53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9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0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3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9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5B8D-AFC3-4A6F-BEF4-11B97F04E49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0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B5B8D-AFC3-4A6F-BEF4-11B97F04E494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0E00F-12FC-484B-80FD-737304D6A2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84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" y="-3"/>
            <a:ext cx="8486774" cy="6858003"/>
            <a:chOff x="1" y="-2"/>
            <a:chExt cx="8486774" cy="6858003"/>
          </a:xfrm>
        </p:grpSpPr>
        <p:sp>
          <p:nvSpPr>
            <p:cNvPr id="5" name="순서도: 수동 입력 4"/>
            <p:cNvSpPr/>
            <p:nvPr/>
          </p:nvSpPr>
          <p:spPr>
            <a:xfrm rot="16200000" flipH="1" flipV="1">
              <a:off x="818505" y="-810270"/>
              <a:ext cx="6858002" cy="8478539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수동 입력 6"/>
            <p:cNvSpPr/>
            <p:nvPr/>
          </p:nvSpPr>
          <p:spPr>
            <a:xfrm rot="16200000" flipH="1" flipV="1">
              <a:off x="233361" y="-233362"/>
              <a:ext cx="6858002" cy="7324722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38168" y="2714400"/>
            <a:ext cx="3760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OpenDaylight</a:t>
            </a:r>
            <a:r>
              <a:rPr lang="en-US" altLang="ko-KR" sz="4000" b="1" dirty="0" smtClean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API</a:t>
            </a:r>
            <a:endParaRPr lang="ko-KR" altLang="en-US" sz="4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2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9" y="1991779"/>
            <a:ext cx="6655822" cy="36607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451084" y="532800"/>
            <a:ext cx="2810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Ietf-netconf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459" y="1299017"/>
            <a:ext cx="6236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/rests/operations/</a:t>
            </a:r>
            <a:r>
              <a:rPr lang="en-US" altLang="ko-KR" sz="20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ietf-netconf:delete-config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1459" y="5945131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장비 설정 정보 삭제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3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51084" y="532800"/>
            <a:ext cx="2810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Ietf-netconf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459" y="1299017"/>
            <a:ext cx="6236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/rests/operations/</a:t>
            </a:r>
            <a:r>
              <a:rPr lang="en-US" altLang="ko-KR" sz="20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ietf-netconf:delete-config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1459" y="5945131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장비 설정 정보 삭제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9" y="1991778"/>
            <a:ext cx="6650280" cy="2475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08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9" y="1991779"/>
            <a:ext cx="6655822" cy="36607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451084" y="532800"/>
            <a:ext cx="2810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Ietf-netconf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459" y="1299017"/>
            <a:ext cx="4807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/rests/operations/</a:t>
            </a:r>
            <a:r>
              <a:rPr lang="en-US" altLang="ko-KR" sz="20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ietf-netconf:get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1459" y="5945131"/>
            <a:ext cx="5381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현재 실행 중인 장비의 상태 및 설정 정보 조회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2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51084" y="532800"/>
            <a:ext cx="2810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Ietf-netconf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459" y="1299017"/>
            <a:ext cx="4807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/rests/operations/</a:t>
            </a:r>
            <a:r>
              <a:rPr lang="en-US" altLang="ko-KR" sz="20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ietf-netconf:get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1459" y="5945131"/>
            <a:ext cx="5381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현재 실행 중인 장비의 상태 및 설정 정보 조회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9" y="1991778"/>
            <a:ext cx="6655822" cy="3391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52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69" y="1699763"/>
            <a:ext cx="6771878" cy="34493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651459" y="5461753"/>
            <a:ext cx="5182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네트워크 </a:t>
            </a:r>
            <a:r>
              <a:rPr lang="ko-KR" altLang="en-US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구성을 </a:t>
            </a:r>
            <a:r>
              <a:rPr lang="ko-KR" altLang="en-US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조회 및 관리하기 위한 </a:t>
            </a:r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endParaRPr lang="en-US" altLang="ko-KR" sz="2000" b="1" dirty="0" smtClean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</a:t>
            </a:r>
            <a:r>
              <a:rPr lang="en-US" altLang="ko-KR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개수만 </a:t>
            </a:r>
            <a:r>
              <a:rPr lang="en-US" altLang="ko-KR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173</a:t>
            </a:r>
            <a:r>
              <a:rPr lang="ko-KR" altLang="en-US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endParaRPr lang="en-US" altLang="ko-KR" sz="2000" b="1" dirty="0" smtClean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1084" y="532800"/>
            <a:ext cx="4120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network-topology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19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9" y="1991778"/>
            <a:ext cx="6655534" cy="3390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451084" y="532800"/>
            <a:ext cx="4120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network-topology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459" y="1299017"/>
            <a:ext cx="6721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/rests/data/</a:t>
            </a:r>
            <a:r>
              <a:rPr lang="en-US" altLang="ko-KR" sz="20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network-topology:network-topology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1459" y="5945131"/>
            <a:ext cx="3454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네트워크 토폴로지 정보 조회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7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51084" y="532800"/>
            <a:ext cx="4120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network-topology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459" y="1299017"/>
            <a:ext cx="6721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/rests/data/</a:t>
            </a:r>
            <a:r>
              <a:rPr lang="en-US" altLang="ko-KR" sz="20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network-topology:network-topology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1459" y="5945131"/>
            <a:ext cx="3454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네트워크 </a:t>
            </a:r>
            <a:r>
              <a:rPr lang="ko-KR" altLang="en-US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토폴로지 정보 조회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9" y="1991778"/>
            <a:ext cx="5462748" cy="3634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6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9" y="1993642"/>
            <a:ext cx="6655534" cy="33901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451084" y="532800"/>
            <a:ext cx="4120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network-topology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459" y="1299017"/>
            <a:ext cx="6721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/rests/data/</a:t>
            </a:r>
            <a:r>
              <a:rPr lang="en-US" altLang="ko-KR" sz="20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network-topology:network-topology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51459" y="5945131"/>
            <a:ext cx="2868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네트워크 토폴로지 생성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41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51084" y="532800"/>
            <a:ext cx="4120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network-topology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459" y="1299017"/>
            <a:ext cx="6721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/rests/data/</a:t>
            </a:r>
            <a:r>
              <a:rPr lang="en-US" altLang="ko-KR" sz="20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network-topology:network-topology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51459" y="5945131"/>
            <a:ext cx="2868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네트워크 토폴로지 생성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70" y="1993642"/>
            <a:ext cx="6444402" cy="3632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23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51084" y="532800"/>
            <a:ext cx="4120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network-topology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70" y="1499072"/>
            <a:ext cx="3338891" cy="5037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 descr="DLUX 토폴로지 페이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092" y="2399665"/>
            <a:ext cx="6496964" cy="32367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8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51084" y="532800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aaa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69" y="1699760"/>
            <a:ext cx="7394136" cy="2079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651459" y="5461753"/>
            <a:ext cx="67922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AAA(Authentication, Authorization, Accounting)</a:t>
            </a:r>
          </a:p>
          <a:p>
            <a:endParaRPr lang="en-US" altLang="ko-KR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인증</a:t>
            </a:r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권한 부여</a:t>
            </a:r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계정 관리</a:t>
            </a:r>
            <a:endParaRPr lang="en-US" altLang="ko-KR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3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71" y="1534550"/>
            <a:ext cx="3642656" cy="2752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451084" y="532800"/>
            <a:ext cx="4379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Sycros </a:t>
            </a:r>
            <a:r>
              <a:rPr lang="ko-KR" altLang="en-US" sz="32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제품과의 접목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50671" y="4556706"/>
            <a:ext cx="4376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네트워크 토폴로지 조회 및 편집 화면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671" y="5218042"/>
            <a:ext cx="5769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  <a:r>
              <a:rPr lang="ko-KR" altLang="en-US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통해 장비 정보와 네트워크 구성 정보 조회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459" y="5879378"/>
            <a:ext cx="3371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데이터베이스 저장은 불필요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62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9" y="1991778"/>
            <a:ext cx="6655822" cy="3113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451084" y="532800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aaa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459" y="1299017"/>
            <a:ext cx="6721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/rests/data/</a:t>
            </a:r>
            <a:r>
              <a:rPr lang="en-US" altLang="ko-KR" sz="20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aaa-app-config:shiro-configuration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1459" y="5945131"/>
            <a:ext cx="3183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Apache </a:t>
            </a:r>
            <a:r>
              <a:rPr lang="en-US" altLang="ko-KR" sz="20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Shiro</a:t>
            </a:r>
            <a:r>
              <a:rPr lang="ko-KR" altLang="en-US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설정 조회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7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88" y="1991778"/>
            <a:ext cx="6651103" cy="3686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451084" y="532800"/>
            <a:ext cx="93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aaa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459" y="1299017"/>
            <a:ext cx="6721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/rests/data/</a:t>
            </a:r>
            <a:r>
              <a:rPr lang="en-US" altLang="ko-KR" sz="20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aaa-app-config:shiro-configuration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459" y="5945131"/>
            <a:ext cx="3183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Apache </a:t>
            </a:r>
            <a:r>
              <a:rPr lang="en-US" altLang="ko-KR" sz="20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Shiro</a:t>
            </a:r>
            <a:r>
              <a:rPr lang="ko-KR" altLang="en-US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설정 조회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0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51084" y="532800"/>
            <a:ext cx="2810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r>
              <a:rPr lang="en-US" altLang="ko-KR" sz="3200" b="1" dirty="0" err="1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et</a:t>
            </a:r>
            <a:r>
              <a:rPr lang="en-US" altLang="ko-KR" sz="3200" b="1" dirty="0" err="1" smtClean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f-netconf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69" y="1699760"/>
            <a:ext cx="7394136" cy="1486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651459" y="5461753"/>
            <a:ext cx="52148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netconf</a:t>
            </a:r>
            <a:r>
              <a:rPr lang="ko-KR" altLang="en-US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에 관한 </a:t>
            </a:r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</a:t>
            </a:r>
          </a:p>
          <a:p>
            <a:endParaRPr lang="en-US" altLang="ko-KR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장비 설정을 조회 및 관리하기 위한 프로토콜</a:t>
            </a:r>
            <a:endParaRPr lang="en-US" altLang="ko-KR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67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9" y="1991778"/>
            <a:ext cx="6655822" cy="36607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451084" y="532800"/>
            <a:ext cx="2810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Ietf-netconf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459" y="1299017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/rests/operations/</a:t>
            </a:r>
            <a:r>
              <a:rPr lang="en-US" altLang="ko-KR" sz="20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ietf-netconf:get-config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1459" y="5945131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장비 설정</a:t>
            </a:r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 조회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392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70" y="1991779"/>
            <a:ext cx="6655822" cy="37210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451084" y="532800"/>
            <a:ext cx="2810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Ietf-netconf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459" y="1299017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/rests/operations/</a:t>
            </a:r>
            <a:r>
              <a:rPr lang="en-US" altLang="ko-KR" sz="20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ietf-netconf:get-config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1459" y="5945131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장비 설정</a:t>
            </a:r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정보 조회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4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9" y="1991778"/>
            <a:ext cx="6655822" cy="36607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9" name="TextBox 38"/>
          <p:cNvSpPr txBox="1"/>
          <p:nvPr/>
        </p:nvSpPr>
        <p:spPr>
          <a:xfrm>
            <a:off x="451084" y="532800"/>
            <a:ext cx="2810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Ietf-netconf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459" y="1299017"/>
            <a:ext cx="5921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/rests/operations/</a:t>
            </a:r>
            <a:r>
              <a:rPr lang="en-US" altLang="ko-KR" sz="20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ietf-netconf:edit-config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1459" y="5945131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장비 설정 정보 수정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5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51084" y="532800"/>
            <a:ext cx="2810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Ietf-netconf</a:t>
            </a:r>
            <a:endParaRPr lang="ko-KR" altLang="en-US" sz="32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459" y="1299017"/>
            <a:ext cx="5921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/rests/operations/</a:t>
            </a:r>
            <a:r>
              <a:rPr lang="en-US" altLang="ko-KR" sz="2000" b="1" dirty="0" err="1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ietf-netconf:edit-config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486776" y="-4"/>
            <a:ext cx="1419226" cy="6858010"/>
            <a:chOff x="8486774" y="-3"/>
            <a:chExt cx="1419226" cy="6858010"/>
          </a:xfrm>
        </p:grpSpPr>
        <p:sp>
          <p:nvSpPr>
            <p:cNvPr id="41" name="순서도: 수동 입력 40"/>
            <p:cNvSpPr/>
            <p:nvPr/>
          </p:nvSpPr>
          <p:spPr>
            <a:xfrm rot="16200000" flipH="1">
              <a:off x="5767382" y="2719389"/>
              <a:ext cx="6858010" cy="1419226"/>
            </a:xfrm>
            <a:prstGeom prst="flowChartManualInput">
              <a:avLst/>
            </a:prstGeom>
            <a:solidFill>
              <a:srgbClr val="0D974D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순서도: 수동 입력 41"/>
            <p:cNvSpPr/>
            <p:nvPr/>
          </p:nvSpPr>
          <p:spPr>
            <a:xfrm rot="16200000" flipH="1">
              <a:off x="6010275" y="2962280"/>
              <a:ext cx="6858002" cy="933448"/>
            </a:xfrm>
            <a:prstGeom prst="flowChartManualInput">
              <a:avLst/>
            </a:prstGeom>
            <a:solidFill>
              <a:srgbClr val="0D97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1459" y="5945131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D974D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장비 설정 정보 수정</a:t>
            </a:r>
            <a:endParaRPr lang="ko-KR" altLang="en-US" sz="2000" b="1" dirty="0">
              <a:solidFill>
                <a:srgbClr val="0D974D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70" y="1991778"/>
            <a:ext cx="6655822" cy="2810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685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5576</TotalTime>
  <Words>172</Words>
  <Application>Microsoft Office PowerPoint</Application>
  <PresentationFormat>A4 용지(210x297mm)</PresentationFormat>
  <Paragraphs>63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HY견고딕</vt:lpstr>
      <vt:lpstr>나눔바른펜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Windows 사용자</cp:lastModifiedBy>
  <cp:revision>358</cp:revision>
  <dcterms:created xsi:type="dcterms:W3CDTF">2016-10-11T23:59:17Z</dcterms:created>
  <dcterms:modified xsi:type="dcterms:W3CDTF">2022-09-29T00:51:09Z</dcterms:modified>
</cp:coreProperties>
</file>