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2" r:id="rId3"/>
    <p:sldId id="283" r:id="rId4"/>
    <p:sldId id="293" r:id="rId5"/>
    <p:sldId id="294" r:id="rId6"/>
    <p:sldId id="29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6" autoAdjust="0"/>
    <p:restoredTop sz="94816" autoAdjust="0"/>
  </p:normalViewPr>
  <p:slideViewPr>
    <p:cSldViewPr snapToGrid="0">
      <p:cViewPr varScale="1">
        <p:scale>
          <a:sx n="110" d="100"/>
          <a:sy n="110" d="100"/>
        </p:scale>
        <p:origin x="120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8AA87-7F14-49A5-83D2-39BAB4657EA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D94E-9409-4237-877A-F8ACD8AD0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" y="-3"/>
            <a:ext cx="8486774" cy="6858003"/>
            <a:chOff x="1" y="-2"/>
            <a:chExt cx="8486774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818505" y="-810270"/>
              <a:ext cx="6858002" cy="8478539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233361" y="-233362"/>
              <a:ext cx="6858002" cy="7324722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68" y="2714400"/>
            <a:ext cx="492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OpenDaylight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Topology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토폴로지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0670" y="542492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670" y="607576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링크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0" y="1551265"/>
            <a:ext cx="6562930" cy="3622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1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구성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1" y="1991776"/>
            <a:ext cx="6943932" cy="3388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1876425" y="2630478"/>
            <a:ext cx="1343025" cy="15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2" y="1991776"/>
            <a:ext cx="3920452" cy="3503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5921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rests/data/</a:t>
            </a:r>
            <a:r>
              <a:rPr lang="en-US" altLang="ko-KR" sz="20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opendaylight-inventory:nodes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2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링크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84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2699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장비간 연결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76425" y="2630478"/>
            <a:ext cx="1343025" cy="15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2" y="2386304"/>
            <a:ext cx="3000375" cy="2714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3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2" y="1367276"/>
            <a:ext cx="6655003" cy="4332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Vis.js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0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7363</TotalTime>
  <Words>28</Words>
  <Application>Microsoft Office PowerPoint</Application>
  <PresentationFormat>A4 용지(210x297mm)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429</cp:revision>
  <dcterms:created xsi:type="dcterms:W3CDTF">2016-10-11T23:59:17Z</dcterms:created>
  <dcterms:modified xsi:type="dcterms:W3CDTF">2022-10-26T07:44:46Z</dcterms:modified>
</cp:coreProperties>
</file>