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1" r:id="rId2"/>
    <p:sldId id="314" r:id="rId3"/>
    <p:sldId id="315" r:id="rId4"/>
    <p:sldId id="316" r:id="rId5"/>
    <p:sldId id="317" r:id="rId6"/>
    <p:sldId id="318" r:id="rId7"/>
    <p:sldId id="319" r:id="rId8"/>
    <p:sldId id="321" r:id="rId9"/>
    <p:sldId id="322" r:id="rId10"/>
    <p:sldId id="323" r:id="rId11"/>
    <p:sldId id="325" r:id="rId12"/>
    <p:sldId id="324" r:id="rId13"/>
    <p:sldId id="32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4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9B08"/>
    <a:srgbClr val="D7C502"/>
    <a:srgbClr val="A80671"/>
    <a:srgbClr val="DF9E08"/>
    <a:srgbClr val="B10669"/>
    <a:srgbClr val="D2044D"/>
    <a:srgbClr val="E22930"/>
    <a:srgbClr val="EA5715"/>
    <a:srgbClr val="262626"/>
    <a:srgbClr val="3C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94" autoAdjust="0"/>
  </p:normalViewPr>
  <p:slideViewPr>
    <p:cSldViewPr snapToGrid="0" showGuides="1">
      <p:cViewPr varScale="1">
        <p:scale>
          <a:sx n="110" d="100"/>
          <a:sy n="110" d="100"/>
        </p:scale>
        <p:origin x="-966" y="-78"/>
      </p:cViewPr>
      <p:guideLst>
        <p:guide orient="horz" pos="414"/>
        <p:guide orient="horz" pos="3906"/>
        <p:guide pos="438"/>
        <p:guide pos="72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63C72-53F2-4C91-9EC3-E8836C316464}" type="datetimeFigureOut">
              <a:rPr lang="ko-KR" altLang="en-US" smtClean="0"/>
              <a:t>2021-11-26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BDC07-CD9E-4BB8-88DD-809ECF850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2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BDC07-CD9E-4BB8-88DD-809ECF850F1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9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CABB5DF-ACE0-4263-91D8-62BC8CDC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1E19A43-FFB5-4090-B330-C874EA78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4081902-B2B7-4891-8C1C-0BF164C8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2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06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BF73A13-136B-44FD-B634-A2EDA029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64A-C858-4638-90FC-FE02A6009B8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46C323-653A-4D7C-BFC2-69EBBBB3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37327E-F93E-4114-BF15-926C9286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A612-91D0-4BBB-B15A-8C3D7488989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F42ECFBB-90B1-4049-957E-86C75031F1A0}"/>
              </a:ext>
            </a:extLst>
          </p:cNvPr>
          <p:cNvGrpSpPr/>
          <p:nvPr userDrawn="1"/>
        </p:nvGrpSpPr>
        <p:grpSpPr>
          <a:xfrm>
            <a:off x="-1" y="-3"/>
            <a:ext cx="12192004" cy="6858004"/>
            <a:chOff x="-1" y="-3"/>
            <a:chExt cx="12192004" cy="685800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32CDB354-79B2-4857-AC8F-F2FA471CFA63}"/>
                </a:ext>
              </a:extLst>
            </p:cNvPr>
            <p:cNvSpPr/>
            <p:nvPr/>
          </p:nvSpPr>
          <p:spPr>
            <a:xfrm>
              <a:off x="0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81ED7353-FD7B-490D-A4F1-B8D4E4A8DA06}"/>
                </a:ext>
              </a:extLst>
            </p:cNvPr>
            <p:cNvSpPr/>
            <p:nvPr/>
          </p:nvSpPr>
          <p:spPr>
            <a:xfrm>
              <a:off x="1741714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AC32EF95-F425-4EE9-9C1E-0ABD3A0C11E9}"/>
                </a:ext>
              </a:extLst>
            </p:cNvPr>
            <p:cNvSpPr/>
            <p:nvPr/>
          </p:nvSpPr>
          <p:spPr>
            <a:xfrm>
              <a:off x="3483429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0ADDC676-77DA-4860-B02A-7757CCBA214B}"/>
                </a:ext>
              </a:extLst>
            </p:cNvPr>
            <p:cNvSpPr/>
            <p:nvPr/>
          </p:nvSpPr>
          <p:spPr>
            <a:xfrm>
              <a:off x="5225143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9C6EDBB3-13C6-4DF9-87EC-8E81F162639A}"/>
                </a:ext>
              </a:extLst>
            </p:cNvPr>
            <p:cNvSpPr/>
            <p:nvPr/>
          </p:nvSpPr>
          <p:spPr>
            <a:xfrm>
              <a:off x="6966857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BDE3C49-6084-4565-8935-9ECADB3DB9D0}"/>
                </a:ext>
              </a:extLst>
            </p:cNvPr>
            <p:cNvSpPr/>
            <p:nvPr/>
          </p:nvSpPr>
          <p:spPr>
            <a:xfrm>
              <a:off x="8708571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7F9CA213-D095-431C-B808-E626396E0E2C}"/>
                </a:ext>
              </a:extLst>
            </p:cNvPr>
            <p:cNvSpPr/>
            <p:nvPr/>
          </p:nvSpPr>
          <p:spPr>
            <a:xfrm>
              <a:off x="10450286" y="0"/>
              <a:ext cx="1741714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9E2C2F1-2D2D-4DED-8F7C-88C50A7908CC}"/>
                </a:ext>
              </a:extLst>
            </p:cNvPr>
            <p:cNvSpPr/>
            <p:nvPr/>
          </p:nvSpPr>
          <p:spPr>
            <a:xfrm rot="16200000">
              <a:off x="5238750" y="-95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2A399480-8E5E-4D4F-A81F-A057FE008791}"/>
                </a:ext>
              </a:extLst>
            </p:cNvPr>
            <p:cNvSpPr/>
            <p:nvPr/>
          </p:nvSpPr>
          <p:spPr>
            <a:xfrm rot="16200000">
              <a:off x="5238750" y="-1809750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195D11B-D6AD-447A-A52C-1763C9A733BF}"/>
                </a:ext>
              </a:extLst>
            </p:cNvPr>
            <p:cNvSpPr/>
            <p:nvPr/>
          </p:nvSpPr>
          <p:spPr>
            <a:xfrm rot="16200000">
              <a:off x="5238750" y="-35242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FF93DC87-9C65-43DF-AA91-BF86A49AC667}"/>
                </a:ext>
              </a:extLst>
            </p:cNvPr>
            <p:cNvSpPr/>
            <p:nvPr/>
          </p:nvSpPr>
          <p:spPr>
            <a:xfrm rot="16200000">
              <a:off x="5238750" y="-5238749"/>
              <a:ext cx="1714500" cy="12192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D591F60-D4DB-4A0B-97EA-BD4D50C99C26}"/>
                </a:ext>
              </a:extLst>
            </p:cNvPr>
            <p:cNvSpPr/>
            <p:nvPr/>
          </p:nvSpPr>
          <p:spPr>
            <a:xfrm rot="16200000">
              <a:off x="5667375" y="333373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4426896-A5D0-4B82-9519-E82549AD3BAB}"/>
                </a:ext>
              </a:extLst>
            </p:cNvPr>
            <p:cNvSpPr/>
            <p:nvPr/>
          </p:nvSpPr>
          <p:spPr>
            <a:xfrm rot="16200000">
              <a:off x="5667376" y="-5667376"/>
              <a:ext cx="857251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2788C16-9779-479A-974D-DB0302E0C8BA}"/>
                </a:ext>
              </a:extLst>
            </p:cNvPr>
            <p:cNvSpPr/>
            <p:nvPr/>
          </p:nvSpPr>
          <p:spPr>
            <a:xfrm rot="16200000">
              <a:off x="5881869" y="-5881871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AC823C83-0C54-4C3B-B24E-62042AE75A0B}"/>
                </a:ext>
              </a:extLst>
            </p:cNvPr>
            <p:cNvSpPr/>
            <p:nvPr/>
          </p:nvSpPr>
          <p:spPr>
            <a:xfrm rot="16200000">
              <a:off x="5881869" y="547506"/>
              <a:ext cx="428265" cy="1219200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1CC46250-DAE5-4B8C-84D2-53049FDCAE21}"/>
                </a:ext>
              </a:extLst>
            </p:cNvPr>
            <p:cNvSpPr/>
            <p:nvPr/>
          </p:nvSpPr>
          <p:spPr>
            <a:xfrm>
              <a:off x="-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C914E3D7-BA21-483E-8135-82CF72B2DA06}"/>
                </a:ext>
              </a:extLst>
            </p:cNvPr>
            <p:cNvSpPr/>
            <p:nvPr/>
          </p:nvSpPr>
          <p:spPr>
            <a:xfrm>
              <a:off x="0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77B0E4FB-0D35-4DD6-B51E-33F9AA9A0AE3}"/>
                </a:ext>
              </a:extLst>
            </p:cNvPr>
            <p:cNvSpPr/>
            <p:nvPr/>
          </p:nvSpPr>
          <p:spPr>
            <a:xfrm>
              <a:off x="11335471" y="0"/>
              <a:ext cx="856528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9D70C739-9E66-46E5-B357-824AE90B05E3}"/>
                </a:ext>
              </a:extLst>
            </p:cNvPr>
            <p:cNvSpPr/>
            <p:nvPr/>
          </p:nvSpPr>
          <p:spPr>
            <a:xfrm>
              <a:off x="11335472" y="0"/>
              <a:ext cx="432000" cy="68580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73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DEEC45C-3CF6-4718-A8DA-6AB13F5F8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464A-C858-4638-90FC-FE02A6009B8C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4E2230-6AC1-4419-8F95-B5CEFE1A4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6FA9C59-A42A-429B-A57E-6D155A6D0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A612-91D0-4BBB-B15A-8C3D748898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0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B4E0F2BE-3B5D-4EE8-BC67-BF81DA7B6A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59A548C-611D-4C0B-82FD-453CD4DAB35B}"/>
              </a:ext>
            </a:extLst>
          </p:cNvPr>
          <p:cNvCxnSpPr/>
          <p:nvPr/>
        </p:nvCxnSpPr>
        <p:spPr>
          <a:xfrm>
            <a:off x="10450285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EC1C6CB5-96A0-429F-B365-112C90657C96}"/>
              </a:ext>
            </a:extLst>
          </p:cNvPr>
          <p:cNvCxnSpPr/>
          <p:nvPr/>
        </p:nvCxnSpPr>
        <p:spPr>
          <a:xfrm>
            <a:off x="8708571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F7E4599-59CF-433B-A3EB-236F7E745093}"/>
              </a:ext>
            </a:extLst>
          </p:cNvPr>
          <p:cNvSpPr txBox="1"/>
          <p:nvPr/>
        </p:nvSpPr>
        <p:spPr>
          <a:xfrm>
            <a:off x="934188" y="2268237"/>
            <a:ext cx="5161811" cy="109425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5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JUnit, </a:t>
            </a:r>
            <a:r>
              <a:rPr lang="en-US" altLang="ko-KR" sz="5000" spc="-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AssertJ</a:t>
            </a:r>
            <a:endParaRPr lang="en-US" altLang="ko-KR" sz="5000" spc="-3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9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1000323" y="777493"/>
            <a:ext cx="8604719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기본적인 사용 방법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6364803" y="2033988"/>
            <a:ext cx="3998397" cy="1478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@</a:t>
            </a:r>
            <a:r>
              <a:rPr lang="en-US" altLang="ko-KR" sz="24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Test</a:t>
            </a:r>
          </a:p>
          <a:p>
            <a:pPr>
              <a:lnSpc>
                <a:spcPct val="110000"/>
              </a:lnSpc>
            </a:pPr>
            <a:endParaRPr lang="en-US" altLang="ko-KR" sz="24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테스트 메소드를 지정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23" y="1916186"/>
            <a:ext cx="4400557" cy="363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3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1000323" y="777493"/>
            <a:ext cx="8604719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기본적인 사용 방법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6364803" y="2033987"/>
            <a:ext cx="3998397" cy="38147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b="1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assertThat</a:t>
            </a:r>
            <a:r>
              <a:rPr lang="en-US" altLang="ko-KR" sz="24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()</a:t>
            </a:r>
          </a:p>
          <a:p>
            <a:pPr>
              <a:lnSpc>
                <a:spcPct val="110000"/>
              </a:lnSpc>
            </a:pPr>
            <a:endParaRPr lang="en-US" altLang="ko-KR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AssertJ</a:t>
            </a: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의 기본 문법</a:t>
            </a:r>
            <a:endParaRPr lang="en-US" altLang="ko-KR" sz="24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비교 </a:t>
            </a:r>
            <a:r>
              <a:rPr lang="ko-KR" altLang="en-US" sz="24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로직을</a:t>
            </a: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검증하여 테스트 결과를 출력</a:t>
            </a:r>
            <a:endParaRPr lang="en-US" altLang="ko-KR" sz="24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Ex)</a:t>
            </a:r>
            <a:r>
              <a:rPr lang="en-US" altLang="ko-KR" sz="24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isTrue</a:t>
            </a:r>
            <a:r>
              <a:rPr lang="en-US" altLang="ko-KR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(), </a:t>
            </a:r>
            <a:r>
              <a:rPr lang="en-US" altLang="ko-KR" sz="24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isEqualTo</a:t>
            </a:r>
            <a:r>
              <a:rPr lang="en-US" altLang="ko-KR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(), contains</a:t>
            </a:r>
            <a:r>
              <a:rPr lang="en-US" altLang="ko-KR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() </a:t>
            </a: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등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23" y="1916186"/>
            <a:ext cx="4409877" cy="3623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9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23" y="3076641"/>
            <a:ext cx="4480559" cy="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23" y="2136991"/>
            <a:ext cx="4480559" cy="3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1000323" y="777493"/>
            <a:ext cx="4480559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테스트 성공 시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6507480" y="777493"/>
            <a:ext cx="3398520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테스트 실패 시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C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80" y="2136991"/>
            <a:ext cx="4480559" cy="75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80" y="3076641"/>
            <a:ext cx="4480559" cy="89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1000323" y="777493"/>
            <a:ext cx="8604719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그 외의 기능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1000323" y="2033988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assertThatThrownBy</a:t>
            </a:r>
            <a:r>
              <a:rPr lang="en-US" altLang="ko-KR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()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1000323" y="2885738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@</a:t>
            </a:r>
            <a:r>
              <a:rPr lang="en-US" altLang="ko-KR" sz="24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ParameterizedTest</a:t>
            </a:r>
            <a:r>
              <a:rPr lang="en-US" altLang="ko-KR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@</a:t>
            </a:r>
            <a:r>
              <a:rPr lang="en-US" altLang="ko-KR" sz="24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ValueSource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1000323" y="3731558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@</a:t>
            </a:r>
            <a:r>
              <a:rPr lang="en-US" altLang="ko-KR" sz="24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DataJpaTest</a:t>
            </a:r>
            <a:endParaRPr lang="ko-KR" altLang="en-US" sz="24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49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1000323" y="777493"/>
            <a:ext cx="8066837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열심히 개발한 후 가장 먼저 해야 하는 것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1000323" y="2033988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리뷰</a:t>
            </a:r>
            <a:r>
              <a:rPr lang="en-US" altLang="ko-KR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?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1000323" y="2885738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커밋</a:t>
            </a:r>
            <a:r>
              <a:rPr lang="en-US" altLang="ko-KR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?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1000323" y="3734663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테스트</a:t>
            </a:r>
            <a:endParaRPr lang="ko-KR" altLang="en-US" sz="24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14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1000323" y="777493"/>
            <a:ext cx="8604719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테스트 과정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1000323" y="2033988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프로그램 실행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1000323" y="2885738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개발한 기능 검증</a:t>
            </a:r>
            <a:r>
              <a:rPr lang="en-US" altLang="ko-KR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디버깅</a:t>
            </a:r>
            <a:r>
              <a:rPr lang="en-US" altLang="ko-KR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1000323" y="3734663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프로그램 종료 후 기능 수정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1000323" y="4580858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b="1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번거로운 테스트 과정</a:t>
            </a:r>
            <a:endParaRPr lang="ko-KR" altLang="en-US" sz="24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80167" y="3916083"/>
            <a:ext cx="991983" cy="691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16200000">
            <a:off x="4852657" y="3065745"/>
            <a:ext cx="1769832" cy="691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21831" y="2215408"/>
            <a:ext cx="2550320" cy="691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3095202" y="2213844"/>
            <a:ext cx="180975" cy="7228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322820" y="1337708"/>
            <a:ext cx="3528060" cy="35280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프로그</a:t>
            </a:r>
            <a:r>
              <a:rPr lang="ko-KR" altLang="en-US" dirty="0">
                <a:solidFill>
                  <a:schemeClr val="tx1"/>
                </a:solidFill>
              </a:rPr>
              <a:t>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9345930" y="1817840"/>
            <a:ext cx="933450" cy="933450"/>
          </a:xfrm>
          <a:prstGeom prst="ellipse">
            <a:avLst/>
          </a:prstGeom>
          <a:solidFill>
            <a:srgbClr val="DF9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기능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7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1000323" y="777493"/>
            <a:ext cx="8604719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JUnit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1000323" y="2033988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단위</a:t>
            </a:r>
            <a:r>
              <a:rPr lang="en-US" altLang="ko-KR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테스트 프레임워크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1000323" y="2885738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프로그램과 별개로 동작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1000323" y="3731558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소스 코드 자체가 단위 테스트 </a:t>
            </a: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1000323" y="4580483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별도의 문서로 관리하지 않아도 됨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2052" name="Picture 4" descr="JUnit 5 공식 가이드 문서 정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777493"/>
            <a:ext cx="3588385" cy="223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1000323" y="777493"/>
            <a:ext cx="8604719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AssertJ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1000323" y="2033988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단위</a:t>
            </a:r>
            <a:r>
              <a:rPr lang="en-US" altLang="ko-KR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테스트 라이브러리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1000323" y="2885738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더 다양한 검증 기능 지원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1000323" y="3731558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메소드 </a:t>
            </a:r>
            <a:r>
              <a:rPr lang="ko-KR" altLang="en-US" sz="24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체이닝</a:t>
            </a: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지원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1000323" y="4580483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높은 </a:t>
            </a:r>
            <a:r>
              <a:rPr lang="ko-KR" altLang="en-US" sz="2400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가독성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3074" name="Picture 2" descr="프로그래밍&amp;#39; 카테고리의 글 목록 (4 Page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269" y="1100589"/>
            <a:ext cx="5683611" cy="150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7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1000323" y="777493"/>
            <a:ext cx="2085777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JUnit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402850"/>
            <a:ext cx="36480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23" y="2407613"/>
            <a:ext cx="36480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953198" y="2904818"/>
            <a:ext cx="1485702" cy="112014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6743700" y="777493"/>
            <a:ext cx="2085777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spc="-3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AssertJ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95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1000323" y="777493"/>
            <a:ext cx="8604719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동작 순서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4098" name="Picture 2" descr="How To Get Started With JUnit 5. A step by step guide with an example… | by  Bhargav Bachina | Bachina Lab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4962"/>
            <a:ext cx="5888785" cy="490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5062487" y="1741788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테스트 클래스 시작 전 실행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5062487" y="2838076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테스트 시작 전 실행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5062487" y="3764678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테스트 실행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5062487" y="4754566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테스트 종료 후 실행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5062487" y="5688023"/>
            <a:ext cx="4936614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테스트 클래스 </a:t>
            </a: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종료 후 </a:t>
            </a: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실행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04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23" y="1916186"/>
            <a:ext cx="4400557" cy="363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1000323" y="777493"/>
            <a:ext cx="8604719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기본적인 사용 방법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6364803" y="2033988"/>
            <a:ext cx="3998397" cy="43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import</a:t>
            </a:r>
            <a:endParaRPr lang="ko-KR" altLang="en-US" sz="2400" b="1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98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2070133-B364-4648-B5B7-60879ABB5B30}"/>
              </a:ext>
            </a:extLst>
          </p:cNvPr>
          <p:cNvSpPr/>
          <p:nvPr/>
        </p:nvSpPr>
        <p:spPr>
          <a:xfrm>
            <a:off x="0" y="0"/>
            <a:ext cx="12192000" cy="428263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54000">
                <a:schemeClr val="tx1">
                  <a:lumMod val="85000"/>
                  <a:lumOff val="15000"/>
                </a:schemeClr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6E9738-F6F0-4607-9DD9-40CC81694A89}"/>
              </a:ext>
            </a:extLst>
          </p:cNvPr>
          <p:cNvSpPr txBox="1"/>
          <p:nvPr/>
        </p:nvSpPr>
        <p:spPr>
          <a:xfrm>
            <a:off x="1000323" y="777493"/>
            <a:ext cx="8604719" cy="6461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기본적인 사용 방법</a:t>
            </a:r>
            <a:endParaRPr lang="ko-KR" altLang="en-US" sz="4000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BD79B74-BBF0-437B-BB3F-5FD8FF4AFB0E}"/>
              </a:ext>
            </a:extLst>
          </p:cNvPr>
          <p:cNvSpPr txBox="1"/>
          <p:nvPr/>
        </p:nvSpPr>
        <p:spPr>
          <a:xfrm>
            <a:off x="6364803" y="2033988"/>
            <a:ext cx="3998397" cy="14796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b="1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@</a:t>
            </a:r>
            <a:r>
              <a:rPr lang="en-US" altLang="ko-KR" sz="2400" b="1" spc="-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DisplayName</a:t>
            </a:r>
            <a:endParaRPr lang="en-US" altLang="ko-KR" sz="2400" b="1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24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테스트 의도를 입력</a:t>
            </a:r>
            <a:endParaRPr lang="en-US" altLang="ko-KR" sz="2400" spc="-1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필수는 아</a:t>
            </a:r>
            <a:r>
              <a:rPr lang="ko-KR" altLang="en-US" sz="24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님</a:t>
            </a:r>
            <a:endParaRPr lang="ko-KR" altLang="en-US" sz="24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23" y="1916186"/>
            <a:ext cx="4400557" cy="363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5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155</Words>
  <Application>Microsoft Office PowerPoint</Application>
  <PresentationFormat>사용자 지정</PresentationFormat>
  <Paragraphs>57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Lee</cp:lastModifiedBy>
  <cp:revision>185</cp:revision>
  <dcterms:created xsi:type="dcterms:W3CDTF">2020-07-29T01:09:03Z</dcterms:created>
  <dcterms:modified xsi:type="dcterms:W3CDTF">2021-11-25T18:15:02Z</dcterms:modified>
</cp:coreProperties>
</file>