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1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0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" y="-3"/>
            <a:ext cx="8486774" cy="6858003"/>
            <a:chOff x="1" y="-2"/>
            <a:chExt cx="8486774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818505" y="-810270"/>
              <a:ext cx="6858002" cy="8478539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233361" y="-233362"/>
              <a:ext cx="6858002" cy="7324722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68" y="2714400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이중화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1084" y="532800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공유</a:t>
            </a:r>
            <a:endParaRPr lang="ko-KR" altLang="en-US" sz="32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122" name="Picture 2" descr="Redis 개념과 특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66" y="2654572"/>
            <a:ext cx="4635266" cy="15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38168" y="27144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마침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" y="-3"/>
            <a:ext cx="8486774" cy="6858003"/>
            <a:chOff x="1" y="-2"/>
            <a:chExt cx="8486774" cy="6858003"/>
          </a:xfrm>
        </p:grpSpPr>
        <p:sp>
          <p:nvSpPr>
            <p:cNvPr id="12" name="순서도: 수동 입력 11"/>
            <p:cNvSpPr/>
            <p:nvPr/>
          </p:nvSpPr>
          <p:spPr>
            <a:xfrm rot="16200000" flipH="1" flipV="1">
              <a:off x="818505" y="-810270"/>
              <a:ext cx="6858002" cy="8478539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입력 12"/>
            <p:cNvSpPr/>
            <p:nvPr/>
          </p:nvSpPr>
          <p:spPr>
            <a:xfrm rot="16200000" flipH="1" flipV="1">
              <a:off x="233361" y="-233362"/>
              <a:ext cx="6858002" cy="7324722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8168" y="27144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마침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모서리가 둥근 직사각형 1035"/>
          <p:cNvSpPr/>
          <p:nvPr/>
        </p:nvSpPr>
        <p:spPr>
          <a:xfrm>
            <a:off x="5276850" y="3562350"/>
            <a:ext cx="2706246" cy="256222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1084" y="532800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이중화란</a:t>
            </a:r>
            <a:r>
              <a:rPr lang="en-US" altLang="ko-KR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32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713245"/>
            <a:ext cx="5925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동일한 시스템을 이중</a:t>
            </a:r>
            <a:r>
              <a:rPr lang="en-US" altLang="ko-KR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그 이상으로 구성하는 것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2" name="Picture 8" descr="컴퓨터 무료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64" y="4402527"/>
            <a:ext cx="978306" cy="9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그룹 1030"/>
          <p:cNvGrpSpPr/>
          <p:nvPr/>
        </p:nvGrpSpPr>
        <p:grpSpPr>
          <a:xfrm>
            <a:off x="5658118" y="3962877"/>
            <a:ext cx="1943709" cy="1857604"/>
            <a:chOff x="5637394" y="3962877"/>
            <a:chExt cx="1943709" cy="1857604"/>
          </a:xfrm>
        </p:grpSpPr>
        <p:pic>
          <p:nvPicPr>
            <p:cNvPr id="103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3962878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3962877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직선 화살표 연결선 1034"/>
          <p:cNvCxnSpPr/>
          <p:nvPr/>
        </p:nvCxnSpPr>
        <p:spPr>
          <a:xfrm>
            <a:off x="4168798" y="4891680"/>
            <a:ext cx="847725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1459" y="2713479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불필요한 자원 소모를 왜</a:t>
            </a:r>
            <a:r>
              <a:rPr lang="en-US" altLang="ko-KR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2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3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모서리가 둥근 직사각형 1035"/>
          <p:cNvSpPr/>
          <p:nvPr/>
        </p:nvSpPr>
        <p:spPr>
          <a:xfrm>
            <a:off x="5276850" y="3562350"/>
            <a:ext cx="2706246" cy="256222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1084" y="532800"/>
            <a:ext cx="1967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Failover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713245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장애 극복 기능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2" name="Picture 8" descr="컴퓨터 무료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64" y="4402527"/>
            <a:ext cx="978306" cy="9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그룹 1030"/>
          <p:cNvGrpSpPr/>
          <p:nvPr/>
        </p:nvGrpSpPr>
        <p:grpSpPr>
          <a:xfrm>
            <a:off x="5658118" y="3962877"/>
            <a:ext cx="1943709" cy="1857604"/>
            <a:chOff x="5637394" y="3962877"/>
            <a:chExt cx="1943709" cy="1857604"/>
          </a:xfrm>
        </p:grpSpPr>
        <p:pic>
          <p:nvPicPr>
            <p:cNvPr id="103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3962878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3962877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직선 화살표 연결선 1034"/>
          <p:cNvCxnSpPr/>
          <p:nvPr/>
        </p:nvCxnSpPr>
        <p:spPr>
          <a:xfrm>
            <a:off x="4168798" y="4891680"/>
            <a:ext cx="847725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596122" y="3900881"/>
            <a:ext cx="942975" cy="942975"/>
            <a:chOff x="6701703" y="3855750"/>
            <a:chExt cx="942975" cy="942975"/>
          </a:xfrm>
        </p:grpSpPr>
        <p:sp>
          <p:nvSpPr>
            <p:cNvPr id="22" name="직사각형 21"/>
            <p:cNvSpPr/>
            <p:nvPr/>
          </p:nvSpPr>
          <p:spPr>
            <a:xfrm rot="2700000">
              <a:off x="7001741" y="3855749"/>
              <a:ext cx="342900" cy="9429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8900000">
              <a:off x="7020606" y="3855750"/>
              <a:ext cx="342900" cy="9429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51459" y="2713479"/>
            <a:ext cx="4842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장애 발생 시 예비 시스템으로 전환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459" y="3717686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빠른 대처 가능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3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모서리가 둥근 직사각형 1035"/>
          <p:cNvSpPr/>
          <p:nvPr/>
        </p:nvSpPr>
        <p:spPr>
          <a:xfrm>
            <a:off x="5276850" y="3562350"/>
            <a:ext cx="2706246" cy="256222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1084" y="532800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Load Balancing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713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부하분산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2" name="Picture 8" descr="컴퓨터 무료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64" y="4402527"/>
            <a:ext cx="978306" cy="9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그룹 1030"/>
          <p:cNvGrpSpPr/>
          <p:nvPr/>
        </p:nvGrpSpPr>
        <p:grpSpPr>
          <a:xfrm>
            <a:off x="5658118" y="3962877"/>
            <a:ext cx="1943709" cy="1857604"/>
            <a:chOff x="5637394" y="3962877"/>
            <a:chExt cx="1943709" cy="1857604"/>
          </a:xfrm>
        </p:grpSpPr>
        <p:pic>
          <p:nvPicPr>
            <p:cNvPr id="103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3962878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3962877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4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https://cdn-icons-png.flaticon.com/512/2911/291178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118" y="5001496"/>
              <a:ext cx="818985" cy="81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직선 화살표 연결선 1034"/>
          <p:cNvCxnSpPr/>
          <p:nvPr/>
        </p:nvCxnSpPr>
        <p:spPr>
          <a:xfrm>
            <a:off x="4168798" y="4891680"/>
            <a:ext cx="847725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56303" y="3961969"/>
            <a:ext cx="820800" cy="820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82842" y="3961062"/>
            <a:ext cx="820800" cy="820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459" y="2713479"/>
            <a:ext cx="423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시스템에 </a:t>
            </a:r>
            <a:r>
              <a:rPr lang="ko-KR" altLang="en-US" sz="2000" b="1" dirty="0" err="1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트래픽이</a:t>
            </a:r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몰리는 것을 방지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459" y="3717686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원활한 서비스 제공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animBg="1"/>
      <p:bldP spid="19" grpId="0" animBg="1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모서리가 둥근 직사각형 1035"/>
          <p:cNvSpPr/>
          <p:nvPr/>
        </p:nvSpPr>
        <p:spPr>
          <a:xfrm>
            <a:off x="3795586" y="2889885"/>
            <a:ext cx="943490" cy="955589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2" name="Picture 8" descr="컴퓨터 무료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57" y="2878527"/>
            <a:ext cx="978306" cy="9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직선 화살표 연결선 1034"/>
          <p:cNvCxnSpPr/>
          <p:nvPr/>
        </p:nvCxnSpPr>
        <p:spPr>
          <a:xfrm>
            <a:off x="2682791" y="3367680"/>
            <a:ext cx="847725" cy="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1461" y="2257223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Nginx</a:t>
            </a:r>
          </a:p>
          <a:p>
            <a:pPr algn="ctr"/>
            <a:r>
              <a:rPr lang="en-US" altLang="ko-KR" sz="1200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182(80)</a:t>
            </a:r>
            <a:endParaRPr lang="ko-KR" altLang="en-US" sz="1200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06236" y="3015655"/>
            <a:ext cx="893258" cy="180574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95676" y="1964835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Tomcat 1</a:t>
            </a:r>
          </a:p>
          <a:p>
            <a:pPr algn="ctr"/>
            <a:r>
              <a:rPr lang="en-US" altLang="ko-KR" sz="1200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181(8080)</a:t>
            </a:r>
            <a:endParaRPr lang="ko-KR" altLang="en-US" sz="1200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7" name="Picture 10" descr="https://cdn-icons-png.flaticon.com/512/2911/29117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88" y="2606162"/>
            <a:ext cx="818985" cy="8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ginx prox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78" y="2794112"/>
            <a:ext cx="1668308" cy="114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995676" y="3481699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Tomcat 2</a:t>
            </a:r>
          </a:p>
          <a:p>
            <a:pPr algn="ctr"/>
            <a:r>
              <a:rPr lang="en-US" altLang="ko-KR" sz="1200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181(8081)</a:t>
            </a:r>
            <a:endParaRPr lang="ko-KR" altLang="en-US" sz="1200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1" name="Picture 10" descr="https://cdn-icons-png.flaticon.com/512/2911/29117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88" y="4123026"/>
            <a:ext cx="818985" cy="8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5006236" y="3539129"/>
            <a:ext cx="893258" cy="180000"/>
          </a:xfrm>
          <a:prstGeom prst="straightConnector1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1084" y="5328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구성</a:t>
            </a:r>
            <a:endParaRPr lang="ko-KR" altLang="en-US" sz="32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084" y="532800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Nginx</a:t>
            </a:r>
            <a:r>
              <a:rPr lang="en-US" altLang="ko-KR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endParaRPr lang="ko-KR" altLang="en-US" sz="32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37100"/>
            <a:ext cx="5734050" cy="3981450"/>
          </a:xfrm>
          <a:prstGeom prst="rect">
            <a:avLst/>
          </a:prstGeom>
          <a:ln w="1270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4648200" y="1117575"/>
            <a:ext cx="3028950" cy="1905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D9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2475" y="1818050"/>
            <a:ext cx="3152775" cy="9346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55370" y="4206919"/>
            <a:ext cx="2358390" cy="25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1764" y="133141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Round Robin(</a:t>
            </a:r>
            <a:r>
              <a:rPr lang="ko-KR" altLang="en-US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기본</a:t>
            </a:r>
            <a:r>
              <a:rPr lang="en-US" altLang="ko-KR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8240" y="188540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ip_hash</a:t>
            </a:r>
            <a:endParaRPr lang="en-US" altLang="ko-KR" b="1" dirty="0" smtClean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8270" y="239109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least_conn</a:t>
            </a:r>
            <a:endParaRPr lang="en-US" altLang="ko-KR" b="1" dirty="0" smtClean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2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 animBg="1"/>
      <p:bldP spid="2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084" y="532800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Tomcat</a:t>
            </a:r>
            <a:r>
              <a:rPr lang="en-US" altLang="ko-KR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endParaRPr lang="ko-KR" altLang="en-US" sz="32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459" y="1713245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세션 </a:t>
            </a:r>
            <a:r>
              <a:rPr lang="ko-KR" altLang="en-US" sz="2000" b="1" dirty="0" err="1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클러스터링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459" y="2713479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서버간의 세션 정보를 공유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459" y="3709259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연결 중인 서버가 변경되어도 인증 정보 유지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146" name="Picture 2" descr="쉽게 알아보는 서버 인증 1편(세션/쿠키 , JW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78" y="4357019"/>
            <a:ext cx="1700258" cy="1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9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084" y="594354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server.xml</a:t>
            </a:r>
            <a:endParaRPr lang="ko-KR" altLang="en-US" sz="24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1543213"/>
            <a:ext cx="5962650" cy="3981123"/>
          </a:xfrm>
          <a:prstGeom prst="rect">
            <a:avLst/>
          </a:prstGeom>
          <a:ln w="127000" cmpd="thickThin">
            <a:solidFill>
              <a:srgbClr val="000000"/>
            </a:solidFill>
            <a:miter lim="800000"/>
          </a:ln>
        </p:spPr>
      </p:pic>
      <p:sp>
        <p:nvSpPr>
          <p:cNvPr id="16" name="직사각형 15"/>
          <p:cNvSpPr/>
          <p:nvPr/>
        </p:nvSpPr>
        <p:spPr>
          <a:xfrm>
            <a:off x="2028825" y="2933700"/>
            <a:ext cx="89535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1459" y="5949974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Address, port</a:t>
            </a:r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겹치지 않게 설정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084" y="594354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web.xml</a:t>
            </a:r>
            <a:endParaRPr lang="ko-KR" altLang="en-US" sz="24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1543213"/>
            <a:ext cx="7181850" cy="959882"/>
          </a:xfrm>
          <a:prstGeom prst="rect">
            <a:avLst/>
          </a:prstGeom>
          <a:ln w="127000" cmpd="thickThin">
            <a:solidFill>
              <a:srgbClr val="000000"/>
            </a:solidFill>
            <a:miter lim="800000"/>
          </a:ln>
        </p:spPr>
      </p:pic>
      <p:sp>
        <p:nvSpPr>
          <p:cNvPr id="12" name="TextBox 11"/>
          <p:cNvSpPr txBox="1"/>
          <p:nvPr/>
        </p:nvSpPr>
        <p:spPr>
          <a:xfrm>
            <a:off x="651459" y="3102886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&lt;distributable /&gt;</a:t>
            </a:r>
            <a:r>
              <a:rPr lang="en-US" altLang="ko-KR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 smtClean="0">
                <a:solidFill>
                  <a:srgbClr val="0D974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설정</a:t>
            </a:r>
            <a:endParaRPr lang="ko-KR" altLang="en-US" sz="2000" b="1" dirty="0">
              <a:solidFill>
                <a:srgbClr val="0D974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3881" y="2177979"/>
            <a:ext cx="1133903" cy="212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2635</TotalTime>
  <Words>96</Words>
  <Application>Microsoft Office PowerPoint</Application>
  <PresentationFormat>A4 용지(210x297mm)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159</cp:revision>
  <dcterms:created xsi:type="dcterms:W3CDTF">2016-10-11T23:59:17Z</dcterms:created>
  <dcterms:modified xsi:type="dcterms:W3CDTF">2022-12-19T16:35:08Z</dcterms:modified>
</cp:coreProperties>
</file>