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9" r:id="rId3"/>
    <p:sldId id="257" r:id="rId4"/>
    <p:sldId id="261" r:id="rId5"/>
    <p:sldId id="262" r:id="rId6"/>
    <p:sldId id="264" r:id="rId7"/>
    <p:sldId id="265" r:id="rId8"/>
    <p:sldId id="266" r:id="rId9"/>
    <p:sldId id="268" r:id="rId10"/>
    <p:sldId id="267" r:id="rId11"/>
    <p:sldId id="256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나눔스퀘어" panose="020B0600000101010101" pitchFamily="50" charset="-127"/>
      <p:regular r:id="rId15"/>
    </p:embeddedFont>
    <p:embeddedFont>
      <p:font typeface="나눔스퀘어 Bold" panose="020B0600000101010101" pitchFamily="50" charset="-127"/>
      <p:bold r:id="rId16"/>
    </p:embeddedFont>
    <p:embeddedFont>
      <p:font typeface="나눔스퀘어 ExtraBold" panose="020B0600000101010101" pitchFamily="50" charset="-127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현조" initials="박현" lastIdx="2" clrIdx="0">
    <p:extLst>
      <p:ext uri="{19B8F6BF-5375-455C-9EA6-DF929625EA0E}">
        <p15:presenceInfo xmlns:p15="http://schemas.microsoft.com/office/powerpoint/2012/main" userId="d8fae95bc8af32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53133B-AD84-446B-916B-3DA477FE5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349AD1B-7906-4AD3-89ED-26DB82E63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2FEAE89-CC2C-478B-A740-00445345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B47A4CB-1270-4535-AFA6-B1B96319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CB2C28-6EE3-478A-85D2-F4D0E887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9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2A5E68-18B1-4356-B5F2-F9752CAE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7AB460C-92BD-462F-9674-8501E6EC2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9CAA2AA-1AB4-4EDF-8B80-0F1F652A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220573A-FC4D-4D7E-B17E-9800CA20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CC0F44-4F41-49A3-BBE7-72F2B31B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2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B29F183-9155-436A-91E9-CA8FD008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2065BAB-1821-4E2C-9984-8BB8DC887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3C5346-628F-4386-8818-EF887D65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C1B01C3-C19F-4921-A618-A4693A58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C6330D-1203-47F2-B2BC-DFC236F3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0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C9B5CBF-E128-4513-A30E-48BF8F5C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51E18A5-E168-4A8D-9FA9-A78C0BAC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640119D-8416-4900-9AEF-926BB1DF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A476D97-7979-4CDB-8FD1-A0674CEA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8D1611B-6361-4658-91FF-F7AC780B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2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90DCA1-4764-4186-9200-FD6CFE22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4A1469A-A083-494C-B8B4-647F2FA0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64A520C-EB1C-44C1-AC53-BDEDDDA6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E0A0E7F-6AB1-472C-BADB-DB41B35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BD793C6-48A6-4C87-88FE-F9E0D262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307F06-6AEA-42DE-AD4F-5D385896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FE869E9-4A4F-4A2C-907C-39319F51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471B5CC-305B-47FE-92B7-1746A5F1B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1221858-D8CC-4118-AE67-296BF18B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25B9235-93CD-4304-B6F6-7B00D912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FA32C02-B47D-4CF8-8395-FED8407D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AE6283-97E5-45A8-9E71-D34C0D00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2048421-70EE-4231-B88A-B329C3BC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12C93C7-11B6-4797-9AA6-64AB5DBD0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25BC2D0-8B82-45A3-BA58-9832E3E8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4F8563D-DC65-47CB-B830-AEC0DEFDC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49F7544-5BDD-4E4A-99E0-72532155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E0C6538-2F6C-44AB-8FFB-27E717FD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CB081176-008C-4372-A13D-A4FBCA83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8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92B38DF-93C1-4AD8-A683-0DBFBC54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8802390-67DF-42AA-A3D7-4D711CA1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0BE6ACB-FF99-41E0-BE62-AC5A5D1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7E92C9E-2F2C-429E-B78E-3FF04BF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4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28BC100-B8D2-4C5F-84B0-1A0D5D33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7CBCE15-CA53-40C6-9363-44E5A0CA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DC85003-BDF4-46D3-80B1-2A3067CA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5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1AD132-4872-4C7D-BDB5-8354E5D7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688C193-08B1-49AF-B6A6-99609069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8D89C3B-FC55-4925-AB11-FDB22BB1F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E9D6714-D1D0-4CEE-9A57-C8935BD6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3D6359E-5A44-47AD-9813-C7A9AFD7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2B3A96B-10C7-424C-A166-6C439805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5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B60AAD-AC3A-4686-8033-119DBA6E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2C3D88E-1D14-4422-AFC5-1BA576F15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85E5327-CE3F-4A28-AE4A-C89CD5518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9052DFE-F8CA-4B4D-99EE-8D7CE5EB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95D03D7-48E0-4E0B-BE41-D10BDE72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3CB0405-2141-451A-A1CD-62414A5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7E144DB-6241-41D6-B73C-CA4B41B9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A8A3857-BF36-437A-B200-077C67BE9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417E73-B261-4EF5-9C03-F1A7CCFA6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A957-3395-46D6-9B9D-47B5502A23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EA6C168-D136-4283-A8D7-4C680D37A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CB5D5B2-04B1-400F-8BF3-FBB1EDB59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8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5F3F8B0-E0C6-4C18-B2DB-30C9531556E3}"/>
              </a:ext>
            </a:extLst>
          </p:cNvPr>
          <p:cNvSpPr/>
          <p:nvPr/>
        </p:nvSpPr>
        <p:spPr>
          <a:xfrm>
            <a:off x="3309938" y="1476375"/>
            <a:ext cx="5572125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8373C0B-F427-4675-BA89-CFB9B987AA21}"/>
              </a:ext>
            </a:extLst>
          </p:cNvPr>
          <p:cNvSpPr txBox="1"/>
          <p:nvPr/>
        </p:nvSpPr>
        <p:spPr>
          <a:xfrm>
            <a:off x="3397194" y="2551837"/>
            <a:ext cx="53976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개발자들의 메신저</a:t>
            </a:r>
            <a:endParaRPr lang="en-US" altLang="ko-KR" sz="54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Slack</a:t>
            </a:r>
            <a:endParaRPr lang="ko-KR" altLang="en-US" sz="5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5394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44B0AF7-FB2B-4D07-B38A-B53750762396}"/>
              </a:ext>
            </a:extLst>
          </p:cNvPr>
          <p:cNvSpPr/>
          <p:nvPr/>
        </p:nvSpPr>
        <p:spPr>
          <a:xfrm>
            <a:off x="147638" y="167276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C89236-FE90-4DE7-8BC2-956EFF35CCF7}"/>
              </a:ext>
            </a:extLst>
          </p:cNvPr>
          <p:cNvSpPr txBox="1"/>
          <p:nvPr/>
        </p:nvSpPr>
        <p:spPr>
          <a:xfrm>
            <a:off x="247345" y="150882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E3C59D-CA1A-40C0-820E-B3F77010BFDD}"/>
              </a:ext>
            </a:extLst>
          </p:cNvPr>
          <p:cNvSpPr txBox="1"/>
          <p:nvPr/>
        </p:nvSpPr>
        <p:spPr>
          <a:xfrm>
            <a:off x="1166507" y="160407"/>
            <a:ext cx="3038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Slack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특징</a:t>
            </a:r>
            <a:endParaRPr lang="ko-KR" altLang="en-US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0E9BDF5-C3CE-4DE3-906D-B0EA56CAEABE}"/>
              </a:ext>
            </a:extLst>
          </p:cNvPr>
          <p:cNvSpPr txBox="1"/>
          <p:nvPr/>
        </p:nvSpPr>
        <p:spPr>
          <a:xfrm>
            <a:off x="384340" y="1595671"/>
            <a:ext cx="6053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뒤늦게 참가한 사람도 과거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대화 내용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조회 가능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E9BDF5-C3CE-4DE3-906D-B0EA56CAEABE}"/>
              </a:ext>
            </a:extLst>
          </p:cNvPr>
          <p:cNvSpPr txBox="1"/>
          <p:nvPr/>
        </p:nvSpPr>
        <p:spPr>
          <a:xfrm>
            <a:off x="384340" y="2699417"/>
            <a:ext cx="4854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대화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 및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업로드한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파일 보관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0E9BDF5-C3CE-4DE3-906D-B0EA56CAEABE}"/>
              </a:ext>
            </a:extLst>
          </p:cNvPr>
          <p:cNvSpPr txBox="1"/>
          <p:nvPr/>
        </p:nvSpPr>
        <p:spPr>
          <a:xfrm>
            <a:off x="384340" y="3798177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뛰어난 검색 기능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18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5F3F8B0-E0C6-4C18-B2DB-30C9531556E3}"/>
              </a:ext>
            </a:extLst>
          </p:cNvPr>
          <p:cNvSpPr/>
          <p:nvPr/>
        </p:nvSpPr>
        <p:spPr>
          <a:xfrm>
            <a:off x="3309938" y="1476375"/>
            <a:ext cx="5572125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8373C0B-F427-4675-BA89-CFB9B987AA21}"/>
              </a:ext>
            </a:extLst>
          </p:cNvPr>
          <p:cNvSpPr txBox="1"/>
          <p:nvPr/>
        </p:nvSpPr>
        <p:spPr>
          <a:xfrm>
            <a:off x="5373688" y="2967335"/>
            <a:ext cx="1444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마침</a:t>
            </a:r>
            <a:endParaRPr lang="ko-KR" altLang="en-US" sz="5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9681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85C409B-881B-484E-89C0-B371A7B01706}"/>
              </a:ext>
            </a:extLst>
          </p:cNvPr>
          <p:cNvSpPr/>
          <p:nvPr/>
        </p:nvSpPr>
        <p:spPr>
          <a:xfrm>
            <a:off x="0" y="0"/>
            <a:ext cx="5343525" cy="68580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EA287BC-ABDA-4689-A581-D46698EC00B1}"/>
              </a:ext>
            </a:extLst>
          </p:cNvPr>
          <p:cNvSpPr/>
          <p:nvPr/>
        </p:nvSpPr>
        <p:spPr>
          <a:xfrm>
            <a:off x="789981" y="1552575"/>
            <a:ext cx="3619500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7332BF3-31B7-48E9-97A2-C6AD285CEF7E}"/>
              </a:ext>
            </a:extLst>
          </p:cNvPr>
          <p:cNvSpPr txBox="1"/>
          <p:nvPr/>
        </p:nvSpPr>
        <p:spPr>
          <a:xfrm>
            <a:off x="1877418" y="3043535"/>
            <a:ext cx="1444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E62DE98-8D87-4402-A68D-4C31CB7FDDE6}"/>
              </a:ext>
            </a:extLst>
          </p:cNvPr>
          <p:cNvSpPr txBox="1"/>
          <p:nvPr/>
        </p:nvSpPr>
        <p:spPr>
          <a:xfrm>
            <a:off x="6133506" y="1085383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E9BDF5-C3CE-4DE3-906D-B0EA56CAEABE}"/>
              </a:ext>
            </a:extLst>
          </p:cNvPr>
          <p:cNvSpPr txBox="1"/>
          <p:nvPr/>
        </p:nvSpPr>
        <p:spPr>
          <a:xfrm>
            <a:off x="6952961" y="1208493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Slack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이란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FC54CB8-D00A-4BE4-B0BF-F9E5A0D3F8E9}"/>
              </a:ext>
            </a:extLst>
          </p:cNvPr>
          <p:cNvSpPr txBox="1"/>
          <p:nvPr/>
        </p:nvSpPr>
        <p:spPr>
          <a:xfrm>
            <a:off x="6133506" y="2777688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2C09752-FE32-4093-B772-3FFAD4B91079}"/>
              </a:ext>
            </a:extLst>
          </p:cNvPr>
          <p:cNvSpPr txBox="1"/>
          <p:nvPr/>
        </p:nvSpPr>
        <p:spPr>
          <a:xfrm>
            <a:off x="6952961" y="2900798"/>
            <a:ext cx="295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Slack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사용할까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FAA8A7B-A1D7-4DCC-8E2C-83109D3256EB}"/>
              </a:ext>
            </a:extLst>
          </p:cNvPr>
          <p:cNvSpPr txBox="1"/>
          <p:nvPr/>
        </p:nvSpPr>
        <p:spPr>
          <a:xfrm>
            <a:off x="6133506" y="4469993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A090683-093A-49C2-9F64-804EF330738A}"/>
              </a:ext>
            </a:extLst>
          </p:cNvPr>
          <p:cNvSpPr txBox="1"/>
          <p:nvPr/>
        </p:nvSpPr>
        <p:spPr>
          <a:xfrm>
            <a:off x="6952961" y="4593103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Slack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특징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42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44B0AF7-FB2B-4D07-B38A-B53750762396}"/>
              </a:ext>
            </a:extLst>
          </p:cNvPr>
          <p:cNvSpPr/>
          <p:nvPr/>
        </p:nvSpPr>
        <p:spPr>
          <a:xfrm>
            <a:off x="147638" y="167276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C89236-FE90-4DE7-8BC2-956EFF35CCF7}"/>
              </a:ext>
            </a:extLst>
          </p:cNvPr>
          <p:cNvSpPr txBox="1"/>
          <p:nvPr/>
        </p:nvSpPr>
        <p:spPr>
          <a:xfrm>
            <a:off x="247345" y="150882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E3C59D-CA1A-40C0-820E-B3F77010BFDD}"/>
              </a:ext>
            </a:extLst>
          </p:cNvPr>
          <p:cNvSpPr txBox="1"/>
          <p:nvPr/>
        </p:nvSpPr>
        <p:spPr>
          <a:xfrm>
            <a:off x="1166507" y="160407"/>
            <a:ext cx="2728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Slack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이란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0E9BDF5-C3CE-4DE3-906D-B0EA56CAEABE}"/>
              </a:ext>
            </a:extLst>
          </p:cNvPr>
          <p:cNvSpPr txBox="1"/>
          <p:nvPr/>
        </p:nvSpPr>
        <p:spPr>
          <a:xfrm>
            <a:off x="384340" y="1595671"/>
            <a:ext cx="6603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기업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스타트업에서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많이 사용하는 업무용 메신저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540" y="1028700"/>
            <a:ext cx="4362332" cy="178596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0E9BDF5-C3CE-4DE3-906D-B0EA56CAEABE}"/>
              </a:ext>
            </a:extLst>
          </p:cNvPr>
          <p:cNvSpPr txBox="1"/>
          <p:nvPr/>
        </p:nvSpPr>
        <p:spPr>
          <a:xfrm>
            <a:off x="384340" y="2699417"/>
            <a:ext cx="11405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국내에는 많이 알려지지 않았지만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일간 사용자 수가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1,200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명이 넘는 글로벌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메신저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0E9BDF5-C3CE-4DE3-906D-B0EA56CAEABE}"/>
              </a:ext>
            </a:extLst>
          </p:cNvPr>
          <p:cNvSpPr txBox="1"/>
          <p:nvPr/>
        </p:nvSpPr>
        <p:spPr>
          <a:xfrm>
            <a:off x="384340" y="3798177"/>
            <a:ext cx="11423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회사에서 사내 메신저로 사용하기 위해 개발하였으나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실리콘밸리에서 큰 호응을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얻고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슬랙을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주력 사업으로 변경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0E9BDF5-C3CE-4DE3-906D-B0EA56CAEABE}"/>
              </a:ext>
            </a:extLst>
          </p:cNvPr>
          <p:cNvSpPr txBox="1"/>
          <p:nvPr/>
        </p:nvSpPr>
        <p:spPr>
          <a:xfrm>
            <a:off x="384340" y="5259063"/>
            <a:ext cx="1020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대화와 지식을 위한 검색 가능한 로그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earchable </a:t>
            </a:r>
            <a:r>
              <a:rPr lang="en-US" altLang="ko-KR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og of </a:t>
            </a:r>
            <a:r>
              <a:rPr lang="en-US" altLang="ko-KR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ll </a:t>
            </a:r>
            <a:r>
              <a:rPr lang="en-US" altLang="ko-KR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onversation and </a:t>
            </a:r>
            <a:r>
              <a:rPr lang="en-US" altLang="ko-KR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nowledge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3397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44B0AF7-FB2B-4D07-B38A-B53750762396}"/>
              </a:ext>
            </a:extLst>
          </p:cNvPr>
          <p:cNvSpPr/>
          <p:nvPr/>
        </p:nvSpPr>
        <p:spPr>
          <a:xfrm>
            <a:off x="147638" y="167276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C89236-FE90-4DE7-8BC2-956EFF35CCF7}"/>
              </a:ext>
            </a:extLst>
          </p:cNvPr>
          <p:cNvSpPr txBox="1"/>
          <p:nvPr/>
        </p:nvSpPr>
        <p:spPr>
          <a:xfrm>
            <a:off x="247345" y="150882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E3C59D-CA1A-40C0-820E-B3F77010BFDD}"/>
              </a:ext>
            </a:extLst>
          </p:cNvPr>
          <p:cNvSpPr txBox="1"/>
          <p:nvPr/>
        </p:nvSpPr>
        <p:spPr>
          <a:xfrm>
            <a:off x="1166507" y="160407"/>
            <a:ext cx="4851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왜 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Slack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사용할까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0E9BDF5-C3CE-4DE3-906D-B0EA56CAEABE}"/>
              </a:ext>
            </a:extLst>
          </p:cNvPr>
          <p:cNvSpPr txBox="1"/>
          <p:nvPr/>
        </p:nvSpPr>
        <p:spPr>
          <a:xfrm>
            <a:off x="384340" y="1595671"/>
            <a:ext cx="5335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국내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메신저 어플리케이션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카카오톡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0E9BDF5-C3CE-4DE3-906D-B0EA56CAEABE}"/>
              </a:ext>
            </a:extLst>
          </p:cNvPr>
          <p:cNvSpPr txBox="1"/>
          <p:nvPr/>
        </p:nvSpPr>
        <p:spPr>
          <a:xfrm>
            <a:off x="384340" y="2699417"/>
            <a:ext cx="498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평소에도 자주 사용하기 때문에 익숙함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0E9BDF5-C3CE-4DE3-906D-B0EA56CAEABE}"/>
              </a:ext>
            </a:extLst>
          </p:cNvPr>
          <p:cNvSpPr txBox="1"/>
          <p:nvPr/>
        </p:nvSpPr>
        <p:spPr>
          <a:xfrm>
            <a:off x="384340" y="3798177"/>
            <a:ext cx="4419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사생활과 업무의 영역이 겹치게 됨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0E9BDF5-C3CE-4DE3-906D-B0EA56CAEABE}"/>
              </a:ext>
            </a:extLst>
          </p:cNvPr>
          <p:cNvSpPr txBox="1"/>
          <p:nvPr/>
        </p:nvSpPr>
        <p:spPr>
          <a:xfrm>
            <a:off x="384340" y="4896937"/>
            <a:ext cx="11272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카카오톡이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메신저로서의 기능에 충실하다면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Slack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업무에 필요한 다양한 기능을 제공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82" y="1306229"/>
            <a:ext cx="2214418" cy="221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3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76" y="1493704"/>
            <a:ext cx="6782269" cy="460894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44B0AF7-FB2B-4D07-B38A-B53750762396}"/>
              </a:ext>
            </a:extLst>
          </p:cNvPr>
          <p:cNvSpPr/>
          <p:nvPr/>
        </p:nvSpPr>
        <p:spPr>
          <a:xfrm>
            <a:off x="147638" y="167276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C89236-FE90-4DE7-8BC2-956EFF35CCF7}"/>
              </a:ext>
            </a:extLst>
          </p:cNvPr>
          <p:cNvSpPr txBox="1"/>
          <p:nvPr/>
        </p:nvSpPr>
        <p:spPr>
          <a:xfrm>
            <a:off x="247345" y="150882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E3C59D-CA1A-40C0-820E-B3F77010BFDD}"/>
              </a:ext>
            </a:extLst>
          </p:cNvPr>
          <p:cNvSpPr txBox="1"/>
          <p:nvPr/>
        </p:nvSpPr>
        <p:spPr>
          <a:xfrm>
            <a:off x="1166507" y="160407"/>
            <a:ext cx="3038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Slack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특징</a:t>
            </a:r>
            <a:endParaRPr lang="ko-KR" altLang="en-US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0E9BDF5-C3CE-4DE3-906D-B0EA56CAEABE}"/>
              </a:ext>
            </a:extLst>
          </p:cNvPr>
          <p:cNvSpPr txBox="1"/>
          <p:nvPr/>
        </p:nvSpPr>
        <p:spPr>
          <a:xfrm>
            <a:off x="7356182" y="1595671"/>
            <a:ext cx="3704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워크스페이스는 채널로 구성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0E9BDF5-C3CE-4DE3-906D-B0EA56CAEABE}"/>
              </a:ext>
            </a:extLst>
          </p:cNvPr>
          <p:cNvSpPr txBox="1"/>
          <p:nvPr/>
        </p:nvSpPr>
        <p:spPr>
          <a:xfrm>
            <a:off x="7356182" y="2699417"/>
            <a:ext cx="286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채널별로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주제를 설정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0E9BDF5-C3CE-4DE3-906D-B0EA56CAEABE}"/>
              </a:ext>
            </a:extLst>
          </p:cNvPr>
          <p:cNvSpPr txBox="1"/>
          <p:nvPr/>
        </p:nvSpPr>
        <p:spPr>
          <a:xfrm>
            <a:off x="7356182" y="3798177"/>
            <a:ext cx="4623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카카오톡의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단톡방을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그룹화한 개념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0E9BDF5-C3CE-4DE3-906D-B0EA56CAEABE}"/>
              </a:ext>
            </a:extLst>
          </p:cNvPr>
          <p:cNvSpPr txBox="1"/>
          <p:nvPr/>
        </p:nvSpPr>
        <p:spPr>
          <a:xfrm>
            <a:off x="7356182" y="4896937"/>
            <a:ext cx="4012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채널을 한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눈에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볼 수 있음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10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7" y="1497473"/>
            <a:ext cx="6782047" cy="459852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44B0AF7-FB2B-4D07-B38A-B53750762396}"/>
              </a:ext>
            </a:extLst>
          </p:cNvPr>
          <p:cNvSpPr/>
          <p:nvPr/>
        </p:nvSpPr>
        <p:spPr>
          <a:xfrm>
            <a:off x="147638" y="167276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C89236-FE90-4DE7-8BC2-956EFF35CCF7}"/>
              </a:ext>
            </a:extLst>
          </p:cNvPr>
          <p:cNvSpPr txBox="1"/>
          <p:nvPr/>
        </p:nvSpPr>
        <p:spPr>
          <a:xfrm>
            <a:off x="247345" y="150882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E3C59D-CA1A-40C0-820E-B3F77010BFDD}"/>
              </a:ext>
            </a:extLst>
          </p:cNvPr>
          <p:cNvSpPr txBox="1"/>
          <p:nvPr/>
        </p:nvSpPr>
        <p:spPr>
          <a:xfrm>
            <a:off x="1166507" y="160407"/>
            <a:ext cx="3038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Slack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특징</a:t>
            </a:r>
            <a:endParaRPr lang="ko-KR" altLang="en-US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0E9BDF5-C3CE-4DE3-906D-B0EA56CAEABE}"/>
              </a:ext>
            </a:extLst>
          </p:cNvPr>
          <p:cNvSpPr txBox="1"/>
          <p:nvPr/>
        </p:nvSpPr>
        <p:spPr>
          <a:xfrm>
            <a:off x="7356182" y="1595671"/>
            <a:ext cx="304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Markdown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가능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94" y="1372477"/>
            <a:ext cx="48514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7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76" y="1502822"/>
            <a:ext cx="6780821" cy="459970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44B0AF7-FB2B-4D07-B38A-B53750762396}"/>
              </a:ext>
            </a:extLst>
          </p:cNvPr>
          <p:cNvSpPr/>
          <p:nvPr/>
        </p:nvSpPr>
        <p:spPr>
          <a:xfrm>
            <a:off x="147638" y="167276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C89236-FE90-4DE7-8BC2-956EFF35CCF7}"/>
              </a:ext>
            </a:extLst>
          </p:cNvPr>
          <p:cNvSpPr txBox="1"/>
          <p:nvPr/>
        </p:nvSpPr>
        <p:spPr>
          <a:xfrm>
            <a:off x="247345" y="150882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E3C59D-CA1A-40C0-820E-B3F77010BFDD}"/>
              </a:ext>
            </a:extLst>
          </p:cNvPr>
          <p:cNvSpPr txBox="1"/>
          <p:nvPr/>
        </p:nvSpPr>
        <p:spPr>
          <a:xfrm>
            <a:off x="1166507" y="160407"/>
            <a:ext cx="3038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Slack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특징</a:t>
            </a:r>
            <a:endParaRPr lang="ko-KR" altLang="en-US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0E9BDF5-C3CE-4DE3-906D-B0EA56CAEABE}"/>
              </a:ext>
            </a:extLst>
          </p:cNvPr>
          <p:cNvSpPr txBox="1"/>
          <p:nvPr/>
        </p:nvSpPr>
        <p:spPr>
          <a:xfrm>
            <a:off x="7356182" y="1595671"/>
            <a:ext cx="297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Markdown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가능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0E9BDF5-C3CE-4DE3-906D-B0EA56CAEABE}"/>
              </a:ext>
            </a:extLst>
          </p:cNvPr>
          <p:cNvSpPr txBox="1"/>
          <p:nvPr/>
        </p:nvSpPr>
        <p:spPr>
          <a:xfrm>
            <a:off x="7356182" y="269941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이모티콘으로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답장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0E9BDF5-C3CE-4DE3-906D-B0EA56CAEABE}"/>
              </a:ext>
            </a:extLst>
          </p:cNvPr>
          <p:cNvSpPr txBox="1"/>
          <p:nvPr/>
        </p:nvSpPr>
        <p:spPr>
          <a:xfrm>
            <a:off x="7356182" y="3798177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가독성을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높일 수 있음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287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0E9BDF5-C3CE-4DE3-906D-B0EA56CAEABE}"/>
              </a:ext>
            </a:extLst>
          </p:cNvPr>
          <p:cNvSpPr txBox="1"/>
          <p:nvPr/>
        </p:nvSpPr>
        <p:spPr>
          <a:xfrm>
            <a:off x="7356182" y="4171247"/>
            <a:ext cx="3948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불필요한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알림을 줄일 수 있고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기록 관리에 유용함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77" y="1502941"/>
            <a:ext cx="6778382" cy="460229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44B0AF7-FB2B-4D07-B38A-B53750762396}"/>
              </a:ext>
            </a:extLst>
          </p:cNvPr>
          <p:cNvSpPr/>
          <p:nvPr/>
        </p:nvSpPr>
        <p:spPr>
          <a:xfrm>
            <a:off x="147638" y="167276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C89236-FE90-4DE7-8BC2-956EFF35CCF7}"/>
              </a:ext>
            </a:extLst>
          </p:cNvPr>
          <p:cNvSpPr txBox="1"/>
          <p:nvPr/>
        </p:nvSpPr>
        <p:spPr>
          <a:xfrm>
            <a:off x="247345" y="150882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E3C59D-CA1A-40C0-820E-B3F77010BFDD}"/>
              </a:ext>
            </a:extLst>
          </p:cNvPr>
          <p:cNvSpPr txBox="1"/>
          <p:nvPr/>
        </p:nvSpPr>
        <p:spPr>
          <a:xfrm>
            <a:off x="1166507" y="160407"/>
            <a:ext cx="3038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Slack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특징</a:t>
            </a:r>
            <a:endParaRPr lang="ko-KR" altLang="en-US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0E9BDF5-C3CE-4DE3-906D-B0EA56CAEABE}"/>
              </a:ext>
            </a:extLst>
          </p:cNvPr>
          <p:cNvSpPr txBox="1"/>
          <p:nvPr/>
        </p:nvSpPr>
        <p:spPr>
          <a:xfrm>
            <a:off x="7356182" y="1595671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채널 안의 채널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0E9BDF5-C3CE-4DE3-906D-B0EA56CAEABE}"/>
              </a:ext>
            </a:extLst>
          </p:cNvPr>
          <p:cNvSpPr txBox="1"/>
          <p:nvPr/>
        </p:nvSpPr>
        <p:spPr>
          <a:xfrm>
            <a:off x="7356182" y="2698793"/>
            <a:ext cx="3501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사항은 메시지로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세부 사항은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스레드로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작성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76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77" y="1491699"/>
            <a:ext cx="6778382" cy="460430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44B0AF7-FB2B-4D07-B38A-B53750762396}"/>
              </a:ext>
            </a:extLst>
          </p:cNvPr>
          <p:cNvSpPr/>
          <p:nvPr/>
        </p:nvSpPr>
        <p:spPr>
          <a:xfrm>
            <a:off x="147638" y="167276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C89236-FE90-4DE7-8BC2-956EFF35CCF7}"/>
              </a:ext>
            </a:extLst>
          </p:cNvPr>
          <p:cNvSpPr txBox="1"/>
          <p:nvPr/>
        </p:nvSpPr>
        <p:spPr>
          <a:xfrm>
            <a:off x="247345" y="150882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E3C59D-CA1A-40C0-820E-B3F77010BFDD}"/>
              </a:ext>
            </a:extLst>
          </p:cNvPr>
          <p:cNvSpPr txBox="1"/>
          <p:nvPr/>
        </p:nvSpPr>
        <p:spPr>
          <a:xfrm>
            <a:off x="1166507" y="160407"/>
            <a:ext cx="3038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Slack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특징</a:t>
            </a:r>
            <a:endParaRPr lang="ko-KR" altLang="en-US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0E9BDF5-C3CE-4DE3-906D-B0EA56CAEABE}"/>
              </a:ext>
            </a:extLst>
          </p:cNvPr>
          <p:cNvSpPr txBox="1"/>
          <p:nvPr/>
        </p:nvSpPr>
        <p:spPr>
          <a:xfrm>
            <a:off x="7199164" y="1595671"/>
            <a:ext cx="4342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어플리케이션과의 연동 가능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0E9BDF5-C3CE-4DE3-906D-B0EA56CAEABE}"/>
              </a:ext>
            </a:extLst>
          </p:cNvPr>
          <p:cNvSpPr txBox="1"/>
          <p:nvPr/>
        </p:nvSpPr>
        <p:spPr>
          <a:xfrm>
            <a:off x="7199164" y="2698793"/>
            <a:ext cx="4903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Zoom, Google Drive, SVN, Jira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다양한 어플리케이션과의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연동을 지원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37" y="1632661"/>
            <a:ext cx="4704187" cy="21611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218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2439</TotalTime>
  <Words>220</Words>
  <Application>Microsoft Office PowerPoint</Application>
  <PresentationFormat>와이드스크린</PresentationFormat>
  <Paragraphs>54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나눔스퀘어</vt:lpstr>
      <vt:lpstr>나눔스퀘어 Bold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현조</dc:creator>
  <cp:lastModifiedBy>Windows 사용자</cp:lastModifiedBy>
  <cp:revision>398</cp:revision>
  <dcterms:created xsi:type="dcterms:W3CDTF">2020-05-15T03:41:41Z</dcterms:created>
  <dcterms:modified xsi:type="dcterms:W3CDTF">2021-05-28T04:14:29Z</dcterms:modified>
</cp:coreProperties>
</file>