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87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E1E1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8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1714500" y="2857500"/>
            <a:ext cx="8763000" cy="212407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631181" y="-76933"/>
            <a:ext cx="929639" cy="6798506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31181" y="34175"/>
            <a:ext cx="92963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2780" y="2928730"/>
            <a:ext cx="198644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8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800" b="1" i="1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56" y="1849061"/>
            <a:ext cx="2381250" cy="3286125"/>
          </a:xfrm>
          <a:prstGeom prst="rect">
            <a:avLst/>
          </a:prstGeom>
        </p:spPr>
      </p:pic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Interface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Java, C#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처럼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Interface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읽기 전용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Readonly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속성 정의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선택적 속성 정의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722907" cy="433341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2" y="1836360"/>
            <a:ext cx="3838575" cy="4010025"/>
          </a:xfrm>
          <a:prstGeom prst="rect">
            <a:avLst/>
          </a:prstGeom>
        </p:spPr>
      </p:pic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Interface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구현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ES6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와는 달리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내부에서 속성 정의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접근 제한자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(public, protected, private)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가능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기본은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03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89686" y="1672940"/>
            <a:ext cx="4722907" cy="433341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8" y="1831388"/>
            <a:ext cx="4676775" cy="4000500"/>
          </a:xfrm>
          <a:prstGeom prst="rect">
            <a:avLst/>
          </a:prstGeom>
        </p:spPr>
      </p:pic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Interface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ES6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와는 달리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내부에서 속성 정의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접근 제한자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(public, protected, private)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가능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기본은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접근 제한자 선언 시 암묵적으로 속성 정의 및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생성자에서 초기화됨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별칭을 붙일 수 있음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이를 이용하여 다중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설정하거나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객체를 위한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Interface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유사하게 사용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41" y="1833280"/>
            <a:ext cx="3267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Generic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선언 시점이 아닌 실제로 함수를 실행할 때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지정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호환성을 높일 수 있음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Any 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사용할 수도 있지만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대한 정보를 잃게 됨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1821512"/>
            <a:ext cx="3524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2" y="888999"/>
            <a:ext cx="37143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Object is possibly ‘null’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에선 발생하지 않는 오류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사용자는 해당 변수에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있다고 확신하지만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TypeScript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입장에선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수도 있다고 판단하기 때문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68" y="2357595"/>
            <a:ext cx="2724150" cy="762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9" y="1812530"/>
            <a:ext cx="3533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2" y="888999"/>
            <a:ext cx="37143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조건문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경우 실행하지 않음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39" y="1797669"/>
            <a:ext cx="3533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2" y="888999"/>
            <a:ext cx="37143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Optional Chaining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검사하는 객체의 값이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이거나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undefined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라면 실행을 멈추고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undefined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반환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4" y="1813012"/>
            <a:ext cx="3552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5" y="1672940"/>
            <a:ext cx="4898727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2" y="888999"/>
            <a:ext cx="37143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Type </a:t>
            </a:r>
            <a:r>
              <a:rPr lang="ko-KR" altLang="en-US" sz="2400" b="1" dirty="0" smtClean="0"/>
              <a:t>단언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더 이상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추론을 하지 않도록 해당 변수의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단언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38" y="1821977"/>
            <a:ext cx="4867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2" y="888999"/>
            <a:ext cx="37143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Type </a:t>
            </a:r>
            <a:r>
              <a:rPr lang="ko-KR" altLang="en-US" sz="2400" b="1" dirty="0" smtClean="0"/>
              <a:t>단언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더 이상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추론을 하지 않도록 해당 변수의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단언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1" y="1839946"/>
            <a:ext cx="3552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34133" y="1672940"/>
            <a:ext cx="6254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Microsoft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개발한 프로그래밍 언어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Superset(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집합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언어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확장판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모든 문법을 사용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22" y="1849721"/>
            <a:ext cx="5008279" cy="500827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34133" y="3866391"/>
            <a:ext cx="625406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 + JavaScript</a:t>
            </a:r>
          </a:p>
        </p:txBody>
      </p:sp>
    </p:spTree>
    <p:extLst>
      <p:ext uri="{BB962C8B-B14F-4D97-AF65-F5344CB8AC3E}">
        <p14:creationId xmlns:p14="http://schemas.microsoft.com/office/powerpoint/2010/main" val="11906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1" y="888999"/>
            <a:ext cx="6699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 방법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234133" y="1672940"/>
            <a:ext cx="980142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npm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통해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설치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tsconfig.json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및 설정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TypeScript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컴파일 속성을 설정할 수 있는 파일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ts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변환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38" y="1505403"/>
            <a:ext cx="5829300" cy="33147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3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1" y="888999"/>
            <a:ext cx="669963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TypeScript</a:t>
            </a:r>
            <a:r>
              <a:rPr lang="ko-KR" altLang="en-US" sz="2400" b="1" dirty="0" smtClean="0"/>
              <a:t>를 적용함으로써 얻을 수 있는 이점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234133" y="1672940"/>
            <a:ext cx="9801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사전에 오류를 방지할 수 있으므로 디버깅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테스트에 소요되는 시간 감소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자동 완성 기능 사용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Interface, Generic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다양한 문법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지원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4133" y="4969622"/>
            <a:ext cx="980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효율성 극대화 및 프로그램 안정성 강화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334236"/>
            <a:ext cx="54959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 flipV="1">
            <a:off x="1714500" y="1663065"/>
            <a:ext cx="8763000" cy="212407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5400000" flipV="1">
            <a:off x="5631181" y="-76933"/>
            <a:ext cx="929639" cy="6798506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5400000" flipV="1">
            <a:off x="5631181" y="34175"/>
            <a:ext cx="92963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2780" y="2928730"/>
            <a:ext cx="198644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8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800" b="1" i="1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5" y="1049918"/>
            <a:ext cx="7852724" cy="5162623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2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155220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1155222" y="4001294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55220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Case 1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6325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6325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130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30719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30719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34524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593745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1" name="양쪽 모서리가 둥근 사각형 100"/>
          <p:cNvSpPr/>
          <p:nvPr/>
        </p:nvSpPr>
        <p:spPr>
          <a:xfrm>
            <a:off x="4593747" y="4001294"/>
            <a:ext cx="3012321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593745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Case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30177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30177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33982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74572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74572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78377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32270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0" name="양쪽 모서리가 둥근 사각형 109"/>
          <p:cNvSpPr/>
          <p:nvPr/>
        </p:nvSpPr>
        <p:spPr>
          <a:xfrm>
            <a:off x="8032272" y="4001294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032270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Case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3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074030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074030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077835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18424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18424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22229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양쪽 모서리가 둥근 사각형 117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왼쪽 대괄호 118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왼쪽 대괄호 119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34132" y="888999"/>
            <a:ext cx="588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왜 </a:t>
            </a:r>
            <a:r>
              <a:rPr lang="en-US" altLang="ko-KR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사용할까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34" y="2863574"/>
            <a:ext cx="2962275" cy="7715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05" y="4286211"/>
            <a:ext cx="2257425" cy="7143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8" y="2865438"/>
            <a:ext cx="2095500" cy="6000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896" y="4481862"/>
            <a:ext cx="1133475" cy="314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218" y="4477099"/>
            <a:ext cx="1114425" cy="3238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913" y="2861496"/>
            <a:ext cx="2952750" cy="40005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234133" y="5570421"/>
            <a:ext cx="980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서로 다른 타입의 변수끼리 연산 가능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정의되지 않은 속성도 호출 가능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4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동적 프로그래밍 언어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34133" y="1672940"/>
            <a:ext cx="98014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변수를 선언할 때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type(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자료형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명시하지 않음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런타임 때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변수의 값에 따라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결정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약한 </a:t>
            </a:r>
            <a:r>
              <a:rPr lang="en-US" altLang="ko-KR" sz="1600" b="1" dirty="0" smtClean="0"/>
              <a:t>type </a:t>
            </a:r>
            <a:r>
              <a:rPr lang="ko-KR" altLang="en-US" sz="1600" b="1" dirty="0" smtClean="0"/>
              <a:t>체계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상관없이 변수를 유연하게 사용 가능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빠르게 코드 작성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4133" y="4597265"/>
            <a:ext cx="9801420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실행하기 전까진 오류 확인 불가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예기치 못한 결과를 얻을 수 있음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코드가 길어질 경우 오류가 발생하는 부분을 찾기 </a:t>
            </a:r>
            <a:r>
              <a:rPr lang="ko-KR" altLang="en-US" sz="1600" dirty="0" smtClean="0">
                <a:solidFill>
                  <a:srgbClr val="FF0000"/>
                </a:solidFill>
              </a:rPr>
              <a:t>어려움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4133" y="5692872"/>
            <a:ext cx="980142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Ruby, Python, PHP…</a:t>
            </a:r>
          </a:p>
        </p:txBody>
      </p:sp>
    </p:spTree>
    <p:extLst>
      <p:ext uri="{BB962C8B-B14F-4D97-AF65-F5344CB8AC3E}">
        <p14:creationId xmlns:p14="http://schemas.microsoft.com/office/powerpoint/2010/main" val="16393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34133" y="1672940"/>
            <a:ext cx="9801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언어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컴파일을 통해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ts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변환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런타임이 아닌 컴파일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과정에서 변수의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지정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체계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오류 사전 방지 가능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높은 안정성 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코드의 어느 부분에서 오류가 발생하는지 쉽게 찾을 수 있음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917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155220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55220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Case 1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6325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6325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130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30719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30719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34524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593745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593745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Case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30177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30177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33982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74572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74572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78377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32270" y="2482704"/>
            <a:ext cx="3012323" cy="1518590"/>
          </a:xfrm>
          <a:prstGeom prst="rect">
            <a:avLst/>
          </a:prstGeom>
          <a:solidFill>
            <a:srgbClr val="1E1E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032270" y="1913947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Case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3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0740303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0740303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0778350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184248" y="2628397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184248" y="2047690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222295" y="2098653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양쪽 모서리가 둥근 사각형 117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왼쪽 대괄호 118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왼쪽 대괄호 119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34132" y="888999"/>
            <a:ext cx="588384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32" y="2862056"/>
            <a:ext cx="2933700" cy="781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78" y="2887734"/>
            <a:ext cx="19145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50" y="2860913"/>
            <a:ext cx="2933700" cy="40005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234133" y="5222635"/>
            <a:ext cx="980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서로 다른 타입의 변수끼리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 불가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정의되지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않은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호출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불가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err="1" smtClean="0">
                <a:solidFill>
                  <a:schemeClr val="bg1"/>
                </a:solidFill>
              </a:rPr>
              <a:t>Script</a:t>
            </a:r>
            <a:endParaRPr lang="en-US" altLang="ko-KR" sz="2000" b="1" i="1" kern="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변수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선언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변수를 선언할 때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해당 변수의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선언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JavaScript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 </a:t>
            </a:r>
            <a:r>
              <a:rPr lang="ko-KR" altLang="en-US" sz="1600" dirty="0" smtClean="0"/>
              <a:t>선언 없이 변수 선언 가능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변수에 할당된 값을 통해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</a:t>
            </a:r>
            <a:r>
              <a:rPr lang="ko-KR" altLang="en-US" sz="1600" dirty="0" smtClean="0"/>
              <a:t>을 유추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Or </a:t>
            </a:r>
            <a:r>
              <a:rPr lang="ko-KR" altLang="en-US" sz="1600" dirty="0" smtClean="0"/>
              <a:t>연산자를 사용하여 여러 개의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</a:t>
            </a:r>
            <a:r>
              <a:rPr lang="ko-KR" altLang="en-US" sz="1600" dirty="0" smtClean="0"/>
              <a:t> 지정 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도 지정 가능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1832089"/>
            <a:ext cx="37909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89686" y="1672940"/>
            <a:ext cx="4399006" cy="37058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6" y="1843751"/>
            <a:ext cx="4248150" cy="2724150"/>
          </a:xfrm>
          <a:prstGeom prst="rect">
            <a:avLst/>
          </a:prstGeom>
        </p:spPr>
      </p:pic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4894" y="6924"/>
            <a:ext cx="14734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solidFill>
                  <a:srgbClr val="FF6600"/>
                </a:solidFill>
              </a:rPr>
              <a:t>Type</a:t>
            </a:r>
            <a:r>
              <a:rPr lang="en-US" altLang="ko-KR" sz="2000" b="1" i="1" kern="0" dirty="0" smtClean="0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34133" y="888999"/>
            <a:ext cx="3282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선언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78217" y="1672940"/>
            <a:ext cx="5157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eturn Type,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매개변수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ype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선언 가능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기본값을 설정하였을 경우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</a:t>
            </a:r>
            <a:r>
              <a:rPr lang="ko-KR" altLang="en-US" sz="1600" dirty="0" smtClean="0"/>
              <a:t>을 유추할 수 있으므로 매개변수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</a:t>
            </a:r>
            <a:r>
              <a:rPr lang="ko-KR" altLang="en-US" sz="1600" dirty="0" smtClean="0"/>
              <a:t>을 지정하지 않아도 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변수와 마찬가지로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연산자를 사용하여 여러 개의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 </a:t>
            </a:r>
            <a:r>
              <a:rPr lang="ko-KR" altLang="en-US" sz="1600" dirty="0" smtClean="0"/>
              <a:t>지정 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ype </a:t>
            </a:r>
            <a:r>
              <a:rPr lang="ko-KR" altLang="en-US" sz="1600" dirty="0" smtClean="0"/>
              <a:t>지정 가능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66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561</Words>
  <Application>Microsoft Office PowerPoint</Application>
  <PresentationFormat>와이드스크린</PresentationFormat>
  <Paragraphs>131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507</cp:revision>
  <dcterms:created xsi:type="dcterms:W3CDTF">2021-04-14T14:47:37Z</dcterms:created>
  <dcterms:modified xsi:type="dcterms:W3CDTF">2021-04-30T04:46:49Z</dcterms:modified>
</cp:coreProperties>
</file>