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5050"/>
    <a:srgbClr val="FF3300"/>
    <a:srgbClr val="CC3300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0A8C-C0B4-46C8-BE0F-613DE108CAFA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5C973-27CD-43D0-882F-7ED0EF667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5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973-27CD-43D0-882F-7ED0EF6676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0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2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4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6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9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7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1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0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3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4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0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5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92989" y="692696"/>
            <a:ext cx="1980000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Console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528" y="692696"/>
            <a:ext cx="1980000" cy="1152128"/>
          </a:xfrm>
          <a:prstGeom prst="rect">
            <a:avLst/>
          </a:prstGeom>
          <a:solidFill>
            <a:srgbClr val="FF7C8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644008" y="692696"/>
            <a:ext cx="1980000" cy="11521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Database</a:t>
            </a:r>
            <a:endParaRPr lang="en-US" altLang="ko-KR" b="1" dirty="0"/>
          </a:p>
        </p:txBody>
      </p:sp>
      <p:sp>
        <p:nvSpPr>
          <p:cNvPr id="14" name="직사각형 13"/>
          <p:cNvSpPr/>
          <p:nvPr/>
        </p:nvSpPr>
        <p:spPr>
          <a:xfrm>
            <a:off x="4644008" y="2276872"/>
            <a:ext cx="1980000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Manager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000" y="3861048"/>
            <a:ext cx="1980000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Agent#1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44008" y="3861048"/>
            <a:ext cx="1980000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Agent#2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804000" y="3839691"/>
            <a:ext cx="1980000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Agent#3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484000" y="5445224"/>
            <a:ext cx="1980000" cy="1152128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Target#1</a:t>
            </a:r>
            <a:endParaRPr lang="en-US" altLang="ko-KR" b="1" dirty="0"/>
          </a:p>
        </p:txBody>
      </p:sp>
      <p:sp>
        <p:nvSpPr>
          <p:cNvPr id="29" name="직사각형 28"/>
          <p:cNvSpPr/>
          <p:nvPr/>
        </p:nvSpPr>
        <p:spPr>
          <a:xfrm>
            <a:off x="4644008" y="5445224"/>
            <a:ext cx="1980000" cy="1152128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Target#2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804000" y="5423867"/>
            <a:ext cx="1980000" cy="1152128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Target#2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20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88024" y="404664"/>
            <a:ext cx="3960000" cy="2880320"/>
            <a:chOff x="4644008" y="404664"/>
            <a:chExt cx="3960000" cy="2880320"/>
          </a:xfrm>
        </p:grpSpPr>
        <p:sp>
          <p:nvSpPr>
            <p:cNvPr id="9" name="직사각형 8"/>
            <p:cNvSpPr/>
            <p:nvPr/>
          </p:nvSpPr>
          <p:spPr>
            <a:xfrm>
              <a:off x="4644008" y="620688"/>
              <a:ext cx="3960000" cy="266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4644008" y="404664"/>
              <a:ext cx="1296144" cy="216024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/>
                <a:t>Console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95976" y="3501008"/>
            <a:ext cx="3960000" cy="2880320"/>
            <a:chOff x="179992" y="3501008"/>
            <a:chExt cx="3960000" cy="2880320"/>
          </a:xfrm>
        </p:grpSpPr>
        <p:sp>
          <p:nvSpPr>
            <p:cNvPr id="5" name="직사각형 4"/>
            <p:cNvSpPr/>
            <p:nvPr/>
          </p:nvSpPr>
          <p:spPr>
            <a:xfrm>
              <a:off x="179992" y="3717032"/>
              <a:ext cx="3960000" cy="266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다리꼴 5"/>
            <p:cNvSpPr/>
            <p:nvPr/>
          </p:nvSpPr>
          <p:spPr>
            <a:xfrm>
              <a:off x="179992" y="3501008"/>
              <a:ext cx="1296144" cy="216024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/>
                <a:t>Manager</a:t>
              </a:r>
              <a:endParaRPr lang="ko-KR" altLang="en-US" sz="1200" b="1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727216" y="3861048"/>
              <a:ext cx="2880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AgentConnectionCheck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7216" y="5517232"/>
              <a:ext cx="2880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DataProcessor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7216" y="4942800"/>
              <a:ext cx="2880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DataReceiver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88024" y="3501008"/>
            <a:ext cx="3960000" cy="2880320"/>
            <a:chOff x="4644008" y="3501008"/>
            <a:chExt cx="3960000" cy="2880320"/>
          </a:xfrm>
        </p:grpSpPr>
        <p:sp>
          <p:nvSpPr>
            <p:cNvPr id="11" name="직사각형 10"/>
            <p:cNvSpPr/>
            <p:nvPr/>
          </p:nvSpPr>
          <p:spPr>
            <a:xfrm>
              <a:off x="4644008" y="3717032"/>
              <a:ext cx="3960000" cy="266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4644008" y="3501008"/>
              <a:ext cx="1296144" cy="216024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/>
                <a:t>Agent</a:t>
              </a:r>
              <a:endParaRPr lang="ko-KR" altLang="en-US" sz="1200" b="1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83984" y="3861048"/>
              <a:ext cx="2880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ManagerConnectionWaiter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43707" y="4942800"/>
              <a:ext cx="1368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DataSender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96432" y="4942800"/>
              <a:ext cx="13675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DataCollector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95976" y="404664"/>
            <a:ext cx="3960000" cy="2880320"/>
            <a:chOff x="199548" y="404664"/>
            <a:chExt cx="3960000" cy="2880320"/>
          </a:xfrm>
        </p:grpSpPr>
        <p:sp>
          <p:nvSpPr>
            <p:cNvPr id="23" name="직사각형 22"/>
            <p:cNvSpPr/>
            <p:nvPr/>
          </p:nvSpPr>
          <p:spPr>
            <a:xfrm>
              <a:off x="199548" y="620688"/>
              <a:ext cx="3960000" cy="26642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다리꼴 23"/>
            <p:cNvSpPr/>
            <p:nvPr/>
          </p:nvSpPr>
          <p:spPr>
            <a:xfrm>
              <a:off x="199548" y="404664"/>
              <a:ext cx="1296144" cy="216024"/>
            </a:xfrm>
            <a:prstGeom prst="trapezoi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/>
                <a:t>Database</a:t>
              </a:r>
              <a:endParaRPr lang="en-US" altLang="ko-KR" sz="1200" b="1" dirty="0"/>
            </a:p>
          </p:txBody>
        </p:sp>
      </p:grpSp>
      <p:sp>
        <p:nvSpPr>
          <p:cNvPr id="14" name="오른쪽 화살표 13"/>
          <p:cNvSpPr/>
          <p:nvPr/>
        </p:nvSpPr>
        <p:spPr>
          <a:xfrm>
            <a:off x="4067996" y="3933056"/>
            <a:ext cx="1008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5400000">
            <a:off x="5719723" y="4473088"/>
            <a:ext cx="504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5400000">
            <a:off x="7272224" y="4473088"/>
            <a:ext cx="504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5400000">
            <a:off x="2107104" y="4473088"/>
            <a:ext cx="504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4067999" y="4870800"/>
            <a:ext cx="1008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4067999" y="5158800"/>
            <a:ext cx="1008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044729" y="4311115"/>
            <a:ext cx="1054539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socket.connect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06940" y="4446101"/>
            <a:ext cx="1100964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If (socket.connect)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44730" y="4599147"/>
            <a:ext cx="1054539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writer.flush(Data)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00119" y="5535251"/>
            <a:ext cx="1343757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writer.flush(Connection)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" name="U자형 화살표 6"/>
          <p:cNvSpPr/>
          <p:nvPr/>
        </p:nvSpPr>
        <p:spPr>
          <a:xfrm rot="16200000">
            <a:off x="-1561170" y="3456000"/>
            <a:ext cx="4021204" cy="683854"/>
          </a:xfrm>
          <a:prstGeom prst="utur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 rot="16200000">
            <a:off x="1831253" y="3289427"/>
            <a:ext cx="72896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5400000">
            <a:off x="2173517" y="3289428"/>
            <a:ext cx="72896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707937" y="3356992"/>
            <a:ext cx="1100964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List of Agent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3528" y="2492896"/>
            <a:ext cx="1100964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Insert Data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8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35</Words>
  <Application>Microsoft Office PowerPoint</Application>
  <PresentationFormat>화면 슬라이드 쇼(4:3)</PresentationFormat>
  <Paragraphs>27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70</cp:revision>
  <dcterms:created xsi:type="dcterms:W3CDTF">2021-08-01T04:24:11Z</dcterms:created>
  <dcterms:modified xsi:type="dcterms:W3CDTF">2021-09-12T14:59:28Z</dcterms:modified>
</cp:coreProperties>
</file>