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0A8C-C0B4-46C8-BE0F-613DE108CAFA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973-27CD-43D0-882F-7ED0EF667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973-27CD-43D0-882F-7ED0EF6676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DD49-B10E-4D46-A514-A0BF90CE044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88024" y="404664"/>
            <a:ext cx="3960000" cy="2880320"/>
            <a:chOff x="4644008" y="404664"/>
            <a:chExt cx="3960000" cy="2880320"/>
          </a:xfrm>
        </p:grpSpPr>
        <p:sp>
          <p:nvSpPr>
            <p:cNvPr id="9" name="직사각형 8"/>
            <p:cNvSpPr/>
            <p:nvPr/>
          </p:nvSpPr>
          <p:spPr>
            <a:xfrm>
              <a:off x="4644008" y="620688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4644008" y="404664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Console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5976" y="3501008"/>
            <a:ext cx="3960000" cy="2880320"/>
            <a:chOff x="179992" y="3501008"/>
            <a:chExt cx="3960000" cy="2880320"/>
          </a:xfrm>
        </p:grpSpPr>
        <p:sp>
          <p:nvSpPr>
            <p:cNvPr id="5" name="직사각형 4"/>
            <p:cNvSpPr/>
            <p:nvPr/>
          </p:nvSpPr>
          <p:spPr>
            <a:xfrm>
              <a:off x="179992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179992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Manager</a:t>
              </a:r>
              <a:endParaRPr lang="ko-KR" altLang="en-US" sz="1200" b="1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27216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AgentConnectionCheck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7216" y="5517232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DataProcessor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216" y="4942800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DataReceiver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88024" y="3501008"/>
            <a:ext cx="3960000" cy="2880320"/>
            <a:chOff x="4644008" y="3501008"/>
            <a:chExt cx="3960000" cy="2880320"/>
          </a:xfrm>
        </p:grpSpPr>
        <p:sp>
          <p:nvSpPr>
            <p:cNvPr id="11" name="직사각형 10"/>
            <p:cNvSpPr/>
            <p:nvPr/>
          </p:nvSpPr>
          <p:spPr>
            <a:xfrm>
              <a:off x="4644008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644008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Agent</a:t>
              </a:r>
              <a:endParaRPr lang="ko-KR" altLang="en-US" sz="12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83984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ManagerConnectionWaiter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43707" y="4942800"/>
              <a:ext cx="136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DataSender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96432" y="4942800"/>
              <a:ext cx="13675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5976" y="404664"/>
            <a:ext cx="3960000" cy="2880320"/>
            <a:chOff x="199548" y="404664"/>
            <a:chExt cx="3960000" cy="2880320"/>
          </a:xfrm>
        </p:grpSpPr>
        <p:sp>
          <p:nvSpPr>
            <p:cNvPr id="23" name="직사각형 22"/>
            <p:cNvSpPr/>
            <p:nvPr/>
          </p:nvSpPr>
          <p:spPr>
            <a:xfrm>
              <a:off x="199548" y="620688"/>
              <a:ext cx="3960000" cy="2664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199548" y="404664"/>
              <a:ext cx="1296144" cy="216024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Database</a:t>
              </a:r>
              <a:endParaRPr lang="en-US" altLang="ko-KR" sz="1200" b="1" dirty="0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4139999" y="3933056"/>
            <a:ext cx="86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719723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727222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10710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4139999" y="4870800"/>
            <a:ext cx="86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139999" y="5158800"/>
            <a:ext cx="86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44729" y="4311115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Socket.Connect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6940" y="4446101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If (Socket.Connect)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4730" y="4599147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writer.flush(Data)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00119" y="5535251"/>
            <a:ext cx="1343757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writer.flush(Connection)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20</Words>
  <Application>Microsoft Office PowerPoint</Application>
  <PresentationFormat>화면 슬라이드 쇼(4:3)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46</cp:revision>
  <dcterms:created xsi:type="dcterms:W3CDTF">2021-08-01T04:24:11Z</dcterms:created>
  <dcterms:modified xsi:type="dcterms:W3CDTF">2021-09-11T12:35:42Z</dcterms:modified>
</cp:coreProperties>
</file>