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0A8C-C0B4-46C8-BE0F-613DE108CAFA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973-27CD-43D0-882F-7ED0EF667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C973-27CD-43D0-882F-7ED0EF6676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DD49-B10E-4D46-A514-A0BF90CE044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A9F-4282-4CF7-AE83-01E66DFE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88024" y="404664"/>
            <a:ext cx="3960000" cy="2880320"/>
            <a:chOff x="4644008" y="404664"/>
            <a:chExt cx="3960000" cy="2880320"/>
          </a:xfrm>
        </p:grpSpPr>
        <p:sp>
          <p:nvSpPr>
            <p:cNvPr id="9" name="직사각형 8"/>
            <p:cNvSpPr/>
            <p:nvPr/>
          </p:nvSpPr>
          <p:spPr>
            <a:xfrm>
              <a:off x="4644008" y="620688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4644008" y="404664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Console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5976" y="3501008"/>
            <a:ext cx="3960000" cy="2880320"/>
            <a:chOff x="179992" y="3501008"/>
            <a:chExt cx="3960000" cy="2880320"/>
          </a:xfrm>
        </p:grpSpPr>
        <p:sp>
          <p:nvSpPr>
            <p:cNvPr id="5" name="직사각형 4"/>
            <p:cNvSpPr/>
            <p:nvPr/>
          </p:nvSpPr>
          <p:spPr>
            <a:xfrm>
              <a:off x="179992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179992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Manager</a:t>
              </a:r>
              <a:endParaRPr lang="ko-KR" altLang="en-US" sz="1200" b="1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27216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AgentConnectionCheck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7216" y="5517232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DataProcessor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216" y="4942800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DataReceiver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88024" y="3501008"/>
            <a:ext cx="3960000" cy="2880320"/>
            <a:chOff x="4644008" y="3501008"/>
            <a:chExt cx="3960000" cy="2880320"/>
          </a:xfrm>
        </p:grpSpPr>
        <p:sp>
          <p:nvSpPr>
            <p:cNvPr id="11" name="직사각형 10"/>
            <p:cNvSpPr/>
            <p:nvPr/>
          </p:nvSpPr>
          <p:spPr>
            <a:xfrm>
              <a:off x="4644008" y="3717032"/>
              <a:ext cx="3960000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644008" y="3501008"/>
              <a:ext cx="1296144" cy="216024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Agent</a:t>
              </a:r>
              <a:endParaRPr lang="ko-KR" altLang="en-US" sz="12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83984" y="3861048"/>
              <a:ext cx="2880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ManagerConnectionWaiter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43707" y="4942800"/>
              <a:ext cx="136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DataSender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96432" y="4942800"/>
              <a:ext cx="13675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5976" y="404664"/>
            <a:ext cx="3960000" cy="2880320"/>
            <a:chOff x="199548" y="404664"/>
            <a:chExt cx="3960000" cy="2880320"/>
          </a:xfrm>
        </p:grpSpPr>
        <p:sp>
          <p:nvSpPr>
            <p:cNvPr id="23" name="직사각형 22"/>
            <p:cNvSpPr/>
            <p:nvPr/>
          </p:nvSpPr>
          <p:spPr>
            <a:xfrm>
              <a:off x="199548" y="620688"/>
              <a:ext cx="3960000" cy="2664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199548" y="404664"/>
              <a:ext cx="1296144" cy="216024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/>
                <a:t>Database</a:t>
              </a:r>
              <a:endParaRPr lang="en-US" altLang="ko-KR" sz="1200" b="1" dirty="0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4067996" y="3933056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5719723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727222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107104" y="4473088"/>
            <a:ext cx="504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4067999" y="4870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067999" y="5158800"/>
            <a:ext cx="100800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44729" y="4311115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socket.connect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6940" y="4446101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If (socket.connect)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44730" y="4599147"/>
            <a:ext cx="1054539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writer.flush(Data)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00119" y="5535251"/>
            <a:ext cx="1343757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writer.flush(Connection)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U자형 화살표 6"/>
          <p:cNvSpPr/>
          <p:nvPr/>
        </p:nvSpPr>
        <p:spPr>
          <a:xfrm rot="16200000">
            <a:off x="-1561170" y="3456000"/>
            <a:ext cx="4021204" cy="683854"/>
          </a:xfrm>
          <a:prstGeom prst="utur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1831253" y="3289427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2173517" y="3289428"/>
            <a:ext cx="72896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07937" y="3356992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List of Agent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8" y="2492896"/>
            <a:ext cx="1100964" cy="198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Insert Data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55</cp:revision>
  <dcterms:created xsi:type="dcterms:W3CDTF">2021-08-01T04:24:11Z</dcterms:created>
  <dcterms:modified xsi:type="dcterms:W3CDTF">2021-09-11T19:46:04Z</dcterms:modified>
</cp:coreProperties>
</file>