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281" r:id="rId7"/>
    <p:sldId id="307" r:id="rId8"/>
    <p:sldId id="323" r:id="rId9"/>
    <p:sldId id="324" r:id="rId10"/>
    <p:sldId id="325"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105" d="100"/>
          <a:sy n="105" d="100"/>
        </p:scale>
        <p:origin x="83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8A249-FE21-4254-901B-348BC6CB3E58}" type="doc">
      <dgm:prSet loTypeId="urn:microsoft.com/office/officeart/2005/8/layout/hProcess11" loCatId="process" qsTypeId="urn:microsoft.com/office/officeart/2005/8/quickstyle/simple1" qsCatId="simple" csTypeId="urn:microsoft.com/office/officeart/2005/8/colors/colorful3" csCatId="colorful" phldr="1"/>
      <dgm:spPr/>
      <dgm:t>
        <a:bodyPr/>
        <a:lstStyle/>
        <a:p>
          <a:endParaRPr lang="en-IN"/>
        </a:p>
      </dgm:t>
    </dgm:pt>
    <dgm:pt modelId="{066F2E24-6F83-4E01-A141-2A1DFDDE4ED0}">
      <dgm:prSet phldrT="[Text]"/>
      <dgm:spPr/>
      <dgm:t>
        <a:bodyPr/>
        <a:lstStyle/>
        <a:p>
          <a:r>
            <a:rPr lang="en-IN" b="1" dirty="0"/>
            <a:t>ROLE DISTRIBUTION</a:t>
          </a:r>
        </a:p>
      </dgm:t>
    </dgm:pt>
    <dgm:pt modelId="{1F40010A-4DAB-4F75-92D0-7495D9BB5AF3}" type="parTrans" cxnId="{90CC6060-734C-4DBE-8521-49A070D8C308}">
      <dgm:prSet/>
      <dgm:spPr/>
      <dgm:t>
        <a:bodyPr/>
        <a:lstStyle/>
        <a:p>
          <a:endParaRPr lang="en-IN"/>
        </a:p>
      </dgm:t>
    </dgm:pt>
    <dgm:pt modelId="{BCD19D93-E626-4632-BC27-2CCDEB559631}" type="sibTrans" cxnId="{90CC6060-734C-4DBE-8521-49A070D8C308}">
      <dgm:prSet/>
      <dgm:spPr/>
      <dgm:t>
        <a:bodyPr/>
        <a:lstStyle/>
        <a:p>
          <a:endParaRPr lang="en-IN"/>
        </a:p>
      </dgm:t>
    </dgm:pt>
    <dgm:pt modelId="{03C25E4A-4948-4059-BB67-9821D63B2E47}">
      <dgm:prSet phldrT="[Text]"/>
      <dgm:spPr/>
      <dgm:t>
        <a:bodyPr/>
        <a:lstStyle/>
        <a:p>
          <a:r>
            <a:rPr lang="en-IN" b="1" dirty="0"/>
            <a:t>BOUNDARY CASES DEFINED</a:t>
          </a:r>
        </a:p>
      </dgm:t>
    </dgm:pt>
    <dgm:pt modelId="{48308DDD-6DAB-4589-A7B6-C65B7C61ED66}" type="parTrans" cxnId="{4D036E55-A74A-4DAA-AAC8-48C765D4EA26}">
      <dgm:prSet/>
      <dgm:spPr/>
      <dgm:t>
        <a:bodyPr/>
        <a:lstStyle/>
        <a:p>
          <a:endParaRPr lang="en-IN"/>
        </a:p>
      </dgm:t>
    </dgm:pt>
    <dgm:pt modelId="{184D8E62-D851-4BCD-94B6-CDB3859088E9}" type="sibTrans" cxnId="{4D036E55-A74A-4DAA-AAC8-48C765D4EA26}">
      <dgm:prSet/>
      <dgm:spPr/>
      <dgm:t>
        <a:bodyPr/>
        <a:lstStyle/>
        <a:p>
          <a:endParaRPr lang="en-IN"/>
        </a:p>
      </dgm:t>
    </dgm:pt>
    <dgm:pt modelId="{F051307B-589F-4726-9B7A-A7678C41099A}">
      <dgm:prSet phldrT="[Text]"/>
      <dgm:spPr/>
      <dgm:t>
        <a:bodyPr/>
        <a:lstStyle/>
        <a:p>
          <a:r>
            <a:rPr lang="en-IN" b="1" dirty="0"/>
            <a:t>DISCUSSION ON EFFICIENT DESIGN AND TIME COMPLEXITIES</a:t>
          </a:r>
        </a:p>
      </dgm:t>
    </dgm:pt>
    <dgm:pt modelId="{7D817159-1E28-445B-AC73-6227A49347AF}" type="parTrans" cxnId="{F91096AE-B5A3-489C-BCAD-BA46EC802601}">
      <dgm:prSet/>
      <dgm:spPr/>
      <dgm:t>
        <a:bodyPr/>
        <a:lstStyle/>
        <a:p>
          <a:endParaRPr lang="en-IN"/>
        </a:p>
      </dgm:t>
    </dgm:pt>
    <dgm:pt modelId="{54EB5D80-B870-46AA-B4AF-4E54F9728611}" type="sibTrans" cxnId="{F91096AE-B5A3-489C-BCAD-BA46EC802601}">
      <dgm:prSet/>
      <dgm:spPr/>
      <dgm:t>
        <a:bodyPr/>
        <a:lstStyle/>
        <a:p>
          <a:endParaRPr lang="en-IN"/>
        </a:p>
      </dgm:t>
    </dgm:pt>
    <dgm:pt modelId="{3345274B-4EFD-4569-B35F-425F8CBB4AFF}">
      <dgm:prSet/>
      <dgm:spPr/>
      <dgm:t>
        <a:bodyPr/>
        <a:lstStyle/>
        <a:p>
          <a:endParaRPr lang="en-IN"/>
        </a:p>
      </dgm:t>
    </dgm:pt>
    <dgm:pt modelId="{222D0488-B006-4B74-A824-9BF43F00576F}" type="parTrans" cxnId="{EF83A93C-6E98-4E0D-B82A-9EBE3EEFA8D0}">
      <dgm:prSet/>
      <dgm:spPr/>
      <dgm:t>
        <a:bodyPr/>
        <a:lstStyle/>
        <a:p>
          <a:endParaRPr lang="en-IN"/>
        </a:p>
      </dgm:t>
    </dgm:pt>
    <dgm:pt modelId="{E96234E7-CB0D-4AE0-8ADE-53C46DAE0D91}" type="sibTrans" cxnId="{EF83A93C-6E98-4E0D-B82A-9EBE3EEFA8D0}">
      <dgm:prSet/>
      <dgm:spPr/>
      <dgm:t>
        <a:bodyPr/>
        <a:lstStyle/>
        <a:p>
          <a:endParaRPr lang="en-IN"/>
        </a:p>
      </dgm:t>
    </dgm:pt>
    <dgm:pt modelId="{6B8FB4E7-D3F6-4645-932B-CF501EDC40EA}">
      <dgm:prSet/>
      <dgm:spPr/>
      <dgm:t>
        <a:bodyPr/>
        <a:lstStyle/>
        <a:p>
          <a:endParaRPr lang="en-IN"/>
        </a:p>
      </dgm:t>
    </dgm:pt>
    <dgm:pt modelId="{DFFEDCF9-C0C3-4FE6-A1CD-E7F88A2AB02C}" type="parTrans" cxnId="{A7466B06-64FD-40EE-B493-986DAC1D32B2}">
      <dgm:prSet/>
      <dgm:spPr/>
      <dgm:t>
        <a:bodyPr/>
        <a:lstStyle/>
        <a:p>
          <a:endParaRPr lang="en-IN"/>
        </a:p>
      </dgm:t>
    </dgm:pt>
    <dgm:pt modelId="{758F0E78-9AF2-4C96-BD25-C969347CAD5B}" type="sibTrans" cxnId="{A7466B06-64FD-40EE-B493-986DAC1D32B2}">
      <dgm:prSet/>
      <dgm:spPr/>
      <dgm:t>
        <a:bodyPr/>
        <a:lstStyle/>
        <a:p>
          <a:endParaRPr lang="en-IN"/>
        </a:p>
      </dgm:t>
    </dgm:pt>
    <dgm:pt modelId="{6FA444CF-A984-4358-A48E-86C2FBE2DB80}" type="pres">
      <dgm:prSet presAssocID="{C908A249-FE21-4254-901B-348BC6CB3E58}" presName="Name0" presStyleCnt="0">
        <dgm:presLayoutVars>
          <dgm:dir/>
          <dgm:resizeHandles val="exact"/>
        </dgm:presLayoutVars>
      </dgm:prSet>
      <dgm:spPr/>
    </dgm:pt>
    <dgm:pt modelId="{6156F75C-EF81-461D-A52D-D6DFCEF0AA6F}" type="pres">
      <dgm:prSet presAssocID="{C908A249-FE21-4254-901B-348BC6CB3E58}" presName="arrow" presStyleLbl="bgShp" presStyleIdx="0" presStyleCnt="1" custLinFactNeighborX="-262" custLinFactNeighborY="0"/>
      <dgm:spPr/>
    </dgm:pt>
    <dgm:pt modelId="{445DD45F-D930-4B97-8FED-9FA115591A43}" type="pres">
      <dgm:prSet presAssocID="{C908A249-FE21-4254-901B-348BC6CB3E58}" presName="points" presStyleCnt="0"/>
      <dgm:spPr/>
    </dgm:pt>
    <dgm:pt modelId="{6E6B752F-FB85-496C-ADB7-477F0EF34CFB}" type="pres">
      <dgm:prSet presAssocID="{066F2E24-6F83-4E01-A141-2A1DFDDE4ED0}" presName="compositeA" presStyleCnt="0"/>
      <dgm:spPr/>
    </dgm:pt>
    <dgm:pt modelId="{D03E223E-6DD1-4E78-855A-4303D4927DB0}" type="pres">
      <dgm:prSet presAssocID="{066F2E24-6F83-4E01-A141-2A1DFDDE4ED0}" presName="textA" presStyleLbl="revTx" presStyleIdx="0" presStyleCnt="5">
        <dgm:presLayoutVars>
          <dgm:bulletEnabled val="1"/>
        </dgm:presLayoutVars>
      </dgm:prSet>
      <dgm:spPr/>
    </dgm:pt>
    <dgm:pt modelId="{3D812FD2-662C-420E-8E9B-AE0F5CE38943}" type="pres">
      <dgm:prSet presAssocID="{066F2E24-6F83-4E01-A141-2A1DFDDE4ED0}" presName="circleA" presStyleLbl="node1" presStyleIdx="0" presStyleCnt="5"/>
      <dgm:spPr/>
    </dgm:pt>
    <dgm:pt modelId="{0E86FAE7-12CE-4307-84E4-BDEC86CB4086}" type="pres">
      <dgm:prSet presAssocID="{066F2E24-6F83-4E01-A141-2A1DFDDE4ED0}" presName="spaceA" presStyleCnt="0"/>
      <dgm:spPr/>
    </dgm:pt>
    <dgm:pt modelId="{B02F4960-8D3E-47B7-89D2-FE57EC3A5192}" type="pres">
      <dgm:prSet presAssocID="{BCD19D93-E626-4632-BC27-2CCDEB559631}" presName="space" presStyleCnt="0"/>
      <dgm:spPr/>
    </dgm:pt>
    <dgm:pt modelId="{E7745337-B650-4CE9-AD71-E336D2D6B386}" type="pres">
      <dgm:prSet presAssocID="{03C25E4A-4948-4059-BB67-9821D63B2E47}" presName="compositeB" presStyleCnt="0"/>
      <dgm:spPr/>
    </dgm:pt>
    <dgm:pt modelId="{8E6B5F57-E422-4583-919B-6A7F3FCEF497}" type="pres">
      <dgm:prSet presAssocID="{03C25E4A-4948-4059-BB67-9821D63B2E47}" presName="textB" presStyleLbl="revTx" presStyleIdx="1" presStyleCnt="5">
        <dgm:presLayoutVars>
          <dgm:bulletEnabled val="1"/>
        </dgm:presLayoutVars>
      </dgm:prSet>
      <dgm:spPr/>
    </dgm:pt>
    <dgm:pt modelId="{1C374E68-F0F9-4300-9DCE-DB8D030CCA14}" type="pres">
      <dgm:prSet presAssocID="{03C25E4A-4948-4059-BB67-9821D63B2E47}" presName="circleB" presStyleLbl="node1" presStyleIdx="1" presStyleCnt="5"/>
      <dgm:spPr/>
    </dgm:pt>
    <dgm:pt modelId="{8146EF75-40E3-4941-B7F6-C3DB15378894}" type="pres">
      <dgm:prSet presAssocID="{03C25E4A-4948-4059-BB67-9821D63B2E47}" presName="spaceB" presStyleCnt="0"/>
      <dgm:spPr/>
    </dgm:pt>
    <dgm:pt modelId="{FFC4BED0-0593-464C-973B-B5AE6F153139}" type="pres">
      <dgm:prSet presAssocID="{184D8E62-D851-4BCD-94B6-CDB3859088E9}" presName="space" presStyleCnt="0"/>
      <dgm:spPr/>
    </dgm:pt>
    <dgm:pt modelId="{CF0E4D57-3BED-473C-BEE4-7EA55010D473}" type="pres">
      <dgm:prSet presAssocID="{F051307B-589F-4726-9B7A-A7678C41099A}" presName="compositeA" presStyleCnt="0"/>
      <dgm:spPr/>
    </dgm:pt>
    <dgm:pt modelId="{3E2A6943-C5FE-4919-886E-8DAE29E822E3}" type="pres">
      <dgm:prSet presAssocID="{F051307B-589F-4726-9B7A-A7678C41099A}" presName="textA" presStyleLbl="revTx" presStyleIdx="2" presStyleCnt="5">
        <dgm:presLayoutVars>
          <dgm:bulletEnabled val="1"/>
        </dgm:presLayoutVars>
      </dgm:prSet>
      <dgm:spPr/>
    </dgm:pt>
    <dgm:pt modelId="{4579CC6C-6412-40B8-9415-57B9DC1D1180}" type="pres">
      <dgm:prSet presAssocID="{F051307B-589F-4726-9B7A-A7678C41099A}" presName="circleA" presStyleLbl="node1" presStyleIdx="2" presStyleCnt="5"/>
      <dgm:spPr/>
    </dgm:pt>
    <dgm:pt modelId="{95C4240D-4E00-47FB-8080-E7C6CCEAAF57}" type="pres">
      <dgm:prSet presAssocID="{F051307B-589F-4726-9B7A-A7678C41099A}" presName="spaceA" presStyleCnt="0"/>
      <dgm:spPr/>
    </dgm:pt>
    <dgm:pt modelId="{6D6165B6-16BC-46FD-80AD-F195685A6A8F}" type="pres">
      <dgm:prSet presAssocID="{54EB5D80-B870-46AA-B4AF-4E54F9728611}" presName="space" presStyleCnt="0"/>
      <dgm:spPr/>
    </dgm:pt>
    <dgm:pt modelId="{5C7A3E43-462B-48B9-9EDA-6FFE81EA21A3}" type="pres">
      <dgm:prSet presAssocID="{3345274B-4EFD-4569-B35F-425F8CBB4AFF}" presName="compositeB" presStyleCnt="0"/>
      <dgm:spPr/>
    </dgm:pt>
    <dgm:pt modelId="{26C17900-C7EA-4FC9-8A02-48F0E5A55111}" type="pres">
      <dgm:prSet presAssocID="{3345274B-4EFD-4569-B35F-425F8CBB4AFF}" presName="textB" presStyleLbl="revTx" presStyleIdx="3" presStyleCnt="5">
        <dgm:presLayoutVars>
          <dgm:bulletEnabled val="1"/>
        </dgm:presLayoutVars>
      </dgm:prSet>
      <dgm:spPr/>
    </dgm:pt>
    <dgm:pt modelId="{989C62FA-0A36-4200-88EB-483889BF367B}" type="pres">
      <dgm:prSet presAssocID="{3345274B-4EFD-4569-B35F-425F8CBB4AFF}" presName="circleB" presStyleLbl="node1" presStyleIdx="3" presStyleCnt="5"/>
      <dgm:spPr/>
    </dgm:pt>
    <dgm:pt modelId="{974F1E3F-D0B8-4955-8973-45C990295623}" type="pres">
      <dgm:prSet presAssocID="{3345274B-4EFD-4569-B35F-425F8CBB4AFF}" presName="spaceB" presStyleCnt="0"/>
      <dgm:spPr/>
    </dgm:pt>
    <dgm:pt modelId="{04A6D6E2-97D4-4135-8960-54B831A9E55E}" type="pres">
      <dgm:prSet presAssocID="{E96234E7-CB0D-4AE0-8ADE-53C46DAE0D91}" presName="space" presStyleCnt="0"/>
      <dgm:spPr/>
    </dgm:pt>
    <dgm:pt modelId="{4D76B833-52DE-4645-8A1B-7B6DDF25EEB8}" type="pres">
      <dgm:prSet presAssocID="{6B8FB4E7-D3F6-4645-932B-CF501EDC40EA}" presName="compositeA" presStyleCnt="0"/>
      <dgm:spPr/>
    </dgm:pt>
    <dgm:pt modelId="{13681688-7493-460F-A071-6695234F6631}" type="pres">
      <dgm:prSet presAssocID="{6B8FB4E7-D3F6-4645-932B-CF501EDC40EA}" presName="textA" presStyleLbl="revTx" presStyleIdx="4" presStyleCnt="5">
        <dgm:presLayoutVars>
          <dgm:bulletEnabled val="1"/>
        </dgm:presLayoutVars>
      </dgm:prSet>
      <dgm:spPr/>
    </dgm:pt>
    <dgm:pt modelId="{6A2FC9F8-BA94-4048-A5D1-899E18C5F974}" type="pres">
      <dgm:prSet presAssocID="{6B8FB4E7-D3F6-4645-932B-CF501EDC40EA}" presName="circleA" presStyleLbl="node1" presStyleIdx="4" presStyleCnt="5"/>
      <dgm:spPr/>
    </dgm:pt>
    <dgm:pt modelId="{A524B6F4-3352-492F-B5CF-277BC9406A1F}" type="pres">
      <dgm:prSet presAssocID="{6B8FB4E7-D3F6-4645-932B-CF501EDC40EA}" presName="spaceA" presStyleCnt="0"/>
      <dgm:spPr/>
    </dgm:pt>
  </dgm:ptLst>
  <dgm:cxnLst>
    <dgm:cxn modelId="{A7466B06-64FD-40EE-B493-986DAC1D32B2}" srcId="{C908A249-FE21-4254-901B-348BC6CB3E58}" destId="{6B8FB4E7-D3F6-4645-932B-CF501EDC40EA}" srcOrd="4" destOrd="0" parTransId="{DFFEDCF9-C0C3-4FE6-A1CD-E7F88A2AB02C}" sibTransId="{758F0E78-9AF2-4C96-BD25-C969347CAD5B}"/>
    <dgm:cxn modelId="{6AD65916-7A3A-4582-9D47-3BCB865F28E1}" type="presOf" srcId="{6B8FB4E7-D3F6-4645-932B-CF501EDC40EA}" destId="{13681688-7493-460F-A071-6695234F6631}" srcOrd="0" destOrd="0" presId="urn:microsoft.com/office/officeart/2005/8/layout/hProcess11"/>
    <dgm:cxn modelId="{EF83A93C-6E98-4E0D-B82A-9EBE3EEFA8D0}" srcId="{C908A249-FE21-4254-901B-348BC6CB3E58}" destId="{3345274B-4EFD-4569-B35F-425F8CBB4AFF}" srcOrd="3" destOrd="0" parTransId="{222D0488-B006-4B74-A824-9BF43F00576F}" sibTransId="{E96234E7-CB0D-4AE0-8ADE-53C46DAE0D91}"/>
    <dgm:cxn modelId="{90CC6060-734C-4DBE-8521-49A070D8C308}" srcId="{C908A249-FE21-4254-901B-348BC6CB3E58}" destId="{066F2E24-6F83-4E01-A141-2A1DFDDE4ED0}" srcOrd="0" destOrd="0" parTransId="{1F40010A-4DAB-4F75-92D0-7495D9BB5AF3}" sibTransId="{BCD19D93-E626-4632-BC27-2CCDEB559631}"/>
    <dgm:cxn modelId="{4D036E55-A74A-4DAA-AAC8-48C765D4EA26}" srcId="{C908A249-FE21-4254-901B-348BC6CB3E58}" destId="{03C25E4A-4948-4059-BB67-9821D63B2E47}" srcOrd="1" destOrd="0" parTransId="{48308DDD-6DAB-4589-A7B6-C65B7C61ED66}" sibTransId="{184D8E62-D851-4BCD-94B6-CDB3859088E9}"/>
    <dgm:cxn modelId="{48416A7A-8711-49B8-BE17-DE596A756A32}" type="presOf" srcId="{C908A249-FE21-4254-901B-348BC6CB3E58}" destId="{6FA444CF-A984-4358-A48E-86C2FBE2DB80}" srcOrd="0" destOrd="0" presId="urn:microsoft.com/office/officeart/2005/8/layout/hProcess11"/>
    <dgm:cxn modelId="{F91096AE-B5A3-489C-BCAD-BA46EC802601}" srcId="{C908A249-FE21-4254-901B-348BC6CB3E58}" destId="{F051307B-589F-4726-9B7A-A7678C41099A}" srcOrd="2" destOrd="0" parTransId="{7D817159-1E28-445B-AC73-6227A49347AF}" sibTransId="{54EB5D80-B870-46AA-B4AF-4E54F9728611}"/>
    <dgm:cxn modelId="{CCC73BBC-815F-4D1D-9C5D-B8569DCD0887}" type="presOf" srcId="{F051307B-589F-4726-9B7A-A7678C41099A}" destId="{3E2A6943-C5FE-4919-886E-8DAE29E822E3}" srcOrd="0" destOrd="0" presId="urn:microsoft.com/office/officeart/2005/8/layout/hProcess11"/>
    <dgm:cxn modelId="{4A3A10EB-D17B-4C8A-A2B9-DC2D54B22776}" type="presOf" srcId="{03C25E4A-4948-4059-BB67-9821D63B2E47}" destId="{8E6B5F57-E422-4583-919B-6A7F3FCEF497}" srcOrd="0" destOrd="0" presId="urn:microsoft.com/office/officeart/2005/8/layout/hProcess11"/>
    <dgm:cxn modelId="{22D3CCF2-3699-441D-BEE6-D4531707C747}" type="presOf" srcId="{066F2E24-6F83-4E01-A141-2A1DFDDE4ED0}" destId="{D03E223E-6DD1-4E78-855A-4303D4927DB0}" srcOrd="0" destOrd="0" presId="urn:microsoft.com/office/officeart/2005/8/layout/hProcess11"/>
    <dgm:cxn modelId="{183450F8-2910-41A8-973D-539C103C4DC9}" type="presOf" srcId="{3345274B-4EFD-4569-B35F-425F8CBB4AFF}" destId="{26C17900-C7EA-4FC9-8A02-48F0E5A55111}" srcOrd="0" destOrd="0" presId="urn:microsoft.com/office/officeart/2005/8/layout/hProcess11"/>
    <dgm:cxn modelId="{B5A0D05E-F070-4F12-842D-98675F0323A5}" type="presParOf" srcId="{6FA444CF-A984-4358-A48E-86C2FBE2DB80}" destId="{6156F75C-EF81-461D-A52D-D6DFCEF0AA6F}" srcOrd="0" destOrd="0" presId="urn:microsoft.com/office/officeart/2005/8/layout/hProcess11"/>
    <dgm:cxn modelId="{82306E24-E021-4838-B1C6-D583FB7DA2D0}" type="presParOf" srcId="{6FA444CF-A984-4358-A48E-86C2FBE2DB80}" destId="{445DD45F-D930-4B97-8FED-9FA115591A43}" srcOrd="1" destOrd="0" presId="urn:microsoft.com/office/officeart/2005/8/layout/hProcess11"/>
    <dgm:cxn modelId="{F8843EDD-E3A9-4144-8A9E-A2649B284D8B}" type="presParOf" srcId="{445DD45F-D930-4B97-8FED-9FA115591A43}" destId="{6E6B752F-FB85-496C-ADB7-477F0EF34CFB}" srcOrd="0" destOrd="0" presId="urn:microsoft.com/office/officeart/2005/8/layout/hProcess11"/>
    <dgm:cxn modelId="{BB4ED5BE-F9B7-40E1-8F9B-694505F09F9E}" type="presParOf" srcId="{6E6B752F-FB85-496C-ADB7-477F0EF34CFB}" destId="{D03E223E-6DD1-4E78-855A-4303D4927DB0}" srcOrd="0" destOrd="0" presId="urn:microsoft.com/office/officeart/2005/8/layout/hProcess11"/>
    <dgm:cxn modelId="{FDACAFD2-F396-4529-8DE6-D797957E6A42}" type="presParOf" srcId="{6E6B752F-FB85-496C-ADB7-477F0EF34CFB}" destId="{3D812FD2-662C-420E-8E9B-AE0F5CE38943}" srcOrd="1" destOrd="0" presId="urn:microsoft.com/office/officeart/2005/8/layout/hProcess11"/>
    <dgm:cxn modelId="{7F266A37-46F8-4520-8FEC-57C5B38FDE20}" type="presParOf" srcId="{6E6B752F-FB85-496C-ADB7-477F0EF34CFB}" destId="{0E86FAE7-12CE-4307-84E4-BDEC86CB4086}" srcOrd="2" destOrd="0" presId="urn:microsoft.com/office/officeart/2005/8/layout/hProcess11"/>
    <dgm:cxn modelId="{B4DAF42F-968A-4FA0-AD06-8A6D8068686C}" type="presParOf" srcId="{445DD45F-D930-4B97-8FED-9FA115591A43}" destId="{B02F4960-8D3E-47B7-89D2-FE57EC3A5192}" srcOrd="1" destOrd="0" presId="urn:microsoft.com/office/officeart/2005/8/layout/hProcess11"/>
    <dgm:cxn modelId="{6C6A25F0-C793-4E07-AED1-2F61AF9142F1}" type="presParOf" srcId="{445DD45F-D930-4B97-8FED-9FA115591A43}" destId="{E7745337-B650-4CE9-AD71-E336D2D6B386}" srcOrd="2" destOrd="0" presId="urn:microsoft.com/office/officeart/2005/8/layout/hProcess11"/>
    <dgm:cxn modelId="{D262FECB-35A4-4935-9A8C-2E97C9DB4D5F}" type="presParOf" srcId="{E7745337-B650-4CE9-AD71-E336D2D6B386}" destId="{8E6B5F57-E422-4583-919B-6A7F3FCEF497}" srcOrd="0" destOrd="0" presId="urn:microsoft.com/office/officeart/2005/8/layout/hProcess11"/>
    <dgm:cxn modelId="{82B3295E-EF2F-4848-B7AB-32DF6ED945C5}" type="presParOf" srcId="{E7745337-B650-4CE9-AD71-E336D2D6B386}" destId="{1C374E68-F0F9-4300-9DCE-DB8D030CCA14}" srcOrd="1" destOrd="0" presId="urn:microsoft.com/office/officeart/2005/8/layout/hProcess11"/>
    <dgm:cxn modelId="{3561B84C-F6BC-4B62-924C-7F91DD676578}" type="presParOf" srcId="{E7745337-B650-4CE9-AD71-E336D2D6B386}" destId="{8146EF75-40E3-4941-B7F6-C3DB15378894}" srcOrd="2" destOrd="0" presId="urn:microsoft.com/office/officeart/2005/8/layout/hProcess11"/>
    <dgm:cxn modelId="{89A2045F-98F9-44E6-8484-01AE8170059E}" type="presParOf" srcId="{445DD45F-D930-4B97-8FED-9FA115591A43}" destId="{FFC4BED0-0593-464C-973B-B5AE6F153139}" srcOrd="3" destOrd="0" presId="urn:microsoft.com/office/officeart/2005/8/layout/hProcess11"/>
    <dgm:cxn modelId="{EBB5BE9E-1BA9-4599-8D01-05A2300BD06E}" type="presParOf" srcId="{445DD45F-D930-4B97-8FED-9FA115591A43}" destId="{CF0E4D57-3BED-473C-BEE4-7EA55010D473}" srcOrd="4" destOrd="0" presId="urn:microsoft.com/office/officeart/2005/8/layout/hProcess11"/>
    <dgm:cxn modelId="{A636F04F-B401-47B6-AD98-CD70E3113B22}" type="presParOf" srcId="{CF0E4D57-3BED-473C-BEE4-7EA55010D473}" destId="{3E2A6943-C5FE-4919-886E-8DAE29E822E3}" srcOrd="0" destOrd="0" presId="urn:microsoft.com/office/officeart/2005/8/layout/hProcess11"/>
    <dgm:cxn modelId="{3ADB6294-DC8F-46DE-91A3-0EF181B80CC3}" type="presParOf" srcId="{CF0E4D57-3BED-473C-BEE4-7EA55010D473}" destId="{4579CC6C-6412-40B8-9415-57B9DC1D1180}" srcOrd="1" destOrd="0" presId="urn:microsoft.com/office/officeart/2005/8/layout/hProcess11"/>
    <dgm:cxn modelId="{D132B3EC-E455-4235-BBD8-B366F538F4B9}" type="presParOf" srcId="{CF0E4D57-3BED-473C-BEE4-7EA55010D473}" destId="{95C4240D-4E00-47FB-8080-E7C6CCEAAF57}" srcOrd="2" destOrd="0" presId="urn:microsoft.com/office/officeart/2005/8/layout/hProcess11"/>
    <dgm:cxn modelId="{BD7F24C5-9D8A-44D0-81BB-59766667029E}" type="presParOf" srcId="{445DD45F-D930-4B97-8FED-9FA115591A43}" destId="{6D6165B6-16BC-46FD-80AD-F195685A6A8F}" srcOrd="5" destOrd="0" presId="urn:microsoft.com/office/officeart/2005/8/layout/hProcess11"/>
    <dgm:cxn modelId="{62546CDE-986B-4A90-ACE4-FCDAC7F9474B}" type="presParOf" srcId="{445DD45F-D930-4B97-8FED-9FA115591A43}" destId="{5C7A3E43-462B-48B9-9EDA-6FFE81EA21A3}" srcOrd="6" destOrd="0" presId="urn:microsoft.com/office/officeart/2005/8/layout/hProcess11"/>
    <dgm:cxn modelId="{209DADF1-21DA-4023-BCDA-50D4436948E1}" type="presParOf" srcId="{5C7A3E43-462B-48B9-9EDA-6FFE81EA21A3}" destId="{26C17900-C7EA-4FC9-8A02-48F0E5A55111}" srcOrd="0" destOrd="0" presId="urn:microsoft.com/office/officeart/2005/8/layout/hProcess11"/>
    <dgm:cxn modelId="{E50B4990-2A5C-4250-BE6F-FE80E33BEEE1}" type="presParOf" srcId="{5C7A3E43-462B-48B9-9EDA-6FFE81EA21A3}" destId="{989C62FA-0A36-4200-88EB-483889BF367B}" srcOrd="1" destOrd="0" presId="urn:microsoft.com/office/officeart/2005/8/layout/hProcess11"/>
    <dgm:cxn modelId="{D77BBFB9-90C2-49D6-8CB5-218A743F6B74}" type="presParOf" srcId="{5C7A3E43-462B-48B9-9EDA-6FFE81EA21A3}" destId="{974F1E3F-D0B8-4955-8973-45C990295623}" srcOrd="2" destOrd="0" presId="urn:microsoft.com/office/officeart/2005/8/layout/hProcess11"/>
    <dgm:cxn modelId="{58AB0C25-FDFE-4A59-90C5-2D5F1AFAC613}" type="presParOf" srcId="{445DD45F-D930-4B97-8FED-9FA115591A43}" destId="{04A6D6E2-97D4-4135-8960-54B831A9E55E}" srcOrd="7" destOrd="0" presId="urn:microsoft.com/office/officeart/2005/8/layout/hProcess11"/>
    <dgm:cxn modelId="{C0DD2AEF-33C4-4F22-AA7C-848430580EAE}" type="presParOf" srcId="{445DD45F-D930-4B97-8FED-9FA115591A43}" destId="{4D76B833-52DE-4645-8A1B-7B6DDF25EEB8}" srcOrd="8" destOrd="0" presId="urn:microsoft.com/office/officeart/2005/8/layout/hProcess11"/>
    <dgm:cxn modelId="{BB19AC9B-B2B6-48C7-9B3C-613C1AD64CB8}" type="presParOf" srcId="{4D76B833-52DE-4645-8A1B-7B6DDF25EEB8}" destId="{13681688-7493-460F-A071-6695234F6631}" srcOrd="0" destOrd="0" presId="urn:microsoft.com/office/officeart/2005/8/layout/hProcess11"/>
    <dgm:cxn modelId="{1925A92B-0DED-4CDD-B484-615F522A48EB}" type="presParOf" srcId="{4D76B833-52DE-4645-8A1B-7B6DDF25EEB8}" destId="{6A2FC9F8-BA94-4048-A5D1-899E18C5F974}" srcOrd="1" destOrd="0" presId="urn:microsoft.com/office/officeart/2005/8/layout/hProcess11"/>
    <dgm:cxn modelId="{813B4924-0E7D-47A0-AF62-C94C7FED1264}" type="presParOf" srcId="{4D76B833-52DE-4645-8A1B-7B6DDF25EEB8}" destId="{A524B6F4-3352-492F-B5CF-277BC9406A1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2B943-E82F-4D1B-B85C-938792C11B79}"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IN"/>
        </a:p>
      </dgm:t>
    </dgm:pt>
    <dgm:pt modelId="{45E50118-213D-433B-A980-74FFF869A894}">
      <dgm:prSet phldrT="[Text]"/>
      <dgm:spPr/>
      <dgm:t>
        <a:bodyPr/>
        <a:lstStyle/>
        <a:p>
          <a:r>
            <a:rPr lang="en-IN" dirty="0"/>
            <a:t>B-TREE</a:t>
          </a:r>
        </a:p>
      </dgm:t>
    </dgm:pt>
    <dgm:pt modelId="{0036F72A-E8C1-44FC-A893-6658E16B8911}" type="parTrans" cxnId="{2B6D1DFA-D090-468A-A0E4-AC053667B251}">
      <dgm:prSet/>
      <dgm:spPr/>
      <dgm:t>
        <a:bodyPr/>
        <a:lstStyle/>
        <a:p>
          <a:endParaRPr lang="en-IN"/>
        </a:p>
      </dgm:t>
    </dgm:pt>
    <dgm:pt modelId="{91217230-F724-4CDB-92D2-47446D79133E}" type="sibTrans" cxnId="{2B6D1DFA-D090-468A-A0E4-AC053667B251}">
      <dgm:prSet/>
      <dgm:spPr/>
      <dgm:t>
        <a:bodyPr/>
        <a:lstStyle/>
        <a:p>
          <a:endParaRPr lang="en-IN"/>
        </a:p>
      </dgm:t>
    </dgm:pt>
    <dgm:pt modelId="{6DC556A6-CCEA-4F07-89E9-EDF838B33329}">
      <dgm:prSet phldrT="[Text]"/>
      <dgm:spPr/>
      <dgm:t>
        <a:bodyPr/>
        <a:lstStyle/>
        <a:p>
          <a:r>
            <a:rPr lang="en-IN" dirty="0"/>
            <a:t>DEVELOPERS:</a:t>
          </a:r>
        </a:p>
        <a:p>
          <a:r>
            <a:rPr lang="en-IN" dirty="0">
              <a:solidFill>
                <a:schemeClr val="tx1"/>
              </a:solidFill>
            </a:rPr>
            <a:t>SUPRITHA</a:t>
          </a:r>
        </a:p>
        <a:p>
          <a:r>
            <a:rPr lang="en-IN" dirty="0">
              <a:solidFill>
                <a:schemeClr val="tx1"/>
              </a:solidFill>
            </a:rPr>
            <a:t>PRANAAV A</a:t>
          </a:r>
        </a:p>
        <a:p>
          <a:r>
            <a:rPr lang="en-IN" dirty="0">
              <a:solidFill>
                <a:schemeClr val="tx1"/>
              </a:solidFill>
            </a:rPr>
            <a:t>DHANVANYAA</a:t>
          </a:r>
        </a:p>
        <a:p>
          <a:r>
            <a:rPr lang="en-IN" dirty="0">
              <a:solidFill>
                <a:schemeClr val="tx1"/>
              </a:solidFill>
            </a:rPr>
            <a:t>VARSHA C</a:t>
          </a:r>
        </a:p>
        <a:p>
          <a:endParaRPr lang="en-IN" dirty="0"/>
        </a:p>
      </dgm:t>
    </dgm:pt>
    <dgm:pt modelId="{7D481038-C906-40E7-85FF-62A7414F57EB}" type="parTrans" cxnId="{F36EDBBF-3C4B-415C-980C-031810BECC44}">
      <dgm:prSet/>
      <dgm:spPr/>
      <dgm:t>
        <a:bodyPr/>
        <a:lstStyle/>
        <a:p>
          <a:endParaRPr lang="en-IN"/>
        </a:p>
      </dgm:t>
    </dgm:pt>
    <dgm:pt modelId="{E7D6D840-F8F9-42FC-9984-F7A3C1584FD4}" type="sibTrans" cxnId="{F36EDBBF-3C4B-415C-980C-031810BECC44}">
      <dgm:prSet/>
      <dgm:spPr/>
      <dgm:t>
        <a:bodyPr/>
        <a:lstStyle/>
        <a:p>
          <a:endParaRPr lang="en-IN"/>
        </a:p>
      </dgm:t>
    </dgm:pt>
    <dgm:pt modelId="{191C5811-D5C9-4B43-873F-0F9F688CF488}">
      <dgm:prSet phldrT="[Text]"/>
      <dgm:spPr/>
      <dgm:t>
        <a:bodyPr/>
        <a:lstStyle/>
        <a:p>
          <a:r>
            <a:rPr lang="en-IN" dirty="0"/>
            <a:t>TESTERS:</a:t>
          </a:r>
        </a:p>
        <a:p>
          <a:r>
            <a:rPr lang="en-IN" dirty="0">
              <a:solidFill>
                <a:schemeClr val="tx1"/>
              </a:solidFill>
            </a:rPr>
            <a:t>ROHITH KANNA </a:t>
          </a:r>
        </a:p>
        <a:p>
          <a:r>
            <a:rPr lang="en-IN" dirty="0">
              <a:solidFill>
                <a:schemeClr val="tx1"/>
              </a:solidFill>
            </a:rPr>
            <a:t>RAHUL KARTIK</a:t>
          </a:r>
        </a:p>
      </dgm:t>
    </dgm:pt>
    <dgm:pt modelId="{2C20A1FF-64B0-44FC-A738-C9252822F8AD}" type="parTrans" cxnId="{087E44AE-7A11-4E9F-BA8D-DAFA6187C46C}">
      <dgm:prSet/>
      <dgm:spPr/>
      <dgm:t>
        <a:bodyPr/>
        <a:lstStyle/>
        <a:p>
          <a:endParaRPr lang="en-IN"/>
        </a:p>
      </dgm:t>
    </dgm:pt>
    <dgm:pt modelId="{71E92D4D-11BA-4140-91DC-BA051B776D1A}" type="sibTrans" cxnId="{087E44AE-7A11-4E9F-BA8D-DAFA6187C46C}">
      <dgm:prSet/>
      <dgm:spPr/>
      <dgm:t>
        <a:bodyPr/>
        <a:lstStyle/>
        <a:p>
          <a:endParaRPr lang="en-IN"/>
        </a:p>
      </dgm:t>
    </dgm:pt>
    <dgm:pt modelId="{DC03D708-DC66-4F09-B42A-DE0629D8EF7D}" type="pres">
      <dgm:prSet presAssocID="{31F2B943-E82F-4D1B-B85C-938792C11B79}" presName="Name0" presStyleCnt="0">
        <dgm:presLayoutVars>
          <dgm:chPref val="1"/>
          <dgm:dir/>
          <dgm:animOne val="branch"/>
          <dgm:animLvl val="lvl"/>
          <dgm:resizeHandles val="exact"/>
        </dgm:presLayoutVars>
      </dgm:prSet>
      <dgm:spPr/>
    </dgm:pt>
    <dgm:pt modelId="{FC4BDB51-886F-43BF-AC61-FD7F7C115638}" type="pres">
      <dgm:prSet presAssocID="{45E50118-213D-433B-A980-74FFF869A894}" presName="root1" presStyleCnt="0"/>
      <dgm:spPr/>
    </dgm:pt>
    <dgm:pt modelId="{A69645CE-923E-4CD0-94F8-8EB0ACBB98BA}" type="pres">
      <dgm:prSet presAssocID="{45E50118-213D-433B-A980-74FFF869A894}" presName="LevelOneTextNode" presStyleLbl="node0" presStyleIdx="0" presStyleCnt="1">
        <dgm:presLayoutVars>
          <dgm:chPref val="3"/>
        </dgm:presLayoutVars>
      </dgm:prSet>
      <dgm:spPr/>
    </dgm:pt>
    <dgm:pt modelId="{90F6330C-76AB-4683-B52E-3C7E7DB20CB4}" type="pres">
      <dgm:prSet presAssocID="{45E50118-213D-433B-A980-74FFF869A894}" presName="level2hierChild" presStyleCnt="0"/>
      <dgm:spPr/>
    </dgm:pt>
    <dgm:pt modelId="{B6E4B413-5659-4EC1-ADEE-8B8A97B0E8BC}" type="pres">
      <dgm:prSet presAssocID="{7D481038-C906-40E7-85FF-62A7414F57EB}" presName="conn2-1" presStyleLbl="parChTrans1D2" presStyleIdx="0" presStyleCnt="2"/>
      <dgm:spPr/>
    </dgm:pt>
    <dgm:pt modelId="{B7A1B076-623F-498D-9746-0A42531724A8}" type="pres">
      <dgm:prSet presAssocID="{7D481038-C906-40E7-85FF-62A7414F57EB}" presName="connTx" presStyleLbl="parChTrans1D2" presStyleIdx="0" presStyleCnt="2"/>
      <dgm:spPr/>
    </dgm:pt>
    <dgm:pt modelId="{B565A889-C8F1-4246-89D4-B826D387A3BF}" type="pres">
      <dgm:prSet presAssocID="{6DC556A6-CCEA-4F07-89E9-EDF838B33329}" presName="root2" presStyleCnt="0"/>
      <dgm:spPr/>
    </dgm:pt>
    <dgm:pt modelId="{ACBE5E8C-13F2-48A8-B1AE-A6266DA40218}" type="pres">
      <dgm:prSet presAssocID="{6DC556A6-CCEA-4F07-89E9-EDF838B33329}" presName="LevelTwoTextNode" presStyleLbl="node2" presStyleIdx="0" presStyleCnt="2" custScaleY="247726" custLinFactNeighborX="-672" custLinFactNeighborY="-58443">
        <dgm:presLayoutVars>
          <dgm:chPref val="3"/>
        </dgm:presLayoutVars>
      </dgm:prSet>
      <dgm:spPr/>
    </dgm:pt>
    <dgm:pt modelId="{C3C1415D-A051-4A9A-96A0-15D5AD6EDAC5}" type="pres">
      <dgm:prSet presAssocID="{6DC556A6-CCEA-4F07-89E9-EDF838B33329}" presName="level3hierChild" presStyleCnt="0"/>
      <dgm:spPr/>
    </dgm:pt>
    <dgm:pt modelId="{C5A8D29A-5987-49D1-9EA0-0A6F70D048A9}" type="pres">
      <dgm:prSet presAssocID="{2C20A1FF-64B0-44FC-A738-C9252822F8AD}" presName="conn2-1" presStyleLbl="parChTrans1D2" presStyleIdx="1" presStyleCnt="2"/>
      <dgm:spPr/>
    </dgm:pt>
    <dgm:pt modelId="{D08B1B92-0538-459C-86A1-D4B205EAEA1A}" type="pres">
      <dgm:prSet presAssocID="{2C20A1FF-64B0-44FC-A738-C9252822F8AD}" presName="connTx" presStyleLbl="parChTrans1D2" presStyleIdx="1" presStyleCnt="2"/>
      <dgm:spPr/>
    </dgm:pt>
    <dgm:pt modelId="{65C9EA4E-564E-4B86-AB04-E161F6F2C995}" type="pres">
      <dgm:prSet presAssocID="{191C5811-D5C9-4B43-873F-0F9F688CF488}" presName="root2" presStyleCnt="0"/>
      <dgm:spPr/>
    </dgm:pt>
    <dgm:pt modelId="{11CA7387-84F0-4A6B-A70A-78F95254F021}" type="pres">
      <dgm:prSet presAssocID="{191C5811-D5C9-4B43-873F-0F9F688CF488}" presName="LevelTwoTextNode" presStyleLbl="node2" presStyleIdx="1" presStyleCnt="2" custScaleY="174259" custLinFactNeighborX="0" custLinFactNeighborY="29773">
        <dgm:presLayoutVars>
          <dgm:chPref val="3"/>
        </dgm:presLayoutVars>
      </dgm:prSet>
      <dgm:spPr/>
    </dgm:pt>
    <dgm:pt modelId="{7192B079-3925-4655-AC5B-C371F445509A}" type="pres">
      <dgm:prSet presAssocID="{191C5811-D5C9-4B43-873F-0F9F688CF488}" presName="level3hierChild" presStyleCnt="0"/>
      <dgm:spPr/>
    </dgm:pt>
  </dgm:ptLst>
  <dgm:cxnLst>
    <dgm:cxn modelId="{BB82D701-EB47-4E7C-948F-BC8C664C3A96}" type="presOf" srcId="{31F2B943-E82F-4D1B-B85C-938792C11B79}" destId="{DC03D708-DC66-4F09-B42A-DE0629D8EF7D}" srcOrd="0" destOrd="0" presId="urn:microsoft.com/office/officeart/2008/layout/HorizontalMultiLevelHierarchy"/>
    <dgm:cxn modelId="{A58CED0E-D992-4EB7-B3E8-7989DD9DBDFB}" type="presOf" srcId="{6DC556A6-CCEA-4F07-89E9-EDF838B33329}" destId="{ACBE5E8C-13F2-48A8-B1AE-A6266DA40218}" srcOrd="0" destOrd="0" presId="urn:microsoft.com/office/officeart/2008/layout/HorizontalMultiLevelHierarchy"/>
    <dgm:cxn modelId="{D0644415-F76E-4B79-818C-07AFD60D2BBB}" type="presOf" srcId="{45E50118-213D-433B-A980-74FFF869A894}" destId="{A69645CE-923E-4CD0-94F8-8EB0ACBB98BA}" srcOrd="0" destOrd="0" presId="urn:microsoft.com/office/officeart/2008/layout/HorizontalMultiLevelHierarchy"/>
    <dgm:cxn modelId="{078C352E-468E-46A0-B549-7E2523CADDA3}" type="presOf" srcId="{2C20A1FF-64B0-44FC-A738-C9252822F8AD}" destId="{C5A8D29A-5987-49D1-9EA0-0A6F70D048A9}" srcOrd="0" destOrd="0" presId="urn:microsoft.com/office/officeart/2008/layout/HorizontalMultiLevelHierarchy"/>
    <dgm:cxn modelId="{00386C6C-1145-44CF-A7F9-63D196C59D97}" type="presOf" srcId="{191C5811-D5C9-4B43-873F-0F9F688CF488}" destId="{11CA7387-84F0-4A6B-A70A-78F95254F021}" srcOrd="0" destOrd="0" presId="urn:microsoft.com/office/officeart/2008/layout/HorizontalMultiLevelHierarchy"/>
    <dgm:cxn modelId="{45D7E879-359F-4B39-86FD-44A0A1447655}" type="presOf" srcId="{7D481038-C906-40E7-85FF-62A7414F57EB}" destId="{B6E4B413-5659-4EC1-ADEE-8B8A97B0E8BC}" srcOrd="0" destOrd="0" presId="urn:microsoft.com/office/officeart/2008/layout/HorizontalMultiLevelHierarchy"/>
    <dgm:cxn modelId="{EE9F1F90-57DD-4095-A98C-C4904D5F10A8}" type="presOf" srcId="{2C20A1FF-64B0-44FC-A738-C9252822F8AD}" destId="{D08B1B92-0538-459C-86A1-D4B205EAEA1A}" srcOrd="1" destOrd="0" presId="urn:microsoft.com/office/officeart/2008/layout/HorizontalMultiLevelHierarchy"/>
    <dgm:cxn modelId="{087E44AE-7A11-4E9F-BA8D-DAFA6187C46C}" srcId="{45E50118-213D-433B-A980-74FFF869A894}" destId="{191C5811-D5C9-4B43-873F-0F9F688CF488}" srcOrd="1" destOrd="0" parTransId="{2C20A1FF-64B0-44FC-A738-C9252822F8AD}" sibTransId="{71E92D4D-11BA-4140-91DC-BA051B776D1A}"/>
    <dgm:cxn modelId="{F36EDBBF-3C4B-415C-980C-031810BECC44}" srcId="{45E50118-213D-433B-A980-74FFF869A894}" destId="{6DC556A6-CCEA-4F07-89E9-EDF838B33329}" srcOrd="0" destOrd="0" parTransId="{7D481038-C906-40E7-85FF-62A7414F57EB}" sibTransId="{E7D6D840-F8F9-42FC-9984-F7A3C1584FD4}"/>
    <dgm:cxn modelId="{EACB7ACB-9962-4AB5-ACB4-D8725214F2FA}" type="presOf" srcId="{7D481038-C906-40E7-85FF-62A7414F57EB}" destId="{B7A1B076-623F-498D-9746-0A42531724A8}" srcOrd="1" destOrd="0" presId="urn:microsoft.com/office/officeart/2008/layout/HorizontalMultiLevelHierarchy"/>
    <dgm:cxn modelId="{2B6D1DFA-D090-468A-A0E4-AC053667B251}" srcId="{31F2B943-E82F-4D1B-B85C-938792C11B79}" destId="{45E50118-213D-433B-A980-74FFF869A894}" srcOrd="0" destOrd="0" parTransId="{0036F72A-E8C1-44FC-A893-6658E16B8911}" sibTransId="{91217230-F724-4CDB-92D2-47446D79133E}"/>
    <dgm:cxn modelId="{4D6BBC52-3F79-4C28-8D43-EA536B7D9C71}" type="presParOf" srcId="{DC03D708-DC66-4F09-B42A-DE0629D8EF7D}" destId="{FC4BDB51-886F-43BF-AC61-FD7F7C115638}" srcOrd="0" destOrd="0" presId="urn:microsoft.com/office/officeart/2008/layout/HorizontalMultiLevelHierarchy"/>
    <dgm:cxn modelId="{462198BF-B805-4316-B02E-46FFBA25B8B5}" type="presParOf" srcId="{FC4BDB51-886F-43BF-AC61-FD7F7C115638}" destId="{A69645CE-923E-4CD0-94F8-8EB0ACBB98BA}" srcOrd="0" destOrd="0" presId="urn:microsoft.com/office/officeart/2008/layout/HorizontalMultiLevelHierarchy"/>
    <dgm:cxn modelId="{2EB94AE3-3434-4F01-B83E-B0F55CC579C0}" type="presParOf" srcId="{FC4BDB51-886F-43BF-AC61-FD7F7C115638}" destId="{90F6330C-76AB-4683-B52E-3C7E7DB20CB4}" srcOrd="1" destOrd="0" presId="urn:microsoft.com/office/officeart/2008/layout/HorizontalMultiLevelHierarchy"/>
    <dgm:cxn modelId="{5CB6C152-1677-470C-A4CE-AC4BB77724C7}" type="presParOf" srcId="{90F6330C-76AB-4683-B52E-3C7E7DB20CB4}" destId="{B6E4B413-5659-4EC1-ADEE-8B8A97B0E8BC}" srcOrd="0" destOrd="0" presId="urn:microsoft.com/office/officeart/2008/layout/HorizontalMultiLevelHierarchy"/>
    <dgm:cxn modelId="{52A55465-EFF6-40FC-9000-10F14D00F1FB}" type="presParOf" srcId="{B6E4B413-5659-4EC1-ADEE-8B8A97B0E8BC}" destId="{B7A1B076-623F-498D-9746-0A42531724A8}" srcOrd="0" destOrd="0" presId="urn:microsoft.com/office/officeart/2008/layout/HorizontalMultiLevelHierarchy"/>
    <dgm:cxn modelId="{CB467232-897A-4505-9551-08063E531E00}" type="presParOf" srcId="{90F6330C-76AB-4683-B52E-3C7E7DB20CB4}" destId="{B565A889-C8F1-4246-89D4-B826D387A3BF}" srcOrd="1" destOrd="0" presId="urn:microsoft.com/office/officeart/2008/layout/HorizontalMultiLevelHierarchy"/>
    <dgm:cxn modelId="{3239494F-AE2F-41E4-A6F3-C904A290FB5C}" type="presParOf" srcId="{B565A889-C8F1-4246-89D4-B826D387A3BF}" destId="{ACBE5E8C-13F2-48A8-B1AE-A6266DA40218}" srcOrd="0" destOrd="0" presId="urn:microsoft.com/office/officeart/2008/layout/HorizontalMultiLevelHierarchy"/>
    <dgm:cxn modelId="{17F2B6D7-AC65-43D3-A1EE-82717CA9CD35}" type="presParOf" srcId="{B565A889-C8F1-4246-89D4-B826D387A3BF}" destId="{C3C1415D-A051-4A9A-96A0-15D5AD6EDAC5}" srcOrd="1" destOrd="0" presId="urn:microsoft.com/office/officeart/2008/layout/HorizontalMultiLevelHierarchy"/>
    <dgm:cxn modelId="{72954295-916C-4124-BB40-1FECB860BF44}" type="presParOf" srcId="{90F6330C-76AB-4683-B52E-3C7E7DB20CB4}" destId="{C5A8D29A-5987-49D1-9EA0-0A6F70D048A9}" srcOrd="2" destOrd="0" presId="urn:microsoft.com/office/officeart/2008/layout/HorizontalMultiLevelHierarchy"/>
    <dgm:cxn modelId="{63BFA622-1E1B-4EDE-B366-BDB549B07A14}" type="presParOf" srcId="{C5A8D29A-5987-49D1-9EA0-0A6F70D048A9}" destId="{D08B1B92-0538-459C-86A1-D4B205EAEA1A}" srcOrd="0" destOrd="0" presId="urn:microsoft.com/office/officeart/2008/layout/HorizontalMultiLevelHierarchy"/>
    <dgm:cxn modelId="{BDF3BD0F-89A6-4409-A034-7389FA366349}" type="presParOf" srcId="{90F6330C-76AB-4683-B52E-3C7E7DB20CB4}" destId="{65C9EA4E-564E-4B86-AB04-E161F6F2C995}" srcOrd="3" destOrd="0" presId="urn:microsoft.com/office/officeart/2008/layout/HorizontalMultiLevelHierarchy"/>
    <dgm:cxn modelId="{E07299A5-D7CD-4096-A233-E4C12F393674}" type="presParOf" srcId="{65C9EA4E-564E-4B86-AB04-E161F6F2C995}" destId="{11CA7387-84F0-4A6B-A70A-78F95254F021}" srcOrd="0" destOrd="0" presId="urn:microsoft.com/office/officeart/2008/layout/HorizontalMultiLevelHierarchy"/>
    <dgm:cxn modelId="{A45A1A18-2125-4A62-97DC-7210E6A47002}" type="presParOf" srcId="{65C9EA4E-564E-4B86-AB04-E161F6F2C995}" destId="{7192B079-3925-4655-AC5B-C371F445509A}"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A94848-83A5-4DA3-9E48-FCF035F23EF0}"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IN"/>
        </a:p>
      </dgm:t>
    </dgm:pt>
    <dgm:pt modelId="{4183E06F-9A2A-4F0E-9464-8D4744B1A846}">
      <dgm:prSet phldrT="[Text]"/>
      <dgm:spPr/>
      <dgm:t>
        <a:bodyPr/>
        <a:lstStyle/>
        <a:p>
          <a:r>
            <a:rPr lang="en-IN" dirty="0"/>
            <a:t>K-D TREE</a:t>
          </a:r>
        </a:p>
      </dgm:t>
    </dgm:pt>
    <dgm:pt modelId="{47629718-D6CE-49A5-A08A-48D47AACBBF9}" type="parTrans" cxnId="{0B649FEC-F8F6-4668-B2EF-861E3771A4FF}">
      <dgm:prSet/>
      <dgm:spPr/>
      <dgm:t>
        <a:bodyPr/>
        <a:lstStyle/>
        <a:p>
          <a:endParaRPr lang="en-IN"/>
        </a:p>
      </dgm:t>
    </dgm:pt>
    <dgm:pt modelId="{EE41D829-94EA-4D98-A571-7DB2E4409204}" type="sibTrans" cxnId="{0B649FEC-F8F6-4668-B2EF-861E3771A4FF}">
      <dgm:prSet/>
      <dgm:spPr/>
      <dgm:t>
        <a:bodyPr/>
        <a:lstStyle/>
        <a:p>
          <a:endParaRPr lang="en-IN"/>
        </a:p>
      </dgm:t>
    </dgm:pt>
    <dgm:pt modelId="{2E538011-F13D-4A08-8EE7-427134E4F1A9}">
      <dgm:prSet phldrT="[Text]"/>
      <dgm:spPr/>
      <dgm:t>
        <a:bodyPr/>
        <a:lstStyle/>
        <a:p>
          <a:r>
            <a:rPr lang="en-IN" dirty="0"/>
            <a:t>DEVELOPERS:</a:t>
          </a:r>
          <a:endParaRPr lang="en-IN" dirty="0">
            <a:solidFill>
              <a:schemeClr val="tx1"/>
            </a:solidFill>
          </a:endParaRPr>
        </a:p>
        <a:p>
          <a:r>
            <a:rPr lang="en-IN" dirty="0">
              <a:solidFill>
                <a:schemeClr val="tx1"/>
              </a:solidFill>
            </a:rPr>
            <a:t>PRANAV B</a:t>
          </a:r>
        </a:p>
        <a:p>
          <a:r>
            <a:rPr lang="en-IN" dirty="0">
              <a:solidFill>
                <a:schemeClr val="tx1"/>
              </a:solidFill>
            </a:rPr>
            <a:t>SANTHOSH</a:t>
          </a:r>
        </a:p>
      </dgm:t>
    </dgm:pt>
    <dgm:pt modelId="{A35D6D43-8586-43CA-B2C6-4BEAC7AB0175}" type="parTrans" cxnId="{91472C82-ACB3-4E99-AE56-0298532807C6}">
      <dgm:prSet/>
      <dgm:spPr/>
      <dgm:t>
        <a:bodyPr/>
        <a:lstStyle/>
        <a:p>
          <a:endParaRPr lang="en-IN"/>
        </a:p>
      </dgm:t>
    </dgm:pt>
    <dgm:pt modelId="{9703B73D-866B-4C3A-B5DC-96A77B0474B1}" type="sibTrans" cxnId="{91472C82-ACB3-4E99-AE56-0298532807C6}">
      <dgm:prSet/>
      <dgm:spPr/>
      <dgm:t>
        <a:bodyPr/>
        <a:lstStyle/>
        <a:p>
          <a:endParaRPr lang="en-IN"/>
        </a:p>
      </dgm:t>
    </dgm:pt>
    <dgm:pt modelId="{16130D56-51E9-4616-9F23-E86FBF62523D}">
      <dgm:prSet phldrT="[Text]"/>
      <dgm:spPr/>
      <dgm:t>
        <a:bodyPr/>
        <a:lstStyle/>
        <a:p>
          <a:r>
            <a:rPr lang="en-IN" dirty="0"/>
            <a:t>TESTER:</a:t>
          </a:r>
        </a:p>
        <a:p>
          <a:r>
            <a:rPr lang="en-IN" dirty="0">
              <a:solidFill>
                <a:schemeClr val="tx1"/>
              </a:solidFill>
            </a:rPr>
            <a:t>RITIKA</a:t>
          </a:r>
        </a:p>
      </dgm:t>
    </dgm:pt>
    <dgm:pt modelId="{F31C52AC-7E06-490C-8CB1-ED38ADAB81AA}" type="parTrans" cxnId="{5257B3EE-949A-4A1D-ACC3-753CD86F61CD}">
      <dgm:prSet/>
      <dgm:spPr/>
      <dgm:t>
        <a:bodyPr/>
        <a:lstStyle/>
        <a:p>
          <a:endParaRPr lang="en-IN"/>
        </a:p>
      </dgm:t>
    </dgm:pt>
    <dgm:pt modelId="{B51E5340-8182-4ECB-81FA-59BF1172C095}" type="sibTrans" cxnId="{5257B3EE-949A-4A1D-ACC3-753CD86F61CD}">
      <dgm:prSet/>
      <dgm:spPr/>
      <dgm:t>
        <a:bodyPr/>
        <a:lstStyle/>
        <a:p>
          <a:endParaRPr lang="en-IN"/>
        </a:p>
      </dgm:t>
    </dgm:pt>
    <dgm:pt modelId="{17E87696-2D23-43FC-A4EF-653BE0B64DB4}" type="pres">
      <dgm:prSet presAssocID="{35A94848-83A5-4DA3-9E48-FCF035F23EF0}" presName="Name0" presStyleCnt="0">
        <dgm:presLayoutVars>
          <dgm:chPref val="1"/>
          <dgm:dir val="rev"/>
          <dgm:animOne val="branch"/>
          <dgm:animLvl val="lvl"/>
          <dgm:resizeHandles val="exact"/>
        </dgm:presLayoutVars>
      </dgm:prSet>
      <dgm:spPr/>
    </dgm:pt>
    <dgm:pt modelId="{6E0140C9-BC7E-4C39-970B-3F64260B5C78}" type="pres">
      <dgm:prSet presAssocID="{4183E06F-9A2A-4F0E-9464-8D4744B1A846}" presName="root1" presStyleCnt="0"/>
      <dgm:spPr/>
    </dgm:pt>
    <dgm:pt modelId="{B08BD473-250E-4ECE-A5C7-AF9CB9DC882B}" type="pres">
      <dgm:prSet presAssocID="{4183E06F-9A2A-4F0E-9464-8D4744B1A846}" presName="LevelOneTextNode" presStyleLbl="node0" presStyleIdx="0" presStyleCnt="1">
        <dgm:presLayoutVars>
          <dgm:chPref val="3"/>
        </dgm:presLayoutVars>
      </dgm:prSet>
      <dgm:spPr/>
    </dgm:pt>
    <dgm:pt modelId="{76625A95-E443-4342-ABAC-D1CBECDD3366}" type="pres">
      <dgm:prSet presAssocID="{4183E06F-9A2A-4F0E-9464-8D4744B1A846}" presName="level2hierChild" presStyleCnt="0"/>
      <dgm:spPr/>
    </dgm:pt>
    <dgm:pt modelId="{C9AFB18C-D13F-41D8-B6CA-A79DCBEE8D8C}" type="pres">
      <dgm:prSet presAssocID="{A35D6D43-8586-43CA-B2C6-4BEAC7AB0175}" presName="conn2-1" presStyleLbl="parChTrans1D2" presStyleIdx="0" presStyleCnt="2"/>
      <dgm:spPr/>
    </dgm:pt>
    <dgm:pt modelId="{898D1E52-FB55-409E-B623-6A20BD6654B7}" type="pres">
      <dgm:prSet presAssocID="{A35D6D43-8586-43CA-B2C6-4BEAC7AB0175}" presName="connTx" presStyleLbl="parChTrans1D2" presStyleIdx="0" presStyleCnt="2"/>
      <dgm:spPr/>
    </dgm:pt>
    <dgm:pt modelId="{2BF7A335-ADF7-4FD2-AB75-06EF2AD8E1A9}" type="pres">
      <dgm:prSet presAssocID="{2E538011-F13D-4A08-8EE7-427134E4F1A9}" presName="root2" presStyleCnt="0"/>
      <dgm:spPr/>
    </dgm:pt>
    <dgm:pt modelId="{5E2CAF13-BF01-42A8-B404-1B19B1A7ACD1}" type="pres">
      <dgm:prSet presAssocID="{2E538011-F13D-4A08-8EE7-427134E4F1A9}" presName="LevelTwoTextNode" presStyleLbl="node2" presStyleIdx="0" presStyleCnt="2" custScaleY="124259" custLinFactNeighborX="1345" custLinFactNeighborY="-76104">
        <dgm:presLayoutVars>
          <dgm:chPref val="3"/>
        </dgm:presLayoutVars>
      </dgm:prSet>
      <dgm:spPr/>
    </dgm:pt>
    <dgm:pt modelId="{9E24EE96-F404-4713-912B-5483559E7517}" type="pres">
      <dgm:prSet presAssocID="{2E538011-F13D-4A08-8EE7-427134E4F1A9}" presName="level3hierChild" presStyleCnt="0"/>
      <dgm:spPr/>
    </dgm:pt>
    <dgm:pt modelId="{52508D56-1A82-4606-AF26-58F66E79927D}" type="pres">
      <dgm:prSet presAssocID="{F31C52AC-7E06-490C-8CB1-ED38ADAB81AA}" presName="conn2-1" presStyleLbl="parChTrans1D2" presStyleIdx="1" presStyleCnt="2"/>
      <dgm:spPr/>
    </dgm:pt>
    <dgm:pt modelId="{3CDEFBA5-95B8-46AD-B4AF-1B6D36F07009}" type="pres">
      <dgm:prSet presAssocID="{F31C52AC-7E06-490C-8CB1-ED38ADAB81AA}" presName="connTx" presStyleLbl="parChTrans1D2" presStyleIdx="1" presStyleCnt="2"/>
      <dgm:spPr/>
    </dgm:pt>
    <dgm:pt modelId="{65D90377-D031-4A9A-A534-595180AC3A62}" type="pres">
      <dgm:prSet presAssocID="{16130D56-51E9-4616-9F23-E86FBF62523D}" presName="root2" presStyleCnt="0"/>
      <dgm:spPr/>
    </dgm:pt>
    <dgm:pt modelId="{F691A084-4B36-4418-B5B8-83ADE5EBF2D2}" type="pres">
      <dgm:prSet presAssocID="{16130D56-51E9-4616-9F23-E86FBF62523D}" presName="LevelTwoTextNode" presStyleLbl="node2" presStyleIdx="1" presStyleCnt="2" custScaleY="132392" custLinFactNeighborX="1681" custLinFactNeighborY="63957">
        <dgm:presLayoutVars>
          <dgm:chPref val="3"/>
        </dgm:presLayoutVars>
      </dgm:prSet>
      <dgm:spPr/>
    </dgm:pt>
    <dgm:pt modelId="{FD6AFFD6-F00B-41D8-B639-6F7643042C22}" type="pres">
      <dgm:prSet presAssocID="{16130D56-51E9-4616-9F23-E86FBF62523D}" presName="level3hierChild" presStyleCnt="0"/>
      <dgm:spPr/>
    </dgm:pt>
  </dgm:ptLst>
  <dgm:cxnLst>
    <dgm:cxn modelId="{A3842821-2E40-4987-B4E2-A8763E4CE14C}" type="presOf" srcId="{F31C52AC-7E06-490C-8CB1-ED38ADAB81AA}" destId="{52508D56-1A82-4606-AF26-58F66E79927D}" srcOrd="0" destOrd="0" presId="urn:microsoft.com/office/officeart/2008/layout/HorizontalMultiLevelHierarchy"/>
    <dgm:cxn modelId="{0CDFFE54-8255-4C2A-B495-3D02D8C6CD47}" type="presOf" srcId="{2E538011-F13D-4A08-8EE7-427134E4F1A9}" destId="{5E2CAF13-BF01-42A8-B404-1B19B1A7ACD1}" srcOrd="0" destOrd="0" presId="urn:microsoft.com/office/officeart/2008/layout/HorizontalMultiLevelHierarchy"/>
    <dgm:cxn modelId="{4113A857-8977-4856-8439-D45EE910BA79}" type="presOf" srcId="{A35D6D43-8586-43CA-B2C6-4BEAC7AB0175}" destId="{898D1E52-FB55-409E-B623-6A20BD6654B7}" srcOrd="1" destOrd="0" presId="urn:microsoft.com/office/officeart/2008/layout/HorizontalMultiLevelHierarchy"/>
    <dgm:cxn modelId="{91472C82-ACB3-4E99-AE56-0298532807C6}" srcId="{4183E06F-9A2A-4F0E-9464-8D4744B1A846}" destId="{2E538011-F13D-4A08-8EE7-427134E4F1A9}" srcOrd="0" destOrd="0" parTransId="{A35D6D43-8586-43CA-B2C6-4BEAC7AB0175}" sibTransId="{9703B73D-866B-4C3A-B5DC-96A77B0474B1}"/>
    <dgm:cxn modelId="{B7AC4CAC-1A05-4498-A095-89D0937CBF7B}" type="presOf" srcId="{F31C52AC-7E06-490C-8CB1-ED38ADAB81AA}" destId="{3CDEFBA5-95B8-46AD-B4AF-1B6D36F07009}" srcOrd="1" destOrd="0" presId="urn:microsoft.com/office/officeart/2008/layout/HorizontalMultiLevelHierarchy"/>
    <dgm:cxn modelId="{CE0AEAC8-72DD-406E-8E56-DE9E66D173C4}" type="presOf" srcId="{4183E06F-9A2A-4F0E-9464-8D4744B1A846}" destId="{B08BD473-250E-4ECE-A5C7-AF9CB9DC882B}" srcOrd="0" destOrd="0" presId="urn:microsoft.com/office/officeart/2008/layout/HorizontalMultiLevelHierarchy"/>
    <dgm:cxn modelId="{692E79DF-CA88-4EED-8724-DBE3A58FB08D}" type="presOf" srcId="{A35D6D43-8586-43CA-B2C6-4BEAC7AB0175}" destId="{C9AFB18C-D13F-41D8-B6CA-A79DCBEE8D8C}" srcOrd="0" destOrd="0" presId="urn:microsoft.com/office/officeart/2008/layout/HorizontalMultiLevelHierarchy"/>
    <dgm:cxn modelId="{1F519CEA-E392-4D47-8609-7ECA2FBF4CDF}" type="presOf" srcId="{16130D56-51E9-4616-9F23-E86FBF62523D}" destId="{F691A084-4B36-4418-B5B8-83ADE5EBF2D2}" srcOrd="0" destOrd="0" presId="urn:microsoft.com/office/officeart/2008/layout/HorizontalMultiLevelHierarchy"/>
    <dgm:cxn modelId="{0B649FEC-F8F6-4668-B2EF-861E3771A4FF}" srcId="{35A94848-83A5-4DA3-9E48-FCF035F23EF0}" destId="{4183E06F-9A2A-4F0E-9464-8D4744B1A846}" srcOrd="0" destOrd="0" parTransId="{47629718-D6CE-49A5-A08A-48D47AACBBF9}" sibTransId="{EE41D829-94EA-4D98-A571-7DB2E4409204}"/>
    <dgm:cxn modelId="{5257B3EE-949A-4A1D-ACC3-753CD86F61CD}" srcId="{4183E06F-9A2A-4F0E-9464-8D4744B1A846}" destId="{16130D56-51E9-4616-9F23-E86FBF62523D}" srcOrd="1" destOrd="0" parTransId="{F31C52AC-7E06-490C-8CB1-ED38ADAB81AA}" sibTransId="{B51E5340-8182-4ECB-81FA-59BF1172C095}"/>
    <dgm:cxn modelId="{63DC9CEF-FC01-4EF7-A339-9C5E9A6B6069}" type="presOf" srcId="{35A94848-83A5-4DA3-9E48-FCF035F23EF0}" destId="{17E87696-2D23-43FC-A4EF-653BE0B64DB4}" srcOrd="0" destOrd="0" presId="urn:microsoft.com/office/officeart/2008/layout/HorizontalMultiLevelHierarchy"/>
    <dgm:cxn modelId="{245444AE-27E3-46A8-9699-06F5B5253C31}" type="presParOf" srcId="{17E87696-2D23-43FC-A4EF-653BE0B64DB4}" destId="{6E0140C9-BC7E-4C39-970B-3F64260B5C78}" srcOrd="0" destOrd="0" presId="urn:microsoft.com/office/officeart/2008/layout/HorizontalMultiLevelHierarchy"/>
    <dgm:cxn modelId="{46D7EB5E-405E-47C1-84C0-B33C8EDC1105}" type="presParOf" srcId="{6E0140C9-BC7E-4C39-970B-3F64260B5C78}" destId="{B08BD473-250E-4ECE-A5C7-AF9CB9DC882B}" srcOrd="0" destOrd="0" presId="urn:microsoft.com/office/officeart/2008/layout/HorizontalMultiLevelHierarchy"/>
    <dgm:cxn modelId="{83EFBAB8-3211-4476-B4F6-71F9DB0FEEF8}" type="presParOf" srcId="{6E0140C9-BC7E-4C39-970B-3F64260B5C78}" destId="{76625A95-E443-4342-ABAC-D1CBECDD3366}" srcOrd="1" destOrd="0" presId="urn:microsoft.com/office/officeart/2008/layout/HorizontalMultiLevelHierarchy"/>
    <dgm:cxn modelId="{49B9DAB6-9DE9-4795-B342-9E60BD14120F}" type="presParOf" srcId="{76625A95-E443-4342-ABAC-D1CBECDD3366}" destId="{C9AFB18C-D13F-41D8-B6CA-A79DCBEE8D8C}" srcOrd="0" destOrd="0" presId="urn:microsoft.com/office/officeart/2008/layout/HorizontalMultiLevelHierarchy"/>
    <dgm:cxn modelId="{F36E3463-8440-4CA2-8F61-ADD08436B0A6}" type="presParOf" srcId="{C9AFB18C-D13F-41D8-B6CA-A79DCBEE8D8C}" destId="{898D1E52-FB55-409E-B623-6A20BD6654B7}" srcOrd="0" destOrd="0" presId="urn:microsoft.com/office/officeart/2008/layout/HorizontalMultiLevelHierarchy"/>
    <dgm:cxn modelId="{32648E56-02DD-4C14-8BB6-6D4939A6F6CD}" type="presParOf" srcId="{76625A95-E443-4342-ABAC-D1CBECDD3366}" destId="{2BF7A335-ADF7-4FD2-AB75-06EF2AD8E1A9}" srcOrd="1" destOrd="0" presId="urn:microsoft.com/office/officeart/2008/layout/HorizontalMultiLevelHierarchy"/>
    <dgm:cxn modelId="{4050AEAC-ED98-48D3-97CD-82CFD3CC208D}" type="presParOf" srcId="{2BF7A335-ADF7-4FD2-AB75-06EF2AD8E1A9}" destId="{5E2CAF13-BF01-42A8-B404-1B19B1A7ACD1}" srcOrd="0" destOrd="0" presId="urn:microsoft.com/office/officeart/2008/layout/HorizontalMultiLevelHierarchy"/>
    <dgm:cxn modelId="{3EA6C377-A3FC-41BF-AF09-278FA3B6981A}" type="presParOf" srcId="{2BF7A335-ADF7-4FD2-AB75-06EF2AD8E1A9}" destId="{9E24EE96-F404-4713-912B-5483559E7517}" srcOrd="1" destOrd="0" presId="urn:microsoft.com/office/officeart/2008/layout/HorizontalMultiLevelHierarchy"/>
    <dgm:cxn modelId="{0DA9739E-A7FA-40AA-81A4-B705B0F1A9B8}" type="presParOf" srcId="{76625A95-E443-4342-ABAC-D1CBECDD3366}" destId="{52508D56-1A82-4606-AF26-58F66E79927D}" srcOrd="2" destOrd="0" presId="urn:microsoft.com/office/officeart/2008/layout/HorizontalMultiLevelHierarchy"/>
    <dgm:cxn modelId="{C5277D3F-2789-4671-8E17-04C7068AFC95}" type="presParOf" srcId="{52508D56-1A82-4606-AF26-58F66E79927D}" destId="{3CDEFBA5-95B8-46AD-B4AF-1B6D36F07009}" srcOrd="0" destOrd="0" presId="urn:microsoft.com/office/officeart/2008/layout/HorizontalMultiLevelHierarchy"/>
    <dgm:cxn modelId="{307B3C6E-D27E-4ECE-B8A4-6DD4E099B383}" type="presParOf" srcId="{76625A95-E443-4342-ABAC-D1CBECDD3366}" destId="{65D90377-D031-4A9A-A534-595180AC3A62}" srcOrd="3" destOrd="0" presId="urn:microsoft.com/office/officeart/2008/layout/HorizontalMultiLevelHierarchy"/>
    <dgm:cxn modelId="{7AA42E20-024C-481A-8586-F378FC97290C}" type="presParOf" srcId="{65D90377-D031-4A9A-A534-595180AC3A62}" destId="{F691A084-4B36-4418-B5B8-83ADE5EBF2D2}" srcOrd="0" destOrd="0" presId="urn:microsoft.com/office/officeart/2008/layout/HorizontalMultiLevelHierarchy"/>
    <dgm:cxn modelId="{93FF08DD-862C-408B-8DA0-DF05B42B41B9}" type="presParOf" srcId="{65D90377-D031-4A9A-A534-595180AC3A62}" destId="{FD6AFFD6-F00B-41D8-B639-6F7643042C22}"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6F75C-EF81-461D-A52D-D6DFCEF0AA6F}">
      <dsp:nvSpPr>
        <dsp:cNvPr id="0" name=""/>
        <dsp:cNvSpPr/>
      </dsp:nvSpPr>
      <dsp:spPr>
        <a:xfrm>
          <a:off x="0" y="1314805"/>
          <a:ext cx="8321040" cy="1753074"/>
        </a:xfrm>
        <a:prstGeom prst="notched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E223E-6DD1-4E78-855A-4303D4927DB0}">
      <dsp:nvSpPr>
        <dsp:cNvPr id="0" name=""/>
        <dsp:cNvSpPr/>
      </dsp:nvSpPr>
      <dsp:spPr>
        <a:xfrm>
          <a:off x="3291" y="0"/>
          <a:ext cx="1438914" cy="1753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IN" sz="1300" b="1" kern="1200" dirty="0"/>
            <a:t>ROLE DISTRIBUTION</a:t>
          </a:r>
        </a:p>
      </dsp:txBody>
      <dsp:txXfrm>
        <a:off x="3291" y="0"/>
        <a:ext cx="1438914" cy="1753074"/>
      </dsp:txXfrm>
    </dsp:sp>
    <dsp:sp modelId="{3D812FD2-662C-420E-8E9B-AE0F5CE38943}">
      <dsp:nvSpPr>
        <dsp:cNvPr id="0" name=""/>
        <dsp:cNvSpPr/>
      </dsp:nvSpPr>
      <dsp:spPr>
        <a:xfrm>
          <a:off x="503613" y="1972208"/>
          <a:ext cx="438268" cy="43826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6B5F57-E422-4583-919B-6A7F3FCEF497}">
      <dsp:nvSpPr>
        <dsp:cNvPr id="0" name=""/>
        <dsp:cNvSpPr/>
      </dsp:nvSpPr>
      <dsp:spPr>
        <a:xfrm>
          <a:off x="1514150" y="2629611"/>
          <a:ext cx="1438914" cy="1753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IN" sz="1300" b="1" kern="1200" dirty="0"/>
            <a:t>BOUNDARY CASES DEFINED</a:t>
          </a:r>
        </a:p>
      </dsp:txBody>
      <dsp:txXfrm>
        <a:off x="1514150" y="2629611"/>
        <a:ext cx="1438914" cy="1753074"/>
      </dsp:txXfrm>
    </dsp:sp>
    <dsp:sp modelId="{1C374E68-F0F9-4300-9DCE-DB8D030CCA14}">
      <dsp:nvSpPr>
        <dsp:cNvPr id="0" name=""/>
        <dsp:cNvSpPr/>
      </dsp:nvSpPr>
      <dsp:spPr>
        <a:xfrm>
          <a:off x="2014473" y="1972208"/>
          <a:ext cx="438268" cy="438268"/>
        </a:xfrm>
        <a:prstGeom prst="ellipse">
          <a:avLst/>
        </a:prstGeom>
        <a:solidFill>
          <a:schemeClr val="accent3">
            <a:hueOff val="-2296807"/>
            <a:satOff val="-3259"/>
            <a:lumOff val="-21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A6943-C5FE-4919-886E-8DAE29E822E3}">
      <dsp:nvSpPr>
        <dsp:cNvPr id="0" name=""/>
        <dsp:cNvSpPr/>
      </dsp:nvSpPr>
      <dsp:spPr>
        <a:xfrm>
          <a:off x="3025010" y="0"/>
          <a:ext cx="1438914" cy="1753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IN" sz="1300" b="1" kern="1200" dirty="0"/>
            <a:t>DISCUSSION ON EFFICIENT DESIGN AND TIME COMPLEXITIES</a:t>
          </a:r>
        </a:p>
      </dsp:txBody>
      <dsp:txXfrm>
        <a:off x="3025010" y="0"/>
        <a:ext cx="1438914" cy="1753074"/>
      </dsp:txXfrm>
    </dsp:sp>
    <dsp:sp modelId="{4579CC6C-6412-40B8-9415-57B9DC1D1180}">
      <dsp:nvSpPr>
        <dsp:cNvPr id="0" name=""/>
        <dsp:cNvSpPr/>
      </dsp:nvSpPr>
      <dsp:spPr>
        <a:xfrm>
          <a:off x="3525333" y="1972208"/>
          <a:ext cx="438268" cy="438268"/>
        </a:xfrm>
        <a:prstGeom prst="ellipse">
          <a:avLst/>
        </a:prstGeom>
        <a:solidFill>
          <a:schemeClr val="accent3">
            <a:hueOff val="-4593614"/>
            <a:satOff val="-6518"/>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17900-C7EA-4FC9-8A02-48F0E5A55111}">
      <dsp:nvSpPr>
        <dsp:cNvPr id="0" name=""/>
        <dsp:cNvSpPr/>
      </dsp:nvSpPr>
      <dsp:spPr>
        <a:xfrm>
          <a:off x="4535870" y="2629611"/>
          <a:ext cx="1438914" cy="1753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endParaRPr lang="en-IN" sz="1300" kern="1200"/>
        </a:p>
      </dsp:txBody>
      <dsp:txXfrm>
        <a:off x="4535870" y="2629611"/>
        <a:ext cx="1438914" cy="1753074"/>
      </dsp:txXfrm>
    </dsp:sp>
    <dsp:sp modelId="{989C62FA-0A36-4200-88EB-483889BF367B}">
      <dsp:nvSpPr>
        <dsp:cNvPr id="0" name=""/>
        <dsp:cNvSpPr/>
      </dsp:nvSpPr>
      <dsp:spPr>
        <a:xfrm>
          <a:off x="5036193" y="1972208"/>
          <a:ext cx="438268" cy="438268"/>
        </a:xfrm>
        <a:prstGeom prst="ellipse">
          <a:avLst/>
        </a:prstGeom>
        <a:solidFill>
          <a:schemeClr val="accent3">
            <a:hueOff val="-6890420"/>
            <a:satOff val="-9777"/>
            <a:lumOff val="-6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81688-7493-460F-A071-6695234F6631}">
      <dsp:nvSpPr>
        <dsp:cNvPr id="0" name=""/>
        <dsp:cNvSpPr/>
      </dsp:nvSpPr>
      <dsp:spPr>
        <a:xfrm>
          <a:off x="6046730" y="0"/>
          <a:ext cx="1438914" cy="1753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endParaRPr lang="en-IN" sz="1300" kern="1200"/>
        </a:p>
      </dsp:txBody>
      <dsp:txXfrm>
        <a:off x="6046730" y="0"/>
        <a:ext cx="1438914" cy="1753074"/>
      </dsp:txXfrm>
    </dsp:sp>
    <dsp:sp modelId="{6A2FC9F8-BA94-4048-A5D1-899E18C5F974}">
      <dsp:nvSpPr>
        <dsp:cNvPr id="0" name=""/>
        <dsp:cNvSpPr/>
      </dsp:nvSpPr>
      <dsp:spPr>
        <a:xfrm>
          <a:off x="6547053" y="1972208"/>
          <a:ext cx="438268" cy="438268"/>
        </a:xfrm>
        <a:prstGeom prst="ellipse">
          <a:avLst/>
        </a:prstGeom>
        <a:solidFill>
          <a:schemeClr val="accent3">
            <a:hueOff val="-9187227"/>
            <a:satOff val="-13036"/>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D29A-5987-49D1-9EA0-0A6F70D048A9}">
      <dsp:nvSpPr>
        <dsp:cNvPr id="0" name=""/>
        <dsp:cNvSpPr/>
      </dsp:nvSpPr>
      <dsp:spPr>
        <a:xfrm>
          <a:off x="1730606" y="2182199"/>
          <a:ext cx="543978" cy="1377658"/>
        </a:xfrm>
        <a:custGeom>
          <a:avLst/>
          <a:gdLst/>
          <a:ahLst/>
          <a:cxnLst/>
          <a:rect l="0" t="0" r="0" b="0"/>
          <a:pathLst>
            <a:path>
              <a:moveTo>
                <a:pt x="0" y="0"/>
              </a:moveTo>
              <a:lnTo>
                <a:pt x="271989" y="0"/>
              </a:lnTo>
              <a:lnTo>
                <a:pt x="271989" y="1377658"/>
              </a:lnTo>
              <a:lnTo>
                <a:pt x="543978" y="137765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65566" y="2833999"/>
        <a:ext cx="74058" cy="74058"/>
      </dsp:txXfrm>
    </dsp:sp>
    <dsp:sp modelId="{B6E4B413-5659-4EC1-ADEE-8B8A97B0E8BC}">
      <dsp:nvSpPr>
        <dsp:cNvPr id="0" name=""/>
        <dsp:cNvSpPr/>
      </dsp:nvSpPr>
      <dsp:spPr>
        <a:xfrm>
          <a:off x="1730606" y="1027116"/>
          <a:ext cx="525700" cy="1155082"/>
        </a:xfrm>
        <a:custGeom>
          <a:avLst/>
          <a:gdLst/>
          <a:ahLst/>
          <a:cxnLst/>
          <a:rect l="0" t="0" r="0" b="0"/>
          <a:pathLst>
            <a:path>
              <a:moveTo>
                <a:pt x="0" y="1155082"/>
              </a:moveTo>
              <a:lnTo>
                <a:pt x="262850" y="1155082"/>
              </a:lnTo>
              <a:lnTo>
                <a:pt x="262850" y="0"/>
              </a:lnTo>
              <a:lnTo>
                <a:pt x="52570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61729" y="1572930"/>
        <a:ext cx="63454" cy="63454"/>
      </dsp:txXfrm>
    </dsp:sp>
    <dsp:sp modelId="{A69645CE-923E-4CD0-94F8-8EB0ACBB98BA}">
      <dsp:nvSpPr>
        <dsp:cNvPr id="0" name=""/>
        <dsp:cNvSpPr/>
      </dsp:nvSpPr>
      <dsp:spPr>
        <a:xfrm rot="16200000">
          <a:off x="-866210" y="1767581"/>
          <a:ext cx="4364398" cy="8292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IN" sz="4600" kern="1200" dirty="0"/>
            <a:t>B-TREE</a:t>
          </a:r>
        </a:p>
      </dsp:txBody>
      <dsp:txXfrm>
        <a:off x="-866210" y="1767581"/>
        <a:ext cx="4364398" cy="829235"/>
      </dsp:txXfrm>
    </dsp:sp>
    <dsp:sp modelId="{ACBE5E8C-13F2-48A8-B1AE-A6266DA40218}">
      <dsp:nvSpPr>
        <dsp:cNvPr id="0" name=""/>
        <dsp:cNvSpPr/>
      </dsp:nvSpPr>
      <dsp:spPr>
        <a:xfrm>
          <a:off x="2256306" y="0"/>
          <a:ext cx="2719892" cy="20542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DEVELOPERS:</a:t>
          </a:r>
        </a:p>
        <a:p>
          <a:pPr marL="0" lvl="0" indent="0" algn="ctr" defTabSz="533400">
            <a:lnSpc>
              <a:spcPct val="90000"/>
            </a:lnSpc>
            <a:spcBef>
              <a:spcPct val="0"/>
            </a:spcBef>
            <a:spcAft>
              <a:spcPct val="35000"/>
            </a:spcAft>
            <a:buNone/>
          </a:pPr>
          <a:r>
            <a:rPr lang="en-IN" sz="1200" kern="1200" dirty="0">
              <a:solidFill>
                <a:schemeClr val="tx1"/>
              </a:solidFill>
            </a:rPr>
            <a:t>SUPRITHA</a:t>
          </a:r>
        </a:p>
        <a:p>
          <a:pPr marL="0" lvl="0" indent="0" algn="ctr" defTabSz="533400">
            <a:lnSpc>
              <a:spcPct val="90000"/>
            </a:lnSpc>
            <a:spcBef>
              <a:spcPct val="0"/>
            </a:spcBef>
            <a:spcAft>
              <a:spcPct val="35000"/>
            </a:spcAft>
            <a:buNone/>
          </a:pPr>
          <a:r>
            <a:rPr lang="en-IN" sz="1200" kern="1200" dirty="0">
              <a:solidFill>
                <a:schemeClr val="tx1"/>
              </a:solidFill>
            </a:rPr>
            <a:t>PRANAAV A</a:t>
          </a:r>
        </a:p>
        <a:p>
          <a:pPr marL="0" lvl="0" indent="0" algn="ctr" defTabSz="533400">
            <a:lnSpc>
              <a:spcPct val="90000"/>
            </a:lnSpc>
            <a:spcBef>
              <a:spcPct val="0"/>
            </a:spcBef>
            <a:spcAft>
              <a:spcPct val="35000"/>
            </a:spcAft>
            <a:buNone/>
          </a:pPr>
          <a:r>
            <a:rPr lang="en-IN" sz="1200" kern="1200" dirty="0">
              <a:solidFill>
                <a:schemeClr val="tx1"/>
              </a:solidFill>
            </a:rPr>
            <a:t>DHANVANYAA</a:t>
          </a:r>
        </a:p>
        <a:p>
          <a:pPr marL="0" lvl="0" indent="0" algn="ctr" defTabSz="533400">
            <a:lnSpc>
              <a:spcPct val="90000"/>
            </a:lnSpc>
            <a:spcBef>
              <a:spcPct val="0"/>
            </a:spcBef>
            <a:spcAft>
              <a:spcPct val="35000"/>
            </a:spcAft>
            <a:buNone/>
          </a:pPr>
          <a:r>
            <a:rPr lang="en-IN" sz="1200" kern="1200" dirty="0">
              <a:solidFill>
                <a:schemeClr val="tx1"/>
              </a:solidFill>
            </a:rPr>
            <a:t>VARSHA C</a:t>
          </a:r>
        </a:p>
        <a:p>
          <a:pPr marL="0" lvl="0" indent="0" algn="ctr" defTabSz="533400">
            <a:lnSpc>
              <a:spcPct val="90000"/>
            </a:lnSpc>
            <a:spcBef>
              <a:spcPct val="0"/>
            </a:spcBef>
            <a:spcAft>
              <a:spcPct val="35000"/>
            </a:spcAft>
            <a:buNone/>
          </a:pPr>
          <a:endParaRPr lang="en-IN" sz="1200" kern="1200" dirty="0"/>
        </a:p>
      </dsp:txBody>
      <dsp:txXfrm>
        <a:off x="2256306" y="0"/>
        <a:ext cx="2719892" cy="2054232"/>
      </dsp:txXfrm>
    </dsp:sp>
    <dsp:sp modelId="{11CA7387-84F0-4A6B-A70A-78F95254F021}">
      <dsp:nvSpPr>
        <dsp:cNvPr id="0" name=""/>
        <dsp:cNvSpPr/>
      </dsp:nvSpPr>
      <dsp:spPr>
        <a:xfrm>
          <a:off x="2274584" y="2837349"/>
          <a:ext cx="2719892" cy="144501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TESTERS:</a:t>
          </a:r>
        </a:p>
        <a:p>
          <a:pPr marL="0" lvl="0" indent="0" algn="ctr" defTabSz="533400">
            <a:lnSpc>
              <a:spcPct val="90000"/>
            </a:lnSpc>
            <a:spcBef>
              <a:spcPct val="0"/>
            </a:spcBef>
            <a:spcAft>
              <a:spcPct val="35000"/>
            </a:spcAft>
            <a:buNone/>
          </a:pPr>
          <a:r>
            <a:rPr lang="en-IN" sz="1200" kern="1200" dirty="0">
              <a:solidFill>
                <a:schemeClr val="tx1"/>
              </a:solidFill>
            </a:rPr>
            <a:t>ROHITH KANNA </a:t>
          </a:r>
        </a:p>
        <a:p>
          <a:pPr marL="0" lvl="0" indent="0" algn="ctr" defTabSz="533400">
            <a:lnSpc>
              <a:spcPct val="90000"/>
            </a:lnSpc>
            <a:spcBef>
              <a:spcPct val="0"/>
            </a:spcBef>
            <a:spcAft>
              <a:spcPct val="35000"/>
            </a:spcAft>
            <a:buNone/>
          </a:pPr>
          <a:r>
            <a:rPr lang="en-IN" sz="1200" kern="1200" dirty="0">
              <a:solidFill>
                <a:schemeClr val="tx1"/>
              </a:solidFill>
            </a:rPr>
            <a:t>RAHUL KARTIK</a:t>
          </a:r>
        </a:p>
      </dsp:txBody>
      <dsp:txXfrm>
        <a:off x="2274584" y="2837349"/>
        <a:ext cx="2719892" cy="1445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08D56-1A82-4606-AF26-58F66E79927D}">
      <dsp:nvSpPr>
        <dsp:cNvPr id="0" name=""/>
        <dsp:cNvSpPr/>
      </dsp:nvSpPr>
      <dsp:spPr>
        <a:xfrm>
          <a:off x="3221722" y="2182199"/>
          <a:ext cx="498257" cy="1149208"/>
        </a:xfrm>
        <a:custGeom>
          <a:avLst/>
          <a:gdLst/>
          <a:ahLst/>
          <a:cxnLst/>
          <a:rect l="0" t="0" r="0" b="0"/>
          <a:pathLst>
            <a:path>
              <a:moveTo>
                <a:pt x="498257" y="0"/>
              </a:moveTo>
              <a:lnTo>
                <a:pt x="249128" y="0"/>
              </a:lnTo>
              <a:lnTo>
                <a:pt x="249128" y="1149208"/>
              </a:lnTo>
              <a:lnTo>
                <a:pt x="0" y="114920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39536" y="2725488"/>
        <a:ext cx="62628" cy="62628"/>
      </dsp:txXfrm>
    </dsp:sp>
    <dsp:sp modelId="{C9AFB18C-D13F-41D8-B6CA-A79DCBEE8D8C}">
      <dsp:nvSpPr>
        <dsp:cNvPr id="0" name=""/>
        <dsp:cNvSpPr/>
      </dsp:nvSpPr>
      <dsp:spPr>
        <a:xfrm>
          <a:off x="3212583" y="898542"/>
          <a:ext cx="507396" cy="1283656"/>
        </a:xfrm>
        <a:custGeom>
          <a:avLst/>
          <a:gdLst/>
          <a:ahLst/>
          <a:cxnLst/>
          <a:rect l="0" t="0" r="0" b="0"/>
          <a:pathLst>
            <a:path>
              <a:moveTo>
                <a:pt x="507396" y="1283656"/>
              </a:moveTo>
              <a:lnTo>
                <a:pt x="253698" y="1283656"/>
              </a:lnTo>
              <a:lnTo>
                <a:pt x="253698" y="0"/>
              </a:lnTo>
              <a:lnTo>
                <a:pt x="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31774" y="1505863"/>
        <a:ext cx="69014" cy="69014"/>
      </dsp:txXfrm>
    </dsp:sp>
    <dsp:sp modelId="{B08BD473-250E-4ECE-A5C7-AF9CB9DC882B}">
      <dsp:nvSpPr>
        <dsp:cNvPr id="0" name=""/>
        <dsp:cNvSpPr/>
      </dsp:nvSpPr>
      <dsp:spPr>
        <a:xfrm rot="5400000">
          <a:off x="1952398" y="1767581"/>
          <a:ext cx="4364398" cy="8292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IN" sz="4600" kern="1200" dirty="0"/>
            <a:t>K-D TREE</a:t>
          </a:r>
        </a:p>
      </dsp:txBody>
      <dsp:txXfrm>
        <a:off x="1952398" y="1767581"/>
        <a:ext cx="4364398" cy="829235"/>
      </dsp:txXfrm>
    </dsp:sp>
    <dsp:sp modelId="{5E2CAF13-BF01-42A8-B404-1B19B1A7ACD1}">
      <dsp:nvSpPr>
        <dsp:cNvPr id="0" name=""/>
        <dsp:cNvSpPr/>
      </dsp:nvSpPr>
      <dsp:spPr>
        <a:xfrm>
          <a:off x="492691" y="383342"/>
          <a:ext cx="2719892" cy="10303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DEVELOPERS:</a:t>
          </a:r>
          <a:endParaRPr lang="en-IN" sz="1500" kern="1200" dirty="0">
            <a:solidFill>
              <a:schemeClr val="tx1"/>
            </a:solidFill>
          </a:endParaRPr>
        </a:p>
        <a:p>
          <a:pPr marL="0" lvl="0" indent="0" algn="ctr" defTabSz="666750">
            <a:lnSpc>
              <a:spcPct val="90000"/>
            </a:lnSpc>
            <a:spcBef>
              <a:spcPct val="0"/>
            </a:spcBef>
            <a:spcAft>
              <a:spcPct val="35000"/>
            </a:spcAft>
            <a:buNone/>
          </a:pPr>
          <a:r>
            <a:rPr lang="en-IN" sz="1500" kern="1200" dirty="0">
              <a:solidFill>
                <a:schemeClr val="tx1"/>
              </a:solidFill>
            </a:rPr>
            <a:t>PRANAV B</a:t>
          </a:r>
        </a:p>
        <a:p>
          <a:pPr marL="0" lvl="0" indent="0" algn="ctr" defTabSz="666750">
            <a:lnSpc>
              <a:spcPct val="90000"/>
            </a:lnSpc>
            <a:spcBef>
              <a:spcPct val="0"/>
            </a:spcBef>
            <a:spcAft>
              <a:spcPct val="35000"/>
            </a:spcAft>
            <a:buNone/>
          </a:pPr>
          <a:r>
            <a:rPr lang="en-IN" sz="1500" kern="1200" dirty="0">
              <a:solidFill>
                <a:schemeClr val="tx1"/>
              </a:solidFill>
            </a:rPr>
            <a:t>SANTHOSH</a:t>
          </a:r>
        </a:p>
      </dsp:txBody>
      <dsp:txXfrm>
        <a:off x="492691" y="383342"/>
        <a:ext cx="2719892" cy="1030399"/>
      </dsp:txXfrm>
    </dsp:sp>
    <dsp:sp modelId="{F691A084-4B36-4418-B5B8-83ADE5EBF2D2}">
      <dsp:nvSpPr>
        <dsp:cNvPr id="0" name=""/>
        <dsp:cNvSpPr/>
      </dsp:nvSpPr>
      <dsp:spPr>
        <a:xfrm>
          <a:off x="501829" y="2782486"/>
          <a:ext cx="2719892" cy="109784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TESTER:</a:t>
          </a:r>
        </a:p>
        <a:p>
          <a:pPr marL="0" lvl="0" indent="0" algn="ctr" defTabSz="666750">
            <a:lnSpc>
              <a:spcPct val="90000"/>
            </a:lnSpc>
            <a:spcBef>
              <a:spcPct val="0"/>
            </a:spcBef>
            <a:spcAft>
              <a:spcPct val="35000"/>
            </a:spcAft>
            <a:buNone/>
          </a:pPr>
          <a:r>
            <a:rPr lang="en-IN" sz="1500" kern="1200" dirty="0">
              <a:solidFill>
                <a:schemeClr val="tx1"/>
              </a:solidFill>
            </a:rPr>
            <a:t>RITIKA</a:t>
          </a:r>
        </a:p>
      </dsp:txBody>
      <dsp:txXfrm>
        <a:off x="501829" y="2782486"/>
        <a:ext cx="2719892" cy="10978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398980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B-tree &amp; K-D tree</a:t>
            </a:r>
            <a:br>
              <a:rPr lang="en-US" dirty="0"/>
            </a:br>
            <a:r>
              <a:rPr lang="en-US" dirty="0"/>
              <a:t>implementation..</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320040" y="-223983"/>
            <a:ext cx="6583680" cy="1531357"/>
          </a:xfrm>
        </p:spPr>
        <p:txBody>
          <a:bodyPr/>
          <a:lstStyle/>
          <a:p>
            <a:r>
              <a:rPr lang="en-US" dirty="0"/>
              <a:t>Project Roadmap:</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graphicFrame>
        <p:nvGraphicFramePr>
          <p:cNvPr id="11" name="Diagram 10">
            <a:extLst>
              <a:ext uri="{FF2B5EF4-FFF2-40B4-BE49-F238E27FC236}">
                <a16:creationId xmlns:a16="http://schemas.microsoft.com/office/drawing/2014/main" id="{DDA2FEDB-0C7B-35BA-50AA-77FC775001C5}"/>
              </a:ext>
            </a:extLst>
          </p:cNvPr>
          <p:cNvGraphicFramePr/>
          <p:nvPr>
            <p:extLst>
              <p:ext uri="{D42A27DB-BD31-4B8C-83A1-F6EECF244321}">
                <p14:modId xmlns:p14="http://schemas.microsoft.com/office/powerpoint/2010/main" val="2783321323"/>
              </p:ext>
            </p:extLst>
          </p:nvPr>
        </p:nvGraphicFramePr>
        <p:xfrm>
          <a:off x="320040" y="1237657"/>
          <a:ext cx="8321040" cy="4382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D929D72-1D5D-0CAC-3970-BD70A5D976F0}"/>
              </a:ext>
            </a:extLst>
          </p:cNvPr>
          <p:cNvSpPr txBox="1"/>
          <p:nvPr/>
        </p:nvSpPr>
        <p:spPr>
          <a:xfrm>
            <a:off x="837693" y="3244334"/>
            <a:ext cx="515156" cy="369332"/>
          </a:xfrm>
          <a:prstGeom prst="rect">
            <a:avLst/>
          </a:prstGeom>
          <a:noFill/>
        </p:spPr>
        <p:txBody>
          <a:bodyPr wrap="square" rtlCol="0">
            <a:spAutoFit/>
          </a:bodyPr>
          <a:lstStyle/>
          <a:p>
            <a:r>
              <a:rPr lang="en-IN" b="1" dirty="0"/>
              <a:t>14</a:t>
            </a:r>
          </a:p>
        </p:txBody>
      </p:sp>
      <p:sp>
        <p:nvSpPr>
          <p:cNvPr id="13" name="TextBox 12">
            <a:extLst>
              <a:ext uri="{FF2B5EF4-FFF2-40B4-BE49-F238E27FC236}">
                <a16:creationId xmlns:a16="http://schemas.microsoft.com/office/drawing/2014/main" id="{328B61AD-DB54-CAAE-25E4-0F3AD880EF00}"/>
              </a:ext>
            </a:extLst>
          </p:cNvPr>
          <p:cNvSpPr txBox="1"/>
          <p:nvPr/>
        </p:nvSpPr>
        <p:spPr>
          <a:xfrm>
            <a:off x="2385658" y="3244334"/>
            <a:ext cx="689818" cy="369332"/>
          </a:xfrm>
          <a:prstGeom prst="rect">
            <a:avLst/>
          </a:prstGeom>
          <a:noFill/>
        </p:spPr>
        <p:txBody>
          <a:bodyPr wrap="square" rtlCol="0">
            <a:spAutoFit/>
          </a:bodyPr>
          <a:lstStyle/>
          <a:p>
            <a:r>
              <a:rPr lang="en-IN" b="1" dirty="0"/>
              <a:t>19</a:t>
            </a:r>
          </a:p>
        </p:txBody>
      </p:sp>
      <p:sp>
        <p:nvSpPr>
          <p:cNvPr id="14" name="TextBox 13">
            <a:extLst>
              <a:ext uri="{FF2B5EF4-FFF2-40B4-BE49-F238E27FC236}">
                <a16:creationId xmlns:a16="http://schemas.microsoft.com/office/drawing/2014/main" id="{B70D9415-8A6B-767F-863F-9C737FC65764}"/>
              </a:ext>
            </a:extLst>
          </p:cNvPr>
          <p:cNvSpPr txBox="1"/>
          <p:nvPr/>
        </p:nvSpPr>
        <p:spPr>
          <a:xfrm>
            <a:off x="3849624" y="3244334"/>
            <a:ext cx="689818" cy="369332"/>
          </a:xfrm>
          <a:prstGeom prst="rect">
            <a:avLst/>
          </a:prstGeom>
          <a:noFill/>
        </p:spPr>
        <p:txBody>
          <a:bodyPr wrap="square" rtlCol="0">
            <a:spAutoFit/>
          </a:bodyPr>
          <a:lstStyle/>
          <a:p>
            <a:r>
              <a:rPr lang="en-IN" b="1" dirty="0"/>
              <a:t>20</a:t>
            </a:r>
          </a:p>
        </p:txBody>
      </p:sp>
      <p:sp>
        <p:nvSpPr>
          <p:cNvPr id="15" name="TextBox 14">
            <a:extLst>
              <a:ext uri="{FF2B5EF4-FFF2-40B4-BE49-F238E27FC236}">
                <a16:creationId xmlns:a16="http://schemas.microsoft.com/office/drawing/2014/main" id="{A1C3BB90-A76A-905E-A3CE-203192E8EF53}"/>
              </a:ext>
            </a:extLst>
          </p:cNvPr>
          <p:cNvSpPr txBox="1"/>
          <p:nvPr/>
        </p:nvSpPr>
        <p:spPr>
          <a:xfrm>
            <a:off x="5376672" y="3244334"/>
            <a:ext cx="689818" cy="369332"/>
          </a:xfrm>
          <a:prstGeom prst="rect">
            <a:avLst/>
          </a:prstGeom>
          <a:noFill/>
        </p:spPr>
        <p:txBody>
          <a:bodyPr wrap="square" rtlCol="0">
            <a:spAutoFit/>
          </a:bodyPr>
          <a:lstStyle/>
          <a:p>
            <a:r>
              <a:rPr lang="en-IN" b="1" dirty="0"/>
              <a:t>24</a:t>
            </a:r>
          </a:p>
        </p:txBody>
      </p:sp>
      <p:sp>
        <p:nvSpPr>
          <p:cNvPr id="16" name="TextBox 15">
            <a:extLst>
              <a:ext uri="{FF2B5EF4-FFF2-40B4-BE49-F238E27FC236}">
                <a16:creationId xmlns:a16="http://schemas.microsoft.com/office/drawing/2014/main" id="{876B8D54-EF38-1B62-347E-678EEECE5174}"/>
              </a:ext>
            </a:extLst>
          </p:cNvPr>
          <p:cNvSpPr txBox="1"/>
          <p:nvPr/>
        </p:nvSpPr>
        <p:spPr>
          <a:xfrm>
            <a:off x="6903720" y="3244334"/>
            <a:ext cx="634954" cy="369332"/>
          </a:xfrm>
          <a:prstGeom prst="rect">
            <a:avLst/>
          </a:prstGeom>
          <a:noFill/>
        </p:spPr>
        <p:txBody>
          <a:bodyPr wrap="square" rtlCol="0">
            <a:spAutoFit/>
          </a:bodyPr>
          <a:lstStyle/>
          <a:p>
            <a:r>
              <a:rPr lang="en-IN" b="1" dirty="0"/>
              <a:t>25</a:t>
            </a:r>
          </a:p>
        </p:txBody>
      </p:sp>
      <p:sp>
        <p:nvSpPr>
          <p:cNvPr id="17" name="TextBox 16">
            <a:extLst>
              <a:ext uri="{FF2B5EF4-FFF2-40B4-BE49-F238E27FC236}">
                <a16:creationId xmlns:a16="http://schemas.microsoft.com/office/drawing/2014/main" id="{FB848A53-20F5-BEFE-F7C3-8FAE0B2BB04F}"/>
              </a:ext>
            </a:extLst>
          </p:cNvPr>
          <p:cNvSpPr txBox="1"/>
          <p:nvPr/>
        </p:nvSpPr>
        <p:spPr>
          <a:xfrm>
            <a:off x="4795475" y="3933539"/>
            <a:ext cx="1499616" cy="692497"/>
          </a:xfrm>
          <a:prstGeom prst="rect">
            <a:avLst/>
          </a:prstGeom>
          <a:noFill/>
        </p:spPr>
        <p:txBody>
          <a:bodyPr wrap="square" rtlCol="0">
            <a:spAutoFit/>
          </a:bodyPr>
          <a:lstStyle/>
          <a:p>
            <a:pPr algn="ctr"/>
            <a:r>
              <a:rPr lang="en-IN" sz="1300" b="1" dirty="0"/>
              <a:t>CODE DEVELOPMENT COMPLETED.</a:t>
            </a:r>
          </a:p>
        </p:txBody>
      </p:sp>
      <p:sp>
        <p:nvSpPr>
          <p:cNvPr id="18" name="TextBox 17">
            <a:extLst>
              <a:ext uri="{FF2B5EF4-FFF2-40B4-BE49-F238E27FC236}">
                <a16:creationId xmlns:a16="http://schemas.microsoft.com/office/drawing/2014/main" id="{20C75CC3-E50F-A5DB-1E65-A0734FA29A25}"/>
              </a:ext>
            </a:extLst>
          </p:cNvPr>
          <p:cNvSpPr txBox="1"/>
          <p:nvPr/>
        </p:nvSpPr>
        <p:spPr>
          <a:xfrm>
            <a:off x="6096000" y="2424696"/>
            <a:ext cx="1896827" cy="492443"/>
          </a:xfrm>
          <a:prstGeom prst="rect">
            <a:avLst/>
          </a:prstGeom>
          <a:noFill/>
        </p:spPr>
        <p:txBody>
          <a:bodyPr wrap="square" rtlCol="0">
            <a:spAutoFit/>
          </a:bodyPr>
          <a:lstStyle/>
          <a:p>
            <a:pPr algn="ctr"/>
            <a:r>
              <a:rPr lang="en-IN" sz="1300" b="1" dirty="0"/>
              <a:t>TEST CASES DOCUMENTED.</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0704D4E9-D956-C67D-D267-B058F9122C42}"/>
              </a:ext>
            </a:extLst>
          </p:cNvPr>
          <p:cNvSpPr/>
          <p:nvPr/>
        </p:nvSpPr>
        <p:spPr>
          <a:xfrm>
            <a:off x="566928" y="603504"/>
            <a:ext cx="4325112" cy="640080"/>
          </a:xfrm>
          <a:prstGeom prst="round2Diag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PROJECT MANAGER: </a:t>
            </a:r>
            <a:r>
              <a:rPr lang="en-IN" dirty="0">
                <a:solidFill>
                  <a:schemeClr val="tx1"/>
                </a:solidFill>
              </a:rPr>
              <a:t>SOMASEKHARA</a:t>
            </a:r>
          </a:p>
        </p:txBody>
      </p:sp>
      <p:sp>
        <p:nvSpPr>
          <p:cNvPr id="17" name="Rectangle: Diagonal Corners Rounded 16">
            <a:extLst>
              <a:ext uri="{FF2B5EF4-FFF2-40B4-BE49-F238E27FC236}">
                <a16:creationId xmlns:a16="http://schemas.microsoft.com/office/drawing/2014/main" id="{1ADA5936-BF96-F141-9A4F-CCEB7939F677}"/>
              </a:ext>
            </a:extLst>
          </p:cNvPr>
          <p:cNvSpPr/>
          <p:nvPr/>
        </p:nvSpPr>
        <p:spPr>
          <a:xfrm>
            <a:off x="6574536" y="612648"/>
            <a:ext cx="4736592" cy="640080"/>
          </a:xfrm>
          <a:prstGeom prst="round2Diag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BUSINESS ANALYST: </a:t>
            </a:r>
            <a:r>
              <a:rPr lang="en-IN" dirty="0">
                <a:solidFill>
                  <a:schemeClr val="tx1"/>
                </a:solidFill>
              </a:rPr>
              <a:t>TEJASHREE</a:t>
            </a:r>
          </a:p>
        </p:txBody>
      </p:sp>
      <p:graphicFrame>
        <p:nvGraphicFramePr>
          <p:cNvPr id="18" name="Diagram 17">
            <a:extLst>
              <a:ext uri="{FF2B5EF4-FFF2-40B4-BE49-F238E27FC236}">
                <a16:creationId xmlns:a16="http://schemas.microsoft.com/office/drawing/2014/main" id="{1F2EF62A-B796-72E4-BC9A-225B5754DCDA}"/>
              </a:ext>
            </a:extLst>
          </p:cNvPr>
          <p:cNvGraphicFramePr/>
          <p:nvPr>
            <p:extLst>
              <p:ext uri="{D42A27DB-BD31-4B8C-83A1-F6EECF244321}">
                <p14:modId xmlns:p14="http://schemas.microsoft.com/office/powerpoint/2010/main" val="2829183111"/>
              </p:ext>
            </p:extLst>
          </p:nvPr>
        </p:nvGraphicFramePr>
        <p:xfrm>
          <a:off x="-318008" y="1981539"/>
          <a:ext cx="5895848" cy="4364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 18">
            <a:extLst>
              <a:ext uri="{FF2B5EF4-FFF2-40B4-BE49-F238E27FC236}">
                <a16:creationId xmlns:a16="http://schemas.microsoft.com/office/drawing/2014/main" id="{4D100E91-4E33-398F-D266-5EB6659B80D2}"/>
              </a:ext>
            </a:extLst>
          </p:cNvPr>
          <p:cNvGraphicFramePr/>
          <p:nvPr>
            <p:extLst>
              <p:ext uri="{D42A27DB-BD31-4B8C-83A1-F6EECF244321}">
                <p14:modId xmlns:p14="http://schemas.microsoft.com/office/powerpoint/2010/main" val="3325477756"/>
              </p:ext>
            </p:extLst>
          </p:nvPr>
        </p:nvGraphicFramePr>
        <p:xfrm>
          <a:off x="6808724" y="1981540"/>
          <a:ext cx="5005324" cy="43643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614416" y="652080"/>
            <a:ext cx="6369395" cy="5553839"/>
          </a:xfrm>
        </p:spPr>
        <p:txBody>
          <a:bodyPr/>
          <a:lstStyle/>
          <a:p>
            <a:r>
              <a:rPr lang="en-US" sz="1300" dirty="0">
                <a:solidFill>
                  <a:schemeClr val="bg2">
                    <a:lumMod val="10000"/>
                  </a:schemeClr>
                </a:solidFill>
              </a:rPr>
              <a:t>B-trees are essential data structures renowned for efficiently storing and managing sorted data, particularly in scenarios involving large datasets. Their design revolves around maintaining a balanced hierarchical structure, ensuring predictable performance across various operations like search, insertion, and deletion.</a:t>
            </a:r>
            <a:br>
              <a:rPr lang="en-US" sz="700" dirty="0">
                <a:solidFill>
                  <a:schemeClr val="bg2">
                    <a:lumMod val="10000"/>
                  </a:schemeClr>
                </a:solidFill>
              </a:rPr>
            </a:br>
            <a:br>
              <a:rPr lang="en-US" sz="1300" dirty="0">
                <a:solidFill>
                  <a:schemeClr val="bg2">
                    <a:lumMod val="10000"/>
                  </a:schemeClr>
                </a:solidFill>
              </a:rPr>
            </a:br>
            <a:r>
              <a:rPr lang="en-US" sz="1300" dirty="0">
                <a:solidFill>
                  <a:schemeClr val="bg2">
                    <a:lumMod val="10000"/>
                  </a:schemeClr>
                </a:solidFill>
              </a:rPr>
              <a:t>At their core, B-trees organize data in nodes, with each node containing multiple keys arranged in sorted order and pointers to child nodes. This arrangement enables efficient traversal and search operations, as keys can be quickly located within each node.</a:t>
            </a:r>
            <a:br>
              <a:rPr lang="en-US" sz="1300" dirty="0">
                <a:solidFill>
                  <a:schemeClr val="bg2">
                    <a:lumMod val="10000"/>
                  </a:schemeClr>
                </a:solidFill>
              </a:rPr>
            </a:br>
            <a:br>
              <a:rPr lang="en-US" sz="1300" dirty="0">
                <a:solidFill>
                  <a:schemeClr val="bg2">
                    <a:lumMod val="10000"/>
                  </a:schemeClr>
                </a:solidFill>
              </a:rPr>
            </a:br>
            <a:r>
              <a:rPr lang="en-US" sz="1300" dirty="0">
                <a:solidFill>
                  <a:schemeClr val="bg2">
                    <a:lumMod val="10000"/>
                  </a:schemeClr>
                </a:solidFill>
              </a:rPr>
              <a:t>One of the key features of B-trees is their ability to remain balanced, with all leaf nodes situated at the same level. This balance is crucial for maintaining consistent time complexity for operations even as the dataset grows.</a:t>
            </a:r>
            <a:br>
              <a:rPr lang="en-US" sz="700" dirty="0">
                <a:solidFill>
                  <a:schemeClr val="bg2">
                    <a:lumMod val="10000"/>
                  </a:schemeClr>
                </a:solidFill>
              </a:rPr>
            </a:br>
            <a:endParaRPr lang="en-US" sz="700" dirty="0">
              <a:solidFill>
                <a:schemeClr val="bg2">
                  <a:lumMod val="10000"/>
                </a:schemeClr>
              </a:solidFill>
            </a:endParaRPr>
          </a:p>
        </p:txBody>
      </p:sp>
      <p:pic>
        <p:nvPicPr>
          <p:cNvPr id="9" name="Picture 8">
            <a:extLst>
              <a:ext uri="{FF2B5EF4-FFF2-40B4-BE49-F238E27FC236}">
                <a16:creationId xmlns:a16="http://schemas.microsoft.com/office/drawing/2014/main" id="{6E945552-F16A-6B18-8AAB-10B8DE062055}"/>
              </a:ext>
            </a:extLst>
          </p:cNvPr>
          <p:cNvPicPr>
            <a:picLocks noChangeAspect="1"/>
          </p:cNvPicPr>
          <p:nvPr/>
        </p:nvPicPr>
        <p:blipFill rotWithShape="1">
          <a:blip r:embed="rId3"/>
          <a:srcRect l="7160" t="8098" r="5148" b="12059"/>
          <a:stretch/>
        </p:blipFill>
        <p:spPr>
          <a:xfrm>
            <a:off x="208189" y="1495043"/>
            <a:ext cx="5376673" cy="3808477"/>
          </a:xfrm>
          <a:prstGeom prst="rect">
            <a:avLst/>
          </a:prstGeom>
        </p:spPr>
      </p:pic>
      <p:sp>
        <p:nvSpPr>
          <p:cNvPr id="12" name="TextBox 11">
            <a:extLst>
              <a:ext uri="{FF2B5EF4-FFF2-40B4-BE49-F238E27FC236}">
                <a16:creationId xmlns:a16="http://schemas.microsoft.com/office/drawing/2014/main" id="{4608B055-F7AB-1FB9-3C55-6C96FADCC2E5}"/>
              </a:ext>
            </a:extLst>
          </p:cNvPr>
          <p:cNvSpPr txBox="1"/>
          <p:nvPr/>
        </p:nvSpPr>
        <p:spPr>
          <a:xfrm>
            <a:off x="704088" y="328914"/>
            <a:ext cx="9454896" cy="738664"/>
          </a:xfrm>
          <a:prstGeom prst="rect">
            <a:avLst/>
          </a:prstGeom>
          <a:noFill/>
        </p:spPr>
        <p:txBody>
          <a:bodyPr wrap="square" rtlCol="0">
            <a:spAutoFit/>
          </a:bodyPr>
          <a:lstStyle/>
          <a:p>
            <a:pPr algn="ctr"/>
            <a:r>
              <a:rPr lang="en-IN" sz="4200" b="1" dirty="0">
                <a:solidFill>
                  <a:schemeClr val="accent1">
                    <a:lumMod val="75000"/>
                  </a:schemeClr>
                </a:solidFill>
              </a:rPr>
              <a:t>B-TREE</a:t>
            </a:r>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2EC1-0B1E-CB84-E9D0-D3009B1930B6}"/>
              </a:ext>
            </a:extLst>
          </p:cNvPr>
          <p:cNvSpPr>
            <a:spLocks noGrp="1"/>
          </p:cNvSpPr>
          <p:nvPr>
            <p:ph type="title"/>
          </p:nvPr>
        </p:nvSpPr>
        <p:spPr/>
        <p:txBody>
          <a:bodyPr/>
          <a:lstStyle/>
          <a:p>
            <a:br>
              <a:rPr lang="en-US" sz="1300" dirty="0">
                <a:solidFill>
                  <a:schemeClr val="bg2">
                    <a:lumMod val="10000"/>
                  </a:schemeClr>
                </a:solidFill>
              </a:rPr>
            </a:br>
            <a:r>
              <a:rPr lang="en-US" sz="1300" dirty="0">
                <a:solidFill>
                  <a:schemeClr val="bg2">
                    <a:lumMod val="10000"/>
                  </a:schemeClr>
                </a:solidFill>
              </a:rPr>
              <a:t>KD-trees, or k-dimensional trees, are fundamental data structures used for partitioning multidimensional space. They offer a sophisticated approach to organizing data, especially in scenarios involving multiple dimensions. Each node within a KD-tree represents a region within the multidimensional space, split along different dimensions in a binary tree structure.</a:t>
            </a:r>
            <a:br>
              <a:rPr lang="en-US" sz="1300" dirty="0">
                <a:solidFill>
                  <a:schemeClr val="bg2">
                    <a:lumMod val="10000"/>
                  </a:schemeClr>
                </a:solidFill>
              </a:rPr>
            </a:br>
            <a:br>
              <a:rPr lang="en-US" sz="1300" dirty="0">
                <a:solidFill>
                  <a:schemeClr val="bg2">
                    <a:lumMod val="10000"/>
                  </a:schemeClr>
                </a:solidFill>
              </a:rPr>
            </a:br>
            <a:r>
              <a:rPr lang="en-US" sz="1300" dirty="0">
                <a:solidFill>
                  <a:schemeClr val="bg2">
                    <a:lumMod val="10000"/>
                  </a:schemeClr>
                </a:solidFill>
              </a:rPr>
              <a:t>The construction of KD-trees is recursive, with careful consideration given to selecting split dimensions and values. These decisions are pivotal in maintaining the balance of the tree, ensuring efficient search and query operations. The alternating splitting along different dimensions creates a balanced binary tree, with nodes representing distinct regions in the multidimensional space.</a:t>
            </a:r>
            <a:br>
              <a:rPr lang="en-US" sz="700" dirty="0"/>
            </a:br>
            <a:br>
              <a:rPr lang="en-US" sz="700" dirty="0"/>
            </a:br>
            <a:r>
              <a:rPr lang="en-US" sz="700" dirty="0"/>
              <a:t>.</a:t>
            </a:r>
            <a:endParaRPr lang="en-IN" sz="700" dirty="0"/>
          </a:p>
        </p:txBody>
      </p:sp>
      <p:sp>
        <p:nvSpPr>
          <p:cNvPr id="4" name="TextBox 3">
            <a:extLst>
              <a:ext uri="{FF2B5EF4-FFF2-40B4-BE49-F238E27FC236}">
                <a16:creationId xmlns:a16="http://schemas.microsoft.com/office/drawing/2014/main" id="{C037D01D-FC84-8686-8F4E-B778805009F5}"/>
              </a:ext>
            </a:extLst>
          </p:cNvPr>
          <p:cNvSpPr txBox="1"/>
          <p:nvPr/>
        </p:nvSpPr>
        <p:spPr>
          <a:xfrm>
            <a:off x="3557016" y="566928"/>
            <a:ext cx="242374" cy="369332"/>
          </a:xfrm>
          <a:prstGeom prst="rect">
            <a:avLst/>
          </a:prstGeom>
          <a:noFill/>
        </p:spPr>
        <p:txBody>
          <a:bodyPr wrap="none" rtlCol="0">
            <a:spAutoFit/>
          </a:bodyPr>
          <a:lstStyle/>
          <a:p>
            <a:r>
              <a:rPr lang="en-IN" dirty="0"/>
              <a:t> </a:t>
            </a:r>
          </a:p>
        </p:txBody>
      </p:sp>
      <p:pic>
        <p:nvPicPr>
          <p:cNvPr id="6" name="Picture 5">
            <a:extLst>
              <a:ext uri="{FF2B5EF4-FFF2-40B4-BE49-F238E27FC236}">
                <a16:creationId xmlns:a16="http://schemas.microsoft.com/office/drawing/2014/main" id="{D4514E9D-C358-437D-3C2E-EFFAFB734F36}"/>
              </a:ext>
            </a:extLst>
          </p:cNvPr>
          <p:cNvPicPr>
            <a:picLocks noChangeAspect="1"/>
          </p:cNvPicPr>
          <p:nvPr/>
        </p:nvPicPr>
        <p:blipFill>
          <a:blip r:embed="rId2"/>
          <a:stretch>
            <a:fillRect/>
          </a:stretch>
        </p:blipFill>
        <p:spPr>
          <a:xfrm>
            <a:off x="420624" y="1654697"/>
            <a:ext cx="4914389" cy="3630535"/>
          </a:xfrm>
          <a:prstGeom prst="rect">
            <a:avLst/>
          </a:prstGeom>
        </p:spPr>
      </p:pic>
      <p:sp>
        <p:nvSpPr>
          <p:cNvPr id="8" name="TextBox 7">
            <a:extLst>
              <a:ext uri="{FF2B5EF4-FFF2-40B4-BE49-F238E27FC236}">
                <a16:creationId xmlns:a16="http://schemas.microsoft.com/office/drawing/2014/main" id="{180A3277-7190-6622-B0E6-84B4B22CF372}"/>
              </a:ext>
            </a:extLst>
          </p:cNvPr>
          <p:cNvSpPr txBox="1"/>
          <p:nvPr/>
        </p:nvSpPr>
        <p:spPr>
          <a:xfrm>
            <a:off x="2556905" y="382262"/>
            <a:ext cx="6108192" cy="738664"/>
          </a:xfrm>
          <a:prstGeom prst="rect">
            <a:avLst/>
          </a:prstGeom>
          <a:noFill/>
        </p:spPr>
        <p:txBody>
          <a:bodyPr wrap="square">
            <a:spAutoFit/>
          </a:bodyPr>
          <a:lstStyle/>
          <a:p>
            <a:pPr algn="ctr"/>
            <a:r>
              <a:rPr lang="en-IN" sz="4200" b="1" dirty="0">
                <a:solidFill>
                  <a:schemeClr val="accent1">
                    <a:lumMod val="75000"/>
                  </a:schemeClr>
                </a:solidFill>
              </a:rPr>
              <a:t>K-D TREE</a:t>
            </a:r>
          </a:p>
        </p:txBody>
      </p:sp>
    </p:spTree>
    <p:extLst>
      <p:ext uri="{BB962C8B-B14F-4D97-AF65-F5344CB8AC3E}">
        <p14:creationId xmlns:p14="http://schemas.microsoft.com/office/powerpoint/2010/main" val="396043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BF42-B376-B6BF-863C-311799165FEF}"/>
              </a:ext>
            </a:extLst>
          </p:cNvPr>
          <p:cNvSpPr>
            <a:spLocks noGrp="1"/>
          </p:cNvSpPr>
          <p:nvPr>
            <p:ph type="title"/>
          </p:nvPr>
        </p:nvSpPr>
        <p:spPr>
          <a:xfrm>
            <a:off x="438912" y="-144587"/>
            <a:ext cx="9692640" cy="1091627"/>
          </a:xfrm>
        </p:spPr>
        <p:txBody>
          <a:bodyPr/>
          <a:lstStyle/>
          <a:p>
            <a:r>
              <a:rPr lang="en-US" sz="2400" dirty="0"/>
              <a:t>Performance Trade-offs: B-tree vs KD-tree</a:t>
            </a:r>
            <a:endParaRPr lang="en-IN" sz="2400" dirty="0"/>
          </a:p>
        </p:txBody>
      </p:sp>
      <p:sp>
        <p:nvSpPr>
          <p:cNvPr id="6" name="Slide Number Placeholder 5">
            <a:extLst>
              <a:ext uri="{FF2B5EF4-FFF2-40B4-BE49-F238E27FC236}">
                <a16:creationId xmlns:a16="http://schemas.microsoft.com/office/drawing/2014/main" id="{8CDBE313-8487-051C-5184-315A5C29BAC0}"/>
              </a:ext>
            </a:extLst>
          </p:cNvPr>
          <p:cNvSpPr>
            <a:spLocks noGrp="1"/>
          </p:cNvSpPr>
          <p:nvPr>
            <p:ph type="sldNum" sz="quarter" idx="10"/>
          </p:nvPr>
        </p:nvSpPr>
        <p:spPr/>
        <p:txBody>
          <a:bodyPr/>
          <a:lstStyle/>
          <a:p>
            <a:fld id="{48F63A3B-78C7-47BE-AE5E-E10140E04643}" type="slidenum">
              <a:rPr lang="en-US" smtClean="0"/>
              <a:pPr/>
              <a:t>6</a:t>
            </a:fld>
            <a:endParaRPr lang="en-US" dirty="0"/>
          </a:p>
        </p:txBody>
      </p:sp>
      <p:graphicFrame>
        <p:nvGraphicFramePr>
          <p:cNvPr id="8" name="Table 7">
            <a:extLst>
              <a:ext uri="{FF2B5EF4-FFF2-40B4-BE49-F238E27FC236}">
                <a16:creationId xmlns:a16="http://schemas.microsoft.com/office/drawing/2014/main" id="{CB819FEB-0C18-6843-BDD2-7078B96DC829}"/>
              </a:ext>
            </a:extLst>
          </p:cNvPr>
          <p:cNvGraphicFramePr>
            <a:graphicFrameLocks noGrp="1"/>
          </p:cNvGraphicFramePr>
          <p:nvPr>
            <p:extLst>
              <p:ext uri="{D42A27DB-BD31-4B8C-83A1-F6EECF244321}">
                <p14:modId xmlns:p14="http://schemas.microsoft.com/office/powerpoint/2010/main" val="126746909"/>
              </p:ext>
            </p:extLst>
          </p:nvPr>
        </p:nvGraphicFramePr>
        <p:xfrm>
          <a:off x="623824" y="1408514"/>
          <a:ext cx="8127999" cy="412496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320976614"/>
                    </a:ext>
                  </a:extLst>
                </a:gridCol>
                <a:gridCol w="2709333">
                  <a:extLst>
                    <a:ext uri="{9D8B030D-6E8A-4147-A177-3AD203B41FA5}">
                      <a16:colId xmlns:a16="http://schemas.microsoft.com/office/drawing/2014/main" val="1085042463"/>
                    </a:ext>
                  </a:extLst>
                </a:gridCol>
                <a:gridCol w="2709333">
                  <a:extLst>
                    <a:ext uri="{9D8B030D-6E8A-4147-A177-3AD203B41FA5}">
                      <a16:colId xmlns:a16="http://schemas.microsoft.com/office/drawing/2014/main" val="1293462725"/>
                    </a:ext>
                  </a:extLst>
                </a:gridCol>
              </a:tblGrid>
              <a:tr h="370840">
                <a:tc>
                  <a:txBody>
                    <a:bodyPr/>
                    <a:lstStyle/>
                    <a:p>
                      <a:endParaRPr lang="en-IN" dirty="0"/>
                    </a:p>
                  </a:txBody>
                  <a:tcPr/>
                </a:tc>
                <a:tc>
                  <a:txBody>
                    <a:bodyPr/>
                    <a:lstStyle/>
                    <a:p>
                      <a:pPr algn="ctr"/>
                      <a:r>
                        <a:rPr lang="en-IN" dirty="0"/>
                        <a:t>B-TREE</a:t>
                      </a:r>
                    </a:p>
                  </a:txBody>
                  <a:tcPr/>
                </a:tc>
                <a:tc>
                  <a:txBody>
                    <a:bodyPr/>
                    <a:lstStyle/>
                    <a:p>
                      <a:pPr algn="ctr"/>
                      <a:r>
                        <a:rPr lang="en-IN" dirty="0"/>
                        <a:t>KD-TREE</a:t>
                      </a:r>
                    </a:p>
                  </a:txBody>
                  <a:tcPr/>
                </a:tc>
                <a:extLst>
                  <a:ext uri="{0D108BD9-81ED-4DB2-BD59-A6C34878D82A}">
                    <a16:rowId xmlns:a16="http://schemas.microsoft.com/office/drawing/2014/main" val="3481801708"/>
                  </a:ext>
                </a:extLst>
              </a:tr>
              <a:tr h="370840">
                <a:tc>
                  <a:txBody>
                    <a:bodyPr/>
                    <a:lstStyle/>
                    <a:p>
                      <a:r>
                        <a:rPr lang="en-IN" dirty="0"/>
                        <a:t>INSERTION</a:t>
                      </a:r>
                    </a:p>
                  </a:txBody>
                  <a:tcPr/>
                </a:tc>
                <a:tc>
                  <a:txBody>
                    <a:bodyPr/>
                    <a:lstStyle/>
                    <a:p>
                      <a:pPr algn="ctr"/>
                      <a:r>
                        <a:rPr lang="en-IN" dirty="0"/>
                        <a:t>O(Log n)</a:t>
                      </a:r>
                    </a:p>
                  </a:txBody>
                  <a:tcPr/>
                </a:tc>
                <a:tc>
                  <a:txBody>
                    <a:bodyPr/>
                    <a:lstStyle/>
                    <a:p>
                      <a:pPr algn="ctr"/>
                      <a:r>
                        <a:rPr lang="pt-BR" sz="1800" b="0" i="0" kern="1200" dirty="0">
                          <a:solidFill>
                            <a:schemeClr val="tx1"/>
                          </a:solidFill>
                          <a:effectLst/>
                          <a:latin typeface="+mn-lt"/>
                          <a:ea typeface="+mn-ea"/>
                          <a:cs typeface="+mn-cs"/>
                        </a:rPr>
                        <a:t>O(log n) (average), </a:t>
                      </a:r>
                    </a:p>
                    <a:p>
                      <a:pPr algn="ctr"/>
                      <a:r>
                        <a:rPr lang="pt-BR" sz="1800" b="0" i="0" kern="1200" dirty="0">
                          <a:solidFill>
                            <a:schemeClr val="tx1"/>
                          </a:solidFill>
                          <a:effectLst/>
                          <a:latin typeface="+mn-lt"/>
                          <a:ea typeface="+mn-ea"/>
                          <a:cs typeface="+mn-cs"/>
                        </a:rPr>
                        <a:t>O(n) (worst case)</a:t>
                      </a:r>
                      <a:endParaRPr lang="en-IN" dirty="0"/>
                    </a:p>
                  </a:txBody>
                  <a:tcPr/>
                </a:tc>
                <a:extLst>
                  <a:ext uri="{0D108BD9-81ED-4DB2-BD59-A6C34878D82A}">
                    <a16:rowId xmlns:a16="http://schemas.microsoft.com/office/drawing/2014/main" val="997424685"/>
                  </a:ext>
                </a:extLst>
              </a:tr>
              <a:tr h="370840">
                <a:tc>
                  <a:txBody>
                    <a:bodyPr/>
                    <a:lstStyle/>
                    <a:p>
                      <a:r>
                        <a:rPr lang="en-IN" dirty="0"/>
                        <a:t>SEARCH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O(Log n)</a:t>
                      </a:r>
                    </a:p>
                    <a:p>
                      <a:pPr algn="ctr"/>
                      <a:endParaRPr lang="en-IN" dirty="0"/>
                    </a:p>
                  </a:txBody>
                  <a:tcPr/>
                </a:tc>
                <a:tc>
                  <a:txBody>
                    <a:bodyPr/>
                    <a:lstStyle/>
                    <a:p>
                      <a:pPr algn="ctr"/>
                      <a:r>
                        <a:rPr lang="pt-BR" sz="1800" b="0" i="0" kern="1200" dirty="0">
                          <a:solidFill>
                            <a:schemeClr val="tx1"/>
                          </a:solidFill>
                          <a:effectLst/>
                          <a:latin typeface="+mn-lt"/>
                          <a:ea typeface="+mn-ea"/>
                          <a:cs typeface="+mn-cs"/>
                        </a:rPr>
                        <a:t>O(log n) (average), </a:t>
                      </a:r>
                    </a:p>
                    <a:p>
                      <a:pPr algn="ctr"/>
                      <a:r>
                        <a:rPr lang="pt-BR" sz="1800" b="0" i="0" kern="1200" dirty="0">
                          <a:solidFill>
                            <a:schemeClr val="tx1"/>
                          </a:solidFill>
                          <a:effectLst/>
                          <a:latin typeface="+mn-lt"/>
                          <a:ea typeface="+mn-ea"/>
                          <a:cs typeface="+mn-cs"/>
                        </a:rPr>
                        <a:t>O(n) (worst case)</a:t>
                      </a:r>
                      <a:endParaRPr lang="en-IN" dirty="0"/>
                    </a:p>
                  </a:txBody>
                  <a:tcPr/>
                </a:tc>
                <a:extLst>
                  <a:ext uri="{0D108BD9-81ED-4DB2-BD59-A6C34878D82A}">
                    <a16:rowId xmlns:a16="http://schemas.microsoft.com/office/drawing/2014/main" val="1897204122"/>
                  </a:ext>
                </a:extLst>
              </a:tr>
              <a:tr h="370840">
                <a:tc>
                  <a:txBody>
                    <a:bodyPr/>
                    <a:lstStyle/>
                    <a:p>
                      <a:r>
                        <a:rPr lang="en-IN" dirty="0"/>
                        <a:t>DELETION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O(Log n)</a:t>
                      </a:r>
                    </a:p>
                    <a:p>
                      <a:pPr algn="ctr"/>
                      <a:endParaRPr lang="en-IN" dirty="0"/>
                    </a:p>
                  </a:txBody>
                  <a:tcPr/>
                </a:tc>
                <a:tc>
                  <a:txBody>
                    <a:bodyPr/>
                    <a:lstStyle/>
                    <a:p>
                      <a:pPr algn="ctr"/>
                      <a:r>
                        <a:rPr lang="pt-BR" sz="1800" b="0" i="0" kern="1200" dirty="0">
                          <a:solidFill>
                            <a:schemeClr val="tx1"/>
                          </a:solidFill>
                          <a:effectLst/>
                          <a:latin typeface="+mn-lt"/>
                          <a:ea typeface="+mn-ea"/>
                          <a:cs typeface="+mn-cs"/>
                        </a:rPr>
                        <a:t>O(log n) (average), </a:t>
                      </a:r>
                    </a:p>
                    <a:p>
                      <a:pPr algn="ctr"/>
                      <a:r>
                        <a:rPr lang="pt-BR" sz="1800" b="0" i="0" kern="1200" dirty="0">
                          <a:solidFill>
                            <a:schemeClr val="tx1"/>
                          </a:solidFill>
                          <a:effectLst/>
                          <a:latin typeface="+mn-lt"/>
                          <a:ea typeface="+mn-ea"/>
                          <a:cs typeface="+mn-cs"/>
                        </a:rPr>
                        <a:t>O(n) (worst case)</a:t>
                      </a:r>
                      <a:endParaRPr lang="en-IN" dirty="0"/>
                    </a:p>
                  </a:txBody>
                  <a:tcPr/>
                </a:tc>
                <a:extLst>
                  <a:ext uri="{0D108BD9-81ED-4DB2-BD59-A6C34878D82A}">
                    <a16:rowId xmlns:a16="http://schemas.microsoft.com/office/drawing/2014/main" val="3740171873"/>
                  </a:ext>
                </a:extLst>
              </a:tr>
              <a:tr h="370840">
                <a:tc>
                  <a:txBody>
                    <a:bodyPr/>
                    <a:lstStyle/>
                    <a:p>
                      <a:r>
                        <a:rPr lang="en-IN" dirty="0"/>
                        <a:t>SPACE COMPLEXITY</a:t>
                      </a:r>
                    </a:p>
                  </a:txBody>
                  <a:tcPr/>
                </a:tc>
                <a:tc>
                  <a:txBody>
                    <a:bodyPr/>
                    <a:lstStyle/>
                    <a:p>
                      <a:pPr algn="ctr"/>
                      <a:r>
                        <a:rPr lang="pt-BR" sz="1800" b="0" i="0" kern="1200" dirty="0">
                          <a:solidFill>
                            <a:schemeClr val="tx1"/>
                          </a:solidFill>
                          <a:effectLst/>
                          <a:latin typeface="+mn-lt"/>
                          <a:ea typeface="+mn-ea"/>
                          <a:cs typeface="+mn-cs"/>
                        </a:rPr>
                        <a:t>O(n) </a:t>
                      </a:r>
                      <a:endParaRPr lang="en-IN" dirty="0"/>
                    </a:p>
                  </a:txBody>
                  <a:tcPr/>
                </a:tc>
                <a:tc>
                  <a:txBody>
                    <a:bodyPr/>
                    <a:lstStyle/>
                    <a:p>
                      <a:pPr algn="ctr"/>
                      <a:r>
                        <a:rPr lang="pt-BR" sz="1800" b="0" i="0" kern="1200" dirty="0">
                          <a:solidFill>
                            <a:schemeClr val="tx1"/>
                          </a:solidFill>
                          <a:effectLst/>
                          <a:latin typeface="+mn-lt"/>
                          <a:ea typeface="+mn-ea"/>
                          <a:cs typeface="+mn-cs"/>
                        </a:rPr>
                        <a:t>O(n) </a:t>
                      </a:r>
                      <a:endParaRPr lang="en-IN" dirty="0"/>
                    </a:p>
                  </a:txBody>
                  <a:tcPr/>
                </a:tc>
                <a:extLst>
                  <a:ext uri="{0D108BD9-81ED-4DB2-BD59-A6C34878D82A}">
                    <a16:rowId xmlns:a16="http://schemas.microsoft.com/office/drawing/2014/main" val="843195260"/>
                  </a:ext>
                </a:extLst>
              </a:tr>
              <a:tr h="370840">
                <a:tc>
                  <a:txBody>
                    <a:bodyPr/>
                    <a:lstStyle/>
                    <a:p>
                      <a:r>
                        <a:rPr lang="en-IN" dirty="0"/>
                        <a:t>BALANCING</a:t>
                      </a:r>
                    </a:p>
                  </a:txBody>
                  <a:tcPr/>
                </a:tc>
                <a:tc>
                  <a:txBody>
                    <a:bodyPr/>
                    <a:lstStyle/>
                    <a:p>
                      <a:pPr algn="ctr"/>
                      <a:r>
                        <a:rPr lang="en-US" sz="1800" b="0" i="0" kern="1200" dirty="0">
                          <a:solidFill>
                            <a:schemeClr val="tx1"/>
                          </a:solidFill>
                          <a:effectLst/>
                          <a:latin typeface="+mn-lt"/>
                          <a:ea typeface="+mn-ea"/>
                          <a:cs typeface="+mn-cs"/>
                        </a:rPr>
                        <a:t>Requires frequent rebalancing operations to </a:t>
                      </a:r>
                      <a:r>
                        <a:rPr lang="en-IN" sz="1800" b="0" i="0" kern="1200" dirty="0">
                          <a:solidFill>
                            <a:schemeClr val="tx1"/>
                          </a:solidFill>
                          <a:effectLst/>
                          <a:latin typeface="+mn-lt"/>
                          <a:ea typeface="+mn-ea"/>
                          <a:cs typeface="+mn-cs"/>
                        </a:rPr>
                        <a:t>maintain balance property.</a:t>
                      </a:r>
                      <a:endParaRPr lang="en-IN" dirty="0"/>
                    </a:p>
                  </a:txBody>
                  <a:tcPr/>
                </a:tc>
                <a:tc>
                  <a:txBody>
                    <a:bodyPr/>
                    <a:lstStyle/>
                    <a:p>
                      <a:pPr algn="ctr"/>
                      <a:r>
                        <a:rPr lang="en-US" sz="1800" b="0" i="0" kern="1200" dirty="0">
                          <a:solidFill>
                            <a:schemeClr val="tx1"/>
                          </a:solidFill>
                          <a:effectLst/>
                          <a:latin typeface="+mn-lt"/>
                          <a:ea typeface="+mn-ea"/>
                          <a:cs typeface="+mn-cs"/>
                        </a:rPr>
                        <a:t>KD-trees don't require rebalancing operations,</a:t>
                      </a:r>
                    </a:p>
                    <a:p>
                      <a:pPr algn="ctr"/>
                      <a:r>
                        <a:rPr lang="en-US" sz="1800" b="0" i="0" kern="1200" dirty="0">
                          <a:solidFill>
                            <a:schemeClr val="tx1"/>
                          </a:solidFill>
                          <a:effectLst/>
                          <a:latin typeface="+mn-lt"/>
                          <a:ea typeface="+mn-ea"/>
                          <a:cs typeface="+mn-cs"/>
                        </a:rPr>
                        <a:t>but may become unbalanced depending on input data</a:t>
                      </a:r>
                      <a:endParaRPr lang="en-IN" dirty="0"/>
                    </a:p>
                  </a:txBody>
                  <a:tcPr/>
                </a:tc>
                <a:extLst>
                  <a:ext uri="{0D108BD9-81ED-4DB2-BD59-A6C34878D82A}">
                    <a16:rowId xmlns:a16="http://schemas.microsoft.com/office/drawing/2014/main" val="1426496902"/>
                  </a:ext>
                </a:extLst>
              </a:tr>
            </a:tbl>
          </a:graphicData>
        </a:graphic>
      </p:graphicFrame>
    </p:spTree>
    <p:extLst>
      <p:ext uri="{BB962C8B-B14F-4D97-AF65-F5344CB8AC3E}">
        <p14:creationId xmlns:p14="http://schemas.microsoft.com/office/powerpoint/2010/main" val="257140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5324-5FE4-9A51-9CC8-E935434893DF}"/>
              </a:ext>
            </a:extLst>
          </p:cNvPr>
          <p:cNvSpPr>
            <a:spLocks noGrp="1"/>
          </p:cNvSpPr>
          <p:nvPr>
            <p:ph type="title"/>
          </p:nvPr>
        </p:nvSpPr>
        <p:spPr>
          <a:xfrm>
            <a:off x="914399" y="186550"/>
            <a:ext cx="10511627" cy="1012785"/>
          </a:xfrm>
        </p:spPr>
        <p:txBody>
          <a:bodyPr/>
          <a:lstStyle/>
          <a:p>
            <a:r>
              <a:rPr lang="en-IN" dirty="0"/>
              <a:t>Team contributions</a:t>
            </a:r>
          </a:p>
        </p:txBody>
      </p:sp>
      <p:sp>
        <p:nvSpPr>
          <p:cNvPr id="3" name="Content Placeholder 2">
            <a:extLst>
              <a:ext uri="{FF2B5EF4-FFF2-40B4-BE49-F238E27FC236}">
                <a16:creationId xmlns:a16="http://schemas.microsoft.com/office/drawing/2014/main" id="{4D05AF12-4275-4B0C-B45A-B0CA04428AF3}"/>
              </a:ext>
            </a:extLst>
          </p:cNvPr>
          <p:cNvSpPr>
            <a:spLocks noGrp="1"/>
          </p:cNvSpPr>
          <p:nvPr>
            <p:ph sz="quarter" idx="4"/>
          </p:nvPr>
        </p:nvSpPr>
        <p:spPr>
          <a:xfrm>
            <a:off x="840186" y="1199335"/>
            <a:ext cx="10511627" cy="5472115"/>
          </a:xfrm>
        </p:spPr>
        <p:txBody>
          <a:bodyPr>
            <a:normAutofit/>
          </a:bodyPr>
          <a:lstStyle/>
          <a:p>
            <a:pPr marL="0" indent="0">
              <a:buNone/>
            </a:pPr>
            <a:r>
              <a:rPr lang="en-IN" b="1" u="sng" dirty="0"/>
              <a:t>B-TREE:</a:t>
            </a:r>
          </a:p>
          <a:p>
            <a:r>
              <a:rPr lang="en-IN" b="1" dirty="0"/>
              <a:t>Varsha &amp; Dhanvanyaa</a:t>
            </a:r>
            <a:r>
              <a:rPr lang="en-IN" dirty="0"/>
              <a:t>- Deletion.</a:t>
            </a:r>
          </a:p>
          <a:p>
            <a:r>
              <a:rPr lang="en-IN" b="1" dirty="0" err="1"/>
              <a:t>Supritha</a:t>
            </a:r>
            <a:r>
              <a:rPr lang="en-IN" b="1" dirty="0"/>
              <a:t> &amp; </a:t>
            </a:r>
            <a:r>
              <a:rPr lang="en-IN" b="1" dirty="0" err="1"/>
              <a:t>Pranaav</a:t>
            </a:r>
            <a:r>
              <a:rPr lang="en-IN" b="1" dirty="0"/>
              <a:t> A</a:t>
            </a:r>
            <a:r>
              <a:rPr lang="en-IN" dirty="0"/>
              <a:t>- Insertion, Search and Display.</a:t>
            </a:r>
          </a:p>
          <a:p>
            <a:r>
              <a:rPr lang="en-IN" b="1" dirty="0"/>
              <a:t>Rahul &amp; Rohith</a:t>
            </a:r>
            <a:r>
              <a:rPr lang="en-IN" dirty="0"/>
              <a:t>- Test Cases and Boundary Conditions for B-Tree.</a:t>
            </a:r>
          </a:p>
          <a:p>
            <a:pPr marL="0" indent="0">
              <a:buNone/>
            </a:pPr>
            <a:r>
              <a:rPr lang="en-IN" b="1" u="sng" dirty="0"/>
              <a:t>K-D TREE:</a:t>
            </a:r>
          </a:p>
          <a:p>
            <a:r>
              <a:rPr lang="en-IN" b="1" dirty="0"/>
              <a:t>Pranav B</a:t>
            </a:r>
            <a:r>
              <a:rPr lang="en-IN" dirty="0"/>
              <a:t>- Insertion And Search.</a:t>
            </a:r>
          </a:p>
          <a:p>
            <a:r>
              <a:rPr lang="en-IN" b="1" dirty="0"/>
              <a:t>Santhosh</a:t>
            </a:r>
            <a:r>
              <a:rPr lang="en-IN" dirty="0"/>
              <a:t>- Deletion.</a:t>
            </a:r>
          </a:p>
          <a:p>
            <a:r>
              <a:rPr lang="en-IN" b="1" dirty="0"/>
              <a:t>Ritika</a:t>
            </a:r>
            <a:r>
              <a:rPr lang="en-IN" dirty="0"/>
              <a:t>- Test Cases and Boundary Conditions For K-D Tree.</a:t>
            </a:r>
          </a:p>
          <a:p>
            <a:endParaRPr lang="en-IN" dirty="0"/>
          </a:p>
          <a:p>
            <a:r>
              <a:rPr lang="en-IN" b="1" dirty="0"/>
              <a:t>Tejashree- </a:t>
            </a:r>
            <a:r>
              <a:rPr lang="en-IN" dirty="0"/>
              <a:t>Created Documentation and Algorithms for Insertion, Deletion &amp; Search for B-Tree and K-D tree.</a:t>
            </a:r>
          </a:p>
          <a:p>
            <a:endParaRPr lang="en-IN" dirty="0"/>
          </a:p>
          <a:p>
            <a:r>
              <a:rPr lang="en-IN" b="1" dirty="0" err="1"/>
              <a:t>SomaSekhara</a:t>
            </a:r>
            <a:r>
              <a:rPr lang="en-IN" b="1" dirty="0"/>
              <a:t>- </a:t>
            </a:r>
            <a:r>
              <a:rPr lang="en-US" dirty="0"/>
              <a:t>Orchestrated Task Management and Presentation Preparation with Timely Execution.</a:t>
            </a:r>
            <a:endParaRPr lang="en-IN" dirty="0"/>
          </a:p>
          <a:p>
            <a:pPr marL="0" indent="0">
              <a:buNone/>
            </a:pPr>
            <a:endParaRPr lang="en-IN" b="1" u="sng" dirty="0"/>
          </a:p>
          <a:p>
            <a:pPr marL="0" indent="0">
              <a:buNone/>
            </a:pPr>
            <a:endParaRPr lang="en-IN" b="1" u="sng" dirty="0"/>
          </a:p>
          <a:p>
            <a:endParaRPr lang="en-IN" dirty="0"/>
          </a:p>
        </p:txBody>
      </p:sp>
      <p:sp>
        <p:nvSpPr>
          <p:cNvPr id="4" name="Slide Number Placeholder 3">
            <a:extLst>
              <a:ext uri="{FF2B5EF4-FFF2-40B4-BE49-F238E27FC236}">
                <a16:creationId xmlns:a16="http://schemas.microsoft.com/office/drawing/2014/main" id="{53EF3093-1E0F-D1B0-5239-1ABD1665BE58}"/>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14049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B3059E-2611-BD06-AA4E-785AA0F48B25}"/>
              </a:ext>
            </a:extLst>
          </p:cNvPr>
          <p:cNvSpPr txBox="1"/>
          <p:nvPr/>
        </p:nvSpPr>
        <p:spPr>
          <a:xfrm>
            <a:off x="694944" y="502920"/>
            <a:ext cx="6812280" cy="646331"/>
          </a:xfrm>
          <a:prstGeom prst="rect">
            <a:avLst/>
          </a:prstGeom>
          <a:noFill/>
        </p:spPr>
        <p:txBody>
          <a:bodyPr wrap="square" rtlCol="0">
            <a:spAutoFit/>
          </a:bodyPr>
          <a:lstStyle/>
          <a:p>
            <a:pPr algn="ctr"/>
            <a:r>
              <a:rPr lang="en-IN" sz="3600" b="1" dirty="0">
                <a:solidFill>
                  <a:srgbClr val="0070C0"/>
                </a:solidFill>
              </a:rPr>
              <a:t>BIBLIOGRAPHY</a:t>
            </a:r>
          </a:p>
        </p:txBody>
      </p:sp>
      <p:sp>
        <p:nvSpPr>
          <p:cNvPr id="21" name="TextBox 20">
            <a:extLst>
              <a:ext uri="{FF2B5EF4-FFF2-40B4-BE49-F238E27FC236}">
                <a16:creationId xmlns:a16="http://schemas.microsoft.com/office/drawing/2014/main" id="{89FA6C04-5630-43D8-FE9D-C6DC4A53EBD6}"/>
              </a:ext>
            </a:extLst>
          </p:cNvPr>
          <p:cNvSpPr txBox="1"/>
          <p:nvPr/>
        </p:nvSpPr>
        <p:spPr>
          <a:xfrm>
            <a:off x="292608" y="1819656"/>
            <a:ext cx="8889997" cy="923330"/>
          </a:xfrm>
          <a:prstGeom prst="rect">
            <a:avLst/>
          </a:prstGeom>
          <a:noFill/>
        </p:spPr>
        <p:txBody>
          <a:bodyPr wrap="square" rtlCol="0">
            <a:spAutoFit/>
          </a:bodyPr>
          <a:lstStyle/>
          <a:p>
            <a:r>
              <a:rPr lang="en-IN" dirty="0"/>
              <a:t>TITLE: Search and Insertion in K-Dimensional Tree</a:t>
            </a:r>
          </a:p>
          <a:p>
            <a:r>
              <a:rPr lang="en-IN" dirty="0"/>
              <a:t>Source: GeeksforGeeks</a:t>
            </a:r>
          </a:p>
          <a:p>
            <a:r>
              <a:rPr lang="en-IN" dirty="0"/>
              <a:t>Link: </a:t>
            </a:r>
            <a:r>
              <a:rPr lang="en-IN" dirty="0">
                <a:hlinkClick r:id="rId3" action="ppaction://hlinksldjump"/>
              </a:rPr>
              <a:t>https://www.geeksforgeeks.org/search-and-insertion-in-k-dimensional-tree/</a:t>
            </a:r>
            <a:endParaRPr lang="en-IN" dirty="0"/>
          </a:p>
        </p:txBody>
      </p:sp>
      <p:sp>
        <p:nvSpPr>
          <p:cNvPr id="23" name="TextBox 22">
            <a:extLst>
              <a:ext uri="{FF2B5EF4-FFF2-40B4-BE49-F238E27FC236}">
                <a16:creationId xmlns:a16="http://schemas.microsoft.com/office/drawing/2014/main" id="{C04F64C4-7895-76E1-9696-6A0A90DD7586}"/>
              </a:ext>
            </a:extLst>
          </p:cNvPr>
          <p:cNvSpPr txBox="1"/>
          <p:nvPr/>
        </p:nvSpPr>
        <p:spPr>
          <a:xfrm>
            <a:off x="292608" y="2914686"/>
            <a:ext cx="7022592" cy="923330"/>
          </a:xfrm>
          <a:prstGeom prst="rect">
            <a:avLst/>
          </a:prstGeom>
          <a:noFill/>
        </p:spPr>
        <p:txBody>
          <a:bodyPr wrap="square">
            <a:spAutoFit/>
          </a:bodyPr>
          <a:lstStyle/>
          <a:p>
            <a:r>
              <a:rPr lang="en-IN" dirty="0"/>
              <a:t>TITLE: Introduction of B-Tree </a:t>
            </a:r>
          </a:p>
          <a:p>
            <a:r>
              <a:rPr lang="en-IN" dirty="0"/>
              <a:t>Source: GeeksforGeeks</a:t>
            </a:r>
          </a:p>
          <a:p>
            <a:r>
              <a:rPr lang="en-IN" dirty="0"/>
              <a:t>Link: </a:t>
            </a:r>
            <a:r>
              <a:rPr lang="en-IN" dirty="0">
                <a:hlinkClick r:id="rId3" action="ppaction://hlinksldjump"/>
              </a:rPr>
              <a:t>https://www.geeksforgeeks.org/introduction-of-b-tree-2/</a:t>
            </a:r>
            <a:endParaRPr lang="en-IN" dirty="0"/>
          </a:p>
        </p:txBody>
      </p:sp>
      <p:sp>
        <p:nvSpPr>
          <p:cNvPr id="25" name="TextBox 24">
            <a:extLst>
              <a:ext uri="{FF2B5EF4-FFF2-40B4-BE49-F238E27FC236}">
                <a16:creationId xmlns:a16="http://schemas.microsoft.com/office/drawing/2014/main" id="{B7220AC5-D365-4E85-566A-B0F236668871}"/>
              </a:ext>
            </a:extLst>
          </p:cNvPr>
          <p:cNvSpPr txBox="1"/>
          <p:nvPr/>
        </p:nvSpPr>
        <p:spPr>
          <a:xfrm>
            <a:off x="292608" y="3841356"/>
            <a:ext cx="7571232" cy="2308324"/>
          </a:xfrm>
          <a:prstGeom prst="rect">
            <a:avLst/>
          </a:prstGeom>
          <a:noFill/>
        </p:spPr>
        <p:txBody>
          <a:bodyPr wrap="square">
            <a:spAutoFit/>
          </a:bodyPr>
          <a:lstStyle/>
          <a:p>
            <a:endParaRPr lang="en-IN" dirty="0"/>
          </a:p>
          <a:p>
            <a:r>
              <a:rPr lang="en-IN" dirty="0"/>
              <a:t>TITLE: Delete Operation in B-Tree</a:t>
            </a:r>
          </a:p>
          <a:p>
            <a:r>
              <a:rPr lang="en-IN" dirty="0"/>
              <a:t>Source: GeeksforGeeks </a:t>
            </a:r>
          </a:p>
          <a:p>
            <a:r>
              <a:rPr lang="en-IN" dirty="0"/>
              <a:t>Link: </a:t>
            </a:r>
            <a:r>
              <a:rPr lang="en-IN" dirty="0">
                <a:hlinkClick r:id="rId3" action="ppaction://hlinksldjump"/>
              </a:rPr>
              <a:t>https://www.geeksforgeeks.org/delete-operation-in-b-tree/?ref=lbp</a:t>
            </a:r>
            <a:endParaRPr lang="en-IN" dirty="0"/>
          </a:p>
          <a:p>
            <a:endParaRPr lang="en-IN" dirty="0"/>
          </a:p>
          <a:p>
            <a:r>
              <a:rPr lang="en-IN" dirty="0"/>
              <a:t>TITLE: B-Tree Visualization</a:t>
            </a:r>
          </a:p>
          <a:p>
            <a:r>
              <a:rPr lang="en-IN" dirty="0"/>
              <a:t>Source: University of San Francisco</a:t>
            </a:r>
          </a:p>
          <a:p>
            <a:r>
              <a:rPr lang="en-IN" dirty="0"/>
              <a:t>Link: </a:t>
            </a:r>
            <a:r>
              <a:rPr lang="en-IN" dirty="0">
                <a:hlinkClick r:id="rId3" action="ppaction://hlinksldjump"/>
              </a:rPr>
              <a:t>https://www.cs.usfca.edu/~galles/visualization/BTree.html</a:t>
            </a:r>
            <a:endParaRPr lang="en-IN"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{80859FF2-97D5-49A3-BD58-68F013F7AE53}tf78438558_win32</Template>
  <TotalTime>375</TotalTime>
  <Words>616</Words>
  <Application>Microsoft Office PowerPoint</Application>
  <PresentationFormat>Widescreen</PresentationFormat>
  <Paragraphs>88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B-tree &amp; K-D tree implementation..</vt:lpstr>
      <vt:lpstr>Project Roadmap:</vt:lpstr>
      <vt:lpstr>PowerPoint Presentation</vt:lpstr>
      <vt:lpstr>B-trees are essential data structures renowned for efficiently storing and managing sorted data, particularly in scenarios involving large datasets. Their design revolves around maintaining a balanced hierarchical structure, ensuring predictable performance across various operations like search, insertion, and deletion.  At their core, B-trees organize data in nodes, with each node containing multiple keys arranged in sorted order and pointers to child nodes. This arrangement enables efficient traversal and search operations, as keys can be quickly located within each node.  One of the key features of B-trees is their ability to remain balanced, with all leaf nodes situated at the same level. This balance is crucial for maintaining consistent time complexity for operations even as the dataset grows. </vt:lpstr>
      <vt:lpstr> KD-trees, or k-dimensional trees, are fundamental data structures used for partitioning multidimensional space. They offer a sophisticated approach to organizing data, especially in scenarios involving multiple dimensions. Each node within a KD-tree represents a region within the multidimensional space, split along different dimensions in a binary tree structure.  The construction of KD-trees is recursive, with careful consideration given to selecting split dimensions and values. These decisions are pivotal in maintaining the balance of the tree, ensuring efficient search and query operations. The alternating splitting along different dimensions creates a balanced binary tree, with nodes representing distinct regions in the multidimensional space.  .</vt:lpstr>
      <vt:lpstr>Performance Trade-offs: B-tree vs KD-tree</vt:lpstr>
      <vt:lpstr>Team contributions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 &amp; K-D tree implementation..</dc:title>
  <dc:subject/>
  <dc:creator>bhargav suryadevara</dc:creator>
  <cp:lastModifiedBy>bhargav suryadevara</cp:lastModifiedBy>
  <cp:revision>4</cp:revision>
  <dcterms:created xsi:type="dcterms:W3CDTF">2024-04-27T14:25:18Z</dcterms:created>
  <dcterms:modified xsi:type="dcterms:W3CDTF">2024-05-10T08:04:22Z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