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bb9bb07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bb9bb07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bb9bb0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bb9bb0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bb9bb07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bb9bb07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bb9bb0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bb9bb0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bb9bb0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bb9bb0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bb9bb0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bb9bb0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bb9bb0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bb9bb0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bb9bb0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bb9bb0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bb9bb0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bb9bb0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bb9bb07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bb9bb07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bb9bb07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bb9bb0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Environment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Program - Dissection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semicolon at the end of line 3? This indicates that line 3 was executing an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were 2 values involved - String </a:t>
            </a:r>
            <a:r>
              <a:rPr lang="en"/>
              <a:t>args and “Hello World”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were Strings, but args is an incoming parameter and “Hello World” is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purpose of args is to allow users to run the program with different behaviors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Program - Dissection (Continued)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where the main </a:t>
            </a:r>
            <a:r>
              <a:rPr lang="en"/>
              <a:t>function</a:t>
            </a:r>
            <a:r>
              <a:rPr lang="en"/>
              <a:t> is (line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is where the code began execution, not line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notice the class name and the file name (HelloWorld and HelloWorld.java)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open bracket { has a corresponding close bracket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 is a package, out is a class, println a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IntelliJ set up, we will run HelloWorld.java on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HelloWorld is a basic program meant to ensure the programming environment is properly configured and working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run a similar program after Fabric is set 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Environment?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environment</a:t>
            </a:r>
            <a:r>
              <a:rPr lang="en"/>
              <a:t> is “the surroundings or conditions in which a person, animal, or plant lives or operates”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programming, this means the computer environment. This includes the operating system, applications, and hardware of the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Today, we’ll be exploring Integrated Development Environments (IDEs)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The Basics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IDE is where code is written and tested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IDEs are unnecessary, but extremely useful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IDEs provide powerful tools focused on helping users create programs faster and more reliably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course, we’ll be using IntelliJ 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runs on programs, from smartphones and computers to </a:t>
            </a:r>
            <a:r>
              <a:rPr lang="en"/>
              <a:t>satellites</a:t>
            </a:r>
            <a:r>
              <a:rPr lang="en"/>
              <a:t> and rocketships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Programs are files that contain instructions for machines to follow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many different types of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course, we’ll be using the Java programming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an Object-Oriented Programming Language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is an Object-Oriented Programming language (OOP)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means that programs in Java follow a 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Objects are bits of data with assigned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basic unit of Java is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Everything in Java is a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executes code, just like any other programming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Minecraft: Java Edition is coded in the Java programming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Items, blocks, and mobs are all examples of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Fabric MC is a popular modding toolchain which can be used to change Minecraft’s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Fabric Do?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 allows modifications of client-side Minecraft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NOT using Fabric server-side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Fabric allows for the additions of new blocks, items, mobs, biomes, and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Fabric is lightweight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Programs: the Basics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programs are executed top-down, one line at a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Java’s instructions are each ended with a semicolon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compiled, Java programs begin at the main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main(String </a:t>
            </a:r>
            <a:r>
              <a:rPr lang="en">
                <a:solidFill>
                  <a:schemeClr val="dk2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>
                <a:solidFill>
                  <a:schemeClr val="dk2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[]) {}</a:t>
            </a:r>
            <a:endParaRPr>
              <a:solidFill>
                <a:schemeClr val="dk2"/>
              </a:solidFill>
              <a:highlight>
                <a:srgbClr val="B7B7B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 programs are always inside 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Program - HelloWorld.java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