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74a92d1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74a92d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74a92d1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74a92d1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517058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517058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74a92d1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74a92d1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74a92d1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74a92d1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74a92d1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74a92d1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74a92d1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74a92d1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74a92d1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74a92d1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413670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413670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74a92d1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74a92d1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74a92d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74a92d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74a92d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74a92d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4a92d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74a92d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74a92d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74a92d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74a92d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74a92d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74a92d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74a92d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74a92d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74a92d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74a92d1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74a92d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abricmc.net/use/installer/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www.minecraft.net/en-us/download/alternativ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oder0987/SimpleChatbot.g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etbrains.com/idea/downloa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racle.com/java/technologies/downloads/#jdk17-windows" TargetMode="External"/><Relationship Id="rId4" Type="http://schemas.openxmlformats.org/officeDocument/2006/relationships/hyperlink" Target="https://www.oracle.com/java/technologies/downloads/#jdk17-ma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Hello World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HelloWorld - Answer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you’ve created your first program, it’s time to run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isn’t like Scratch or Tinker, instead you have to compile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IntelliJ, open the console and send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avac HelloWorld.java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Watch your </a:t>
            </a:r>
            <a:r>
              <a:rPr lang="en"/>
              <a:t>capitalization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Strange Error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have </a:t>
            </a:r>
            <a:r>
              <a:rPr lang="en"/>
              <a:t>received an error message saying javac is not a recognized command. This is because java has not been added to the PATH!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Windows, click on the search bar and type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environment variables, then new about half way down the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Type in PATH for the name and the location of the bin folder of your java installation for the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Didn’t Run!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wasn’t supposed to. Javac compiles the code, but doesn’t run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the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ava HelloWorld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the program. Notice there isn’t a .java extension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make changes to the source code, be sure to compile it again </a:t>
            </a:r>
            <a:r>
              <a:rPr lang="en"/>
              <a:t>before</a:t>
            </a:r>
            <a:r>
              <a:rPr lang="en"/>
              <a:t> testing it out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Minecraft?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see Hello World ? Great!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for Minecraft.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https://fabricmc.net/use/installer/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IntelliJ, click File -&gt; New -&gt; Project from VCS (Or Version Control)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Git is not installed, install Git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https://git-scm.com/downloads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lang="en"/>
              <a:t>default values for everything, just click 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(If you don’t already have it: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https://www.minecraft.net/en-us/download/alternative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Fabric Mod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Git is installed, restart IntelliJ. Then create a new project from Version Control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https://github.com/coder0987/SimpleChatbot.git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 Project, open in this window if asked.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 your computer some time to run through first-time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the build.gradle file to import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 and reopen the project to ensure everything is running smooth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Fabric Mod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File → Project Structure → Project and set 'Project compiler output' to $PROJECT_DIR$/out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we want to install the Minecraft Development plugin for IntelliJ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Ctrl + Alt + S -&gt; Plugins -&gt; Search “Minecraft Development” and 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will then have to restart your IDE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Fabric Mod - Almost done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console and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./gradlew genSources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the Environment setup should be complete.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Code!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un the Minecraft instance and send a message in chat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./gradlew runClient</a:t>
            </a:r>
            <a:r>
              <a:rPr lang="en"/>
              <a:t> to run the client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.\gradlew.bat runClient </a:t>
            </a:r>
            <a:r>
              <a:rPr lang="en"/>
              <a:t>if that doesn’t work)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 MC is a powerful tool! We will do a lot more than send a chat message on join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is a high-level language, and you’ll learn more than just how to copy and paste code. Although that is important too.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you’re having issues, be sure to build between changes!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remember this from last class (you should, anyway)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Today we will set up the IntelliJ IDE and run HelloWorld.java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First, navigate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https://www.jetbrains.com/idea/download/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download under COMMUNITY EDITION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 not download Ultimate Edition. If you do, x it out and download Community Edition.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Download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download is complete, double click to run the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computer may ask you for an Administrator Password. If it does, call me over and I will enter it. Do not click cancel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each step comes up, I will instruct you on how to proceed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Certain parts may take a while to install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You Wait…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can’t talk but will reply when spoken to?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You Wait…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Echo!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</a:t>
            </a:r>
            <a:r>
              <a:rPr lang="en"/>
              <a:t> goes up and down but doesn’t move?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You Wait…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staircase!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Ok that’s enough.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is Installed, Now What?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have to download the JDK (Java Development Kit)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https://www.oracle.com/java/technologies/downloads/#jdk17-windows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https://www.oracle.com/java/technologies/downloads/#jdk17-mac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Navigate to the correct link for your device, then download the installer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downloaded, run the installer. This may also request an administrator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and IntelliJ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both Java and IntelliJ are installed, you have all the necessary tools to create your first project!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Navigate to IntelliJ and click create new project. If prompted to choose a template, choose blank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the project has been created, create a new file called HelloWorld.java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HelloWorld - Do You Remember?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and code the HelloWorld.java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Hint - The class name and the filename are the same, and the program starts at the main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