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0318f54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d0318f54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0318f54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0318f54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0318f54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0318f54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0318f54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0318f5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IDE?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IDE is an Integrated Development Environment. It helps programmers to code and offers error-correction and other features.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OOP is Object-Oriented Programming. It focuses on data and data structures rather than methods.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Java, Where does the Program Begin Execution?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main method: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ublic static void main(String[] </a:t>
            </a:r>
            <a:r>
              <a:rPr lang="en"/>
              <a:t>args) {}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</a:t>
            </a:r>
            <a:r>
              <a:rPr lang="en"/>
              <a:t>Capitalization</a:t>
            </a:r>
            <a:r>
              <a:rPr lang="en"/>
              <a:t> and Spelling Matter?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