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792ae9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d792ae9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792ae9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792ae9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792ae9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792ae9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FabricMC?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FabricMC is a modding tool chain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Version of Java and Minecraft are we Using?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Minecraft 1.19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</a:t>
            </a:r>
            <a:r>
              <a:rPr lang="en"/>
              <a:t>Capitalization</a:t>
            </a:r>
            <a:r>
              <a:rPr lang="en"/>
              <a:t> Matter?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