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9f2fa23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9f2fa23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9f2fa23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9f2fa23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9f2fa23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9f2fa23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9f2fa23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e9f2fa23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Day 2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String?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string is a bit of text stored as an array of chars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3 Variable Types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Bit? A Byte?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is a single point of information, either a 1 or a 0 (true/false)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byte is 8 bits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</a:t>
            </a:r>
            <a:r>
              <a:rPr lang="en"/>
              <a:t>Capitalization</a:t>
            </a:r>
            <a:r>
              <a:rPr lang="en"/>
              <a:t> Matter?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