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bb9bb07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bb9bb07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bb9bb07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bb9bb07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6b6fc2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6b6fc2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6b6fc2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6b6fc2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bb9bb07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bb9bb07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bb9bb07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6bb9bb07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d6b6fc2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d6b6fc2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d6b6fc2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d6b6fc2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d6b6fc2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d6b6fc2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d6b6fc24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d6b6fc24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bb9bb07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bb9bb0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d6b6fc24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d6b6fc24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d6b6fc24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d6b6fc24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bb9bb0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bb9bb0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bb9bb0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bb9bb0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bb9bb07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bb9bb07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bb9bb07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bb9bb07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bb9bb07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bb9bb07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bb9bb07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bb9bb07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d6b6fc24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d6b6fc2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apidtables.com/code/text/ascii-tabl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20"/>
              <a:t>Week 2: Data Types and Control Structures</a:t>
            </a:r>
            <a:endParaRPr sz="51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Storage - Boolean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boolean variable is 1-bit (true or false, 1 or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ooleans have boolean-specific operators: and, or, and 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written as &amp;&amp;, ||, and 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and Or operations require 2 booleans, whereas Not inverses one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And, both values must be true in order to return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Or, either value may be true in order to return true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Numeral Operators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number of basic operators for int and double variables: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+, -, *, /, %, =, +=, -=, *=, /=, %=, ++, --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one (besides ++ and --) requires 2 int / double values and returns one (or assigns one to the other, in the case of the = operators).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is for multiplication, / is for division, % is the modulo operator.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++ is to increment (increase by 1), -- is to decrement (decrease by 1)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Java, there is a basic order of operations that is followed.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foo = (8*2) + 3* 4+5;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First, the left side is determined. In this case, it is the variable foo. Then, the value on the right is determined from left to right, following these principles: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casting -&gt; parentheses -&gt; multiplication and division -&gt; addition and subtraction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this equation would equal 16 + 12 + 5 or 33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r>
              <a:rPr lang="en"/>
              <a:t> Operators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Java, String variables also have an operator.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and +=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concatenates (combines) 2 string values into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String foo = “foo”;//foo = “foo” + “bar” is the same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oo += “bar”; //foo is now “foobar”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 - Boolean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oolean values also have an order of operations: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Determine booleans  and casting -&gt; Parentheses -&gt; Not -&gt; And and 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oolean values have a special casting method to cast other values to boolean values. These are: &lt;, &gt;, &gt;=, &lt;=, ==, and !=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oolean foo = true &amp;&amp; false || (5&gt;7 &amp;&amp; 5&gt;=4);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//foo = false || (false &amp;&amp; true) // foo = false || false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//foo = false;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 - if Statements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statements are the basic control structures. They take a boolean expression as an input, then either execute the contained code or move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 (true) {/*Do something*/}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 (false) {/*this is not executed*/}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 - else Statements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lse statements are appended to if statements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read as ‘if this /do something/ else /do something else/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if (false) {/*nothing done*/} else {/*Do something*/}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 if is another useful variant of the if statement, which runs something only if the first statement did not and the requirement is met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if (false) {/*nothing done*/} else if (true) {/*Do something*/}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 that /*comment*/ contains a comment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 - Loops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are used to repeatedly execute code without rewriting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three main types of loops: for, while, and do-while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loops run until a specified boolean condition is met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Variables inside the loops can be changed so that each iteration of the loop produces a different result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Loops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for loop contains a header with 3 parts: declaration, test, and increment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(int i=0;i&lt;3;i++)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Following the loop is a pair of brackets that </a:t>
            </a:r>
            <a:r>
              <a:rPr lang="en"/>
              <a:t>contain</a:t>
            </a:r>
            <a:r>
              <a:rPr lang="en"/>
              <a:t> code to be run repeatedly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 the beginning of the loop, the variable (i in this case) is created, then the boolean expression is checked (i&lt;3). If it is true (it is), then the body of the loops is run. At the end of the loop, the final piece is executed (i++), then the boolean expression is checked again. This repeats until the expression returns false.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</a:t>
            </a:r>
            <a:r>
              <a:rPr lang="en"/>
              <a:t>Loops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while loop is much simpler: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hile (boolean) {/*code*/}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the boolean expression is true, the code will run repeatedly.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boolean expression is false before the loop begins, then the loop will not run at 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Variable?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is a point in RAM which holds a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Java, it is a string of characters representing any value applied to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nt foo = 8;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Later, when accessed, foo will be substituted for 8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Do-</a:t>
            </a:r>
            <a:r>
              <a:rPr lang="en"/>
              <a:t>While Loops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Do-While loops fix this issue: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 {/*code*/} while (boolean);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code will run once even if the boolean expression is false, then run again if it is true.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 the semicolon.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primitive (int, double, char, boolean) data types are lowercase.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String is an Object (not </a:t>
            </a:r>
            <a:r>
              <a:rPr lang="en"/>
              <a:t>primitive</a:t>
            </a:r>
            <a:r>
              <a:rPr lang="en"/>
              <a:t>) and starts with an uppercase letter.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Loops (for, wile, do) are lowercase.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Conditional statements (if, switch -we’ll look at it later-) are lowercase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Keywords are lowercase; Objects start with Uppercase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Types: The Basics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variable has a data type, or what is stored inside it. An int variable contains an integer (whole number), a double stores a decimal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data types are important in Java because Java uses strict typing, meaning every variable must have a type and cannot change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especially useful when using Objects, which we will discuss later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Variables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Sometimes, variables would be more useful in a different 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these cases, Java allows casting to a different data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nt foo = 17;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ouble bar = (double) foo;//17.0 is stored in bar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Casting is done with parentheses () around the requested data type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Variables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nt: an integer number (whole number, ex 1, 2, or 17)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ouble: a decimal number (ex 1.72, 4.5, or 1.0)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har: a single character (ex c, u, or 3 - note the 3 does not have the value 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String: an array of characters (ex astring)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</a:t>
            </a:r>
            <a:r>
              <a:rPr lang="en"/>
              <a:t>oolean: true or false (ex true)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Storage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variables are stored in the RAM (random access memory)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means that each variable must be stored in a string of bits (true/false values)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variable type has a certain number of bits allocated to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may cause unexpected errors in casting, adding, or comparing values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Storage - Types of Numeral Variables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contains 32 bits (1s/0s) and can hold values from -</a:t>
            </a:r>
            <a:r>
              <a:rPr lang="en"/>
              <a:t>2,147,483,648 to </a:t>
            </a:r>
            <a:r>
              <a:rPr lang="en"/>
              <a:t>2,147,483,647, including 0. This is because 2,147,483,647 is 2</a:t>
            </a:r>
            <a:r>
              <a:rPr baseline="30000" lang="en"/>
              <a:t>32</a:t>
            </a:r>
            <a:r>
              <a:rPr lang="en"/>
              <a:t>, or the number of arrangements the 1s and 0s in an int can 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double contains 64 bits, but is stored differently than int. double acquired its name from how it stores numbers, in double-precision floating point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cause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rounding errors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20044" l="0" r="0" t="0"/>
          <a:stretch/>
        </p:blipFill>
        <p:spPr>
          <a:xfrm>
            <a:off x="2626287" y="3846549"/>
            <a:ext cx="3891426" cy="7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Storage - Types of Character Variables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har holds only 8 bits (1 byte)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data is not displayed as a number, but rather as a character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conversion table is availa</a:t>
            </a:r>
            <a:r>
              <a:rPr lang="en"/>
              <a:t>ble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https://www.rapidtables.com/code/text/ascii-table.html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character not on the conversion table is stored as a special character, and some characters on the table are also represented as special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har values are declared in single quotes: ‘c’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Storage - Special Characters and String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special characters are \r and \n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both new line characters (enter), however \n is more commonly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 is the escape character, used to escape quotes \” and backslashes \\ and signifying a special character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Strings are arrays of characters, “This is a string” contains a char of each character strung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String values are declared in double quotes: “string”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