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95163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495163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95163d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495163d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495163d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495163d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55e05c8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55e05c8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74a92d1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74a92d1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74a92d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74a92d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74a92d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74a92d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5e05c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5e05c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5e05c8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55e05c8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55e05c8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55e05c8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5e05c8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5e05c8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5e05c8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55e05c8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5e05c8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5e05c8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Chat Bot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Function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process that needs doing? Functions will get it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function by (inside the class) adding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void doSomething(int parameter)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//Do something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Note the return type, the parameters, and the function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String addExclamation(String param)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param + “!”;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return type (String) </a:t>
            </a:r>
            <a:r>
              <a:rPr lang="en"/>
              <a:t>indicates</a:t>
            </a:r>
            <a:r>
              <a:rPr lang="en"/>
              <a:t> what the return keyword should have after it. The parameter type (also String) shows what parameters are acceptable. The name (addExclamation) briefly says what the function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messageWithExclamation = addExclamation(message);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Parameters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r>
              <a:rPr lang="en"/>
              <a:t> are extremely customizable. Add additional parameters using comma separation: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 int addNumbers(int a, int b) {return a+b;}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Possibilities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 creating a chat bot, using if and switch statements, and manipulating String variables!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I’ll walk around the room and help anyone with any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Remember, build (green hammer) anytime you make changes and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./gradlew runClient</a:t>
            </a:r>
            <a:r>
              <a:rPr lang="en"/>
              <a:t> to test your changes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chat bot is just the beginning! Next week we start adding new content including a custom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opening the Hello World example mod you downloaded last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Today, we’ll work on transforming it into a fully-functional chat bot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Freedom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of today will be entirely up to you, but do remember I will be testing out your chat bots at the end of class and guiding you along the 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main &gt; java &gt; net.fabricmc.example &gt; Chatbot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file, look for //Do something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should be two of them. The first one runs before the message, the second one runs after the message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notice some simple code below //Do something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(mc.player != null &amp;&amp; sender != null)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where you get to code your chatbot!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important pieces to not: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message was 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reply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tell what message they sent by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sentMessage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reply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mc.player.sendMessage(Text.of(“Message”));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an if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adding an if statement that checks if the player says “hello”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should look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(sentMessage.equals(“hello”))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mc.player.sendMessage(Text.of(“Hello to you too!”);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String Functions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.equals() is great, but to make a good chat bot you need something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using .contains() to see if a message contains something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try .toLowerCase() to make reading messages more reliable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more if statements you </a:t>
            </a:r>
            <a:r>
              <a:rPr lang="en"/>
              <a:t>have, the better your chat bot experience will be!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Statements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even use a switch statement to check many values at once!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returnMessage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witch (sentMessage)-&gt;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ase “hi”: yield “Hello there!”;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ase “bye”: yield “goodbye :/”;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mc.player.sendMessage(Text.of(returnMessage));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