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edb29b4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edb29b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edb29b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edb29b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edb29b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edb29b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edb29b4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edb29b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Day 2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new Keyword?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new keyword creates a new Object from a pre-defined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Public Classes Can be in One File?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There can be any number of private classes, however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 of Variable can a Class Create?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Object. A class names ThisClass would create an Object variable of type ThisClass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