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6b6fc2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d6b6fc2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bb9bb0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bb9bb0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b9bb0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b9bb0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bb9bb0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bb9bb0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b9bb0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b9bb0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bb9bb0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bb9bb0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example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https://github.com/coder0987/ExampleCode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b9bb0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b9bb0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e17f3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e17f3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de17f3d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de17f3d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Week 3: Inheritance, Objects, and Classes</a:t>
            </a:r>
            <a:endParaRPr sz="5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Inheritance are widely used to create minimal foundation with incredible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-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Skyscraper extends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StorageShack extends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you can see, wildly different Objects can fall back to the same roots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Object?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is a cluster of data. In Java, every class is in Object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time the keyword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/>
              <a:t>is used, a new Object is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Example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rivate String name;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Example() {name= “bob”;}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/>
              <a:t> has 1 private variable: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Object associated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/>
              <a:t>(created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Example()</a:t>
            </a:r>
            <a:r>
              <a:rPr lang="en"/>
              <a:t> ) will have a separate instance of each private variable associated with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one = new Example();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two = new Example();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one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</a:t>
            </a:r>
            <a:r>
              <a:rPr lang="en"/>
              <a:t>have the variable name associated with them separately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means you can easily create new Object types by creating classes, and each Object type will hold variables. All Objects associated with that type will be essentially interchangeable.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Practical Example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Minecraft, blocks are Objects. There are many blocks with many values, such as coordinates and block type, but all are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Grass, for example, is an Object. Associated with it is coordinates, name, and texture. Any other block is the same.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the top, write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FileName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private instance variables (regular variables but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constructor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FileName(/*parameters*/) {/*set values to the private instance variables*/}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 the class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main method, add the line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FileName variableName = new FileName(/*Parameters*/);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- Inheritance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Objects can represent or replace other Objects. This is done by creating a class that extends another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A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B extends A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any methods or variables in A would be accessible through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class extends another class, except for Object. If the class it extends is not specified, it extends Object by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A extends Object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A {public void foo() {}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B extends A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 now has the method foo() even though it was never declared inside class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- Variables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A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private int foo;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public int getFoo() {return foo;}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public void setFoo(int newFoo) {foo = newFoo;}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class B extends A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 can access the int stored in A although no variables were declared in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