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24afc7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24afc7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24afc7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24afc7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24afc7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24afc7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24afc7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24afc7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contents by commas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Text.translatable(“”);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24afc7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24afc7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data NOT </a:t>
            </a:r>
            <a:r>
              <a:rPr lang="en"/>
              <a:t>assets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74a92d1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74a92d1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74a92d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74a92d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4a92d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4a92d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5e05c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5e05c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5e05c8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5e05c8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5e05c8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5e05c8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24afc7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24afc7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24afc7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24afc7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24afc7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24afc7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google.com/search?hl=en&amp;q=allinurl%3Adocs.oracle.com+javase+docs+api+registry" TargetMode="External"/><Relationship Id="rId4" Type="http://schemas.openxmlformats.org/officeDocument/2006/relationships/hyperlink" Target="http://www.google.com/search?hl=en&amp;q=allinurl%3Adocs.oracle.com+javase+docs+api+regist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abricmc.net/assets/favicon.p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 Custom Item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Item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CustomItem constructor takes one parameter: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parameter is set as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new FabricItemSettings().group(ItemGroup.MISC)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control-clicking on Settings and seeing what methods (such as maxCount()) you can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uses an interesting property called </a:t>
            </a:r>
            <a:r>
              <a:rPr i="1" lang="en"/>
              <a:t>chaining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Furnaces and Composters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make your item burnable in a furnace or compostable in a composter, you have to register that with the </a:t>
            </a:r>
            <a:r>
              <a:rPr lang="en"/>
              <a:t>corresponding</a:t>
            </a:r>
            <a:r>
              <a:rPr lang="en"/>
              <a:t> registry.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end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onInitialize()</a:t>
            </a:r>
            <a:r>
              <a:rPr lang="en"/>
              <a:t>,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FuelRegistry.INSTANCE.add(CUSTOM_ITEM, 300);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CompostingChanceRegistry.INSTANCE.add(CUSTOM_ITEM, 1F);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the second value for composting is a percent chance, 1 meaning 100%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 the Items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9775" y="1919075"/>
            <a:ext cx="895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90"/>
              <a:t>You may have noticed your item in the Miscellaneous tab in the creative menu. This can be fixed! Just above your declarationof the item (outside the </a:t>
            </a:r>
            <a:r>
              <a:rPr lang="en" sz="1590">
                <a:latin typeface="Courier New"/>
                <a:ea typeface="Courier New"/>
                <a:cs typeface="Courier New"/>
                <a:sym typeface="Courier New"/>
              </a:rPr>
              <a:t>onInitialize() </a:t>
            </a:r>
            <a:r>
              <a:rPr lang="en" sz="1590"/>
              <a:t>methode) add:</a:t>
            </a:r>
            <a:endParaRPr sz="15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78">
                <a:latin typeface="Courier New"/>
                <a:ea typeface="Courier New"/>
                <a:cs typeface="Courier New"/>
                <a:sym typeface="Courier New"/>
              </a:rPr>
              <a:t>public static final ItemGroup OTHER_GROUP = FabricItemGroupBuilder.create(</a:t>
            </a:r>
            <a:endParaRPr sz="167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8">
                <a:latin typeface="Courier New"/>
                <a:ea typeface="Courier New"/>
                <a:cs typeface="Courier New"/>
                <a:sym typeface="Courier New"/>
              </a:rPr>
              <a:t>       new Identifier("modid", "custom"))</a:t>
            </a:r>
            <a:endParaRPr sz="167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8">
                <a:latin typeface="Courier New"/>
                <a:ea typeface="Courier New"/>
                <a:cs typeface="Courier New"/>
                <a:sym typeface="Courier New"/>
              </a:rPr>
              <a:t>       .icon(() -&gt; ItemStack.EMPTY)</a:t>
            </a:r>
            <a:endParaRPr sz="167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8">
                <a:latin typeface="Courier New"/>
                <a:ea typeface="Courier New"/>
                <a:cs typeface="Courier New"/>
                <a:sym typeface="Courier New"/>
              </a:rPr>
              <a:t>       .build();</a:t>
            </a:r>
            <a:endParaRPr sz="167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/>
              <a:t>Then change the group on your custom item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OTHER_GROUP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weird name your item has? Time to fix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new file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resources/assets/tutorialmod/lang/en_us.json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it,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"item.tutorialmod.custom_item": "Custom Item",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"itemGroup.tutorialmod.custom": "Custom Group"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 Survival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 recipe is an easy way to obtain items in survival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file at resources/data/tutorialmod/recipes/custom_item.json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"type": "minecraft:crafting_shaped",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"pattern": ["W  ","S  ","   " 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"key":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"W": { "item": "minecraft:white_wool" 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"S": { "item": "minecraft:stick"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"result":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"item": "tutorialmod:custom_item","count": 1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 each “” in pattern has 3 characters, most of which are spaces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and add a custom item of your own, one that you can create a texture a</a:t>
            </a:r>
            <a:r>
              <a:rPr lang="en"/>
              <a:t>nd use for. Go back through the lecture and follow the steps again, but this time make it your 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always, the first step is to create a “Hello World” type custom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first step is to register the item, just to let Minecraft know it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Chatbot </a:t>
            </a:r>
            <a:r>
              <a:rPr lang="en"/>
              <a:t>class, add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Item CUSTOM_ITEM 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Item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FabricItemSettings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50">
                <a:solidFill>
                  <a:srgbClr val="0066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ItemGroup.</a:t>
            </a:r>
            <a:r>
              <a:rPr lang="en" sz="1950">
                <a:solidFill>
                  <a:srgbClr val="0066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MISC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the Item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onInitialize() </a:t>
            </a:r>
            <a:r>
              <a:rPr lang="en"/>
              <a:t>method,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66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Registry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50">
                <a:solidFill>
                  <a:srgbClr val="0066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0066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Registry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50">
                <a:solidFill>
                  <a:srgbClr val="0066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50">
                <a:solidFill>
                  <a:srgbClr val="B1B1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Identifier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FF00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"tutorialmod"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50">
                <a:solidFill>
                  <a:srgbClr val="FF000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"custom_item"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50">
                <a:solidFill>
                  <a:srgbClr val="6666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, CUSTOM_ITEM</a:t>
            </a:r>
            <a:r>
              <a:rPr lang="en" sz="1950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50">
              <a:solidFill>
                <a:srgbClr val="66CC66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Congratulations, you have now added an item that is accessible in the creative inventory. What does it do? Nothing.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Texture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src\main\resources\assets\tutorialmod</a:t>
            </a:r>
            <a:r>
              <a:rPr lang="en"/>
              <a:t> and create 2 new directories: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extures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each new folder, add the folders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should now look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src\main\resources\assets\tutorialmod\textures\item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JSON File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models\item </a:t>
            </a:r>
            <a:r>
              <a:rPr lang="en"/>
              <a:t>create a file called custom_item.json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it 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"parent": "item/generated",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"textures":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"layer0": "tutorialmod:item/custom_item"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Texture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the texture, either find a 16x16p image or create one using GIMP or similar software.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Alternatively, you can download the FabricMC website’s icon and use 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https://fabricmc.net/assets/favicon.png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Place the image in src\main\resources\assets\tutorialmod\textures\item\custom_item.png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Purpose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have noticed that your item doesn’t do much. In fact, it doesn’t do anything at all!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add some functionality, first we need to create an item class. Create a new file in the same directory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Chatbot.java</a:t>
            </a:r>
            <a:r>
              <a:rPr lang="en"/>
              <a:t>, and call it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CustomItem.java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CustomItem.java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CustomItem extends Item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public CustomItem(Settings settings)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super(settings);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public TypedActionResult&lt;ItemStack&gt; use(World world, PlayerEntity playerEntity, Hand hand)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playerEntity.playSound(SoundEvents.BLOCK_WOOL_BREAK, 1.0F, 1.0F);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return TypedActionResult.success(playerEntity.getStackInHand(hand));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Registry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put this new class into effect change the line in Chatbot.java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final Item CUSTOM_ITEM = new Item(new FabricItemSettings().group(ItemGroup.MISC));</a:t>
            </a:r>
            <a:endParaRPr sz="1050">
              <a:solidFill>
                <a:srgbClr val="66CC66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final CustomItem CUSTOM_ITEM = new CustomItem(new FabricItemSettings().group(ItemGroup.MISC));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