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707038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707038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707038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707038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707038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707038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707038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707038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707038e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707038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Declare a char? A String?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 = ‘c’;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 = “string”;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 has single quotes and is 1 </a:t>
            </a:r>
            <a:r>
              <a:rPr b="1" lang="en"/>
              <a:t>char</a:t>
            </a:r>
            <a:r>
              <a:rPr lang="en"/>
              <a:t>acter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String has double quotes and can be any number of characters (even 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(true) {A} else {B} C. Which Run?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and C both run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Hold Larger Numbers? Double or int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ouble. </a:t>
            </a:r>
            <a:r>
              <a:rPr lang="en"/>
              <a:t>d</a:t>
            </a:r>
            <a:r>
              <a:rPr lang="en"/>
              <a:t>ouble has twice the number of bits int does, and stores it in a different way.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(true || false)? (true &amp;&amp; false)?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True,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|| is the OR operators, </a:t>
            </a:r>
            <a:r>
              <a:rPr lang="en"/>
              <a:t>meaning</a:t>
            </a:r>
            <a:r>
              <a:rPr lang="en"/>
              <a:t> if either a OR b are true, the operations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&amp;&amp; is the AND operator, meaning both must be 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