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eb55138403056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eb55138403056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eb55138403056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eb55138403056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eb55138403056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eb55138403056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eb55138403056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eb55138403056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Day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yield stat</a:t>
            </a:r>
            <a:r>
              <a:rPr lang="en"/>
              <a:t>ement do?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yields a value in a switch statement, often used after an assignment operator (=)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the three primary loops in Java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Do-while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main function in Java?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static void main(String[] args)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where code begins 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</a:t>
            </a:r>
            <a:r>
              <a:rPr lang="en"/>
              <a:t>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