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403daa21a83c0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403daa21a83c0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403daa21a83c0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03daa21a83c0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74a92d1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674a92d1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403daa21a83c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03daa21a83c0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403daa21a83c0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03daa21a83c0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403daa21a83c0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03daa21a83c0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403daa21a83c0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403daa21a83c0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403daa21a83c0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403daa21a83c0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403daa21a83c0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03daa21a83c0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403daa21a83c0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403daa21a83c0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403daa21a83c0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403daa21a83c0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 4: Custom Commands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 Samuel Mach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Taking a Look - Giving Diamonds</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command attempts to actually place the diamonds directly into the player</a:t>
            </a:r>
            <a:r>
              <a:rPr lang="en"/>
              <a:t>'s inventory. If the inventory is full, we throw an error indicating such.</a:t>
            </a:r>
            <a:endParaRPr/>
          </a:p>
          <a:p>
            <a:pPr indent="0" lvl="0" marL="0" rtl="0" algn="l">
              <a:spcBef>
                <a:spcPts val="1200"/>
              </a:spcBef>
              <a:spcAft>
                <a:spcPts val="1200"/>
              </a:spcAft>
              <a:buNone/>
            </a:pPr>
            <a:r>
              <a:rPr lang="en"/>
              <a:t>Finally done executing code, we return 1 to indicate a success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t>
            </a:r>
            <a:r>
              <a:rPr lang="en"/>
              <a:t>ow for You</a:t>
            </a: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command should now be fully functioning. Now, you can play around w</a:t>
            </a:r>
            <a:r>
              <a:rPr lang="en"/>
              <a:t>ith it and see what other commands you can create.</a:t>
            </a:r>
            <a:endParaRPr/>
          </a:p>
          <a:p>
            <a:pPr indent="0" lvl="0" marL="0" rtl="0" algn="l">
              <a:spcBef>
                <a:spcPts val="1200"/>
              </a:spcBef>
              <a:spcAft>
                <a:spcPts val="0"/>
              </a:spcAft>
              <a:buNone/>
            </a:pPr>
            <a:r>
              <a:rPr lang="en"/>
              <a:t>Note: leave this command how it is. Try and create another command along with it, so that players can run either command in game.</a:t>
            </a:r>
            <a:endParaRPr/>
          </a:p>
          <a:p>
            <a:pPr indent="0" lvl="0" marL="0" rtl="0" algn="l">
              <a:spcBef>
                <a:spcPts val="1200"/>
              </a:spcBef>
              <a:spcAft>
                <a:spcPts val="0"/>
              </a:spcAft>
              <a:buNone/>
            </a:pPr>
            <a:r>
              <a:rPr lang="en"/>
              <a:t>Also, try using different argument types, such as boolean or double. You can find the full list of ArgumentTypes by ctrl-clicking on argument, the ArgumentType&lt;T&gt;, then clicking on implementations. (Ask for help if you don't understand)</a:t>
            </a:r>
            <a:endParaRPr/>
          </a:p>
          <a:p>
            <a:pPr indent="0" lvl="0" marL="0" rtl="0" algn="l">
              <a:spcBef>
                <a:spcPts val="1200"/>
              </a:spcBef>
              <a:spcAft>
                <a:spcPts val="1200"/>
              </a:spcAft>
              <a:buNone/>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Notes</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Everything that can be done using in-game commands can be done more eff</a:t>
            </a:r>
            <a:r>
              <a:rPr lang="en"/>
              <a:t>iciently using code. Try finding a method that spawns a new animal in and use that instead of mc.player.sendCommand(“summon”);</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Creating a Command</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For custom commands, most of the work has already been done for you.</a:t>
            </a:r>
            <a:endParaRPr/>
          </a:p>
          <a:p>
            <a:pPr indent="0" lvl="0" marL="0" rtl="0" algn="l">
              <a:spcBef>
                <a:spcPts val="1200"/>
              </a:spcBef>
              <a:spcAft>
                <a:spcPts val="0"/>
              </a:spcAft>
              <a:buNone/>
            </a:pPr>
            <a:r>
              <a:rPr lang="en"/>
              <a:t>First, go to the end of your </a:t>
            </a:r>
            <a:r>
              <a:rPr lang="en">
                <a:latin typeface="Courier New"/>
                <a:ea typeface="Courier New"/>
                <a:cs typeface="Courier New"/>
                <a:sym typeface="Courier New"/>
              </a:rPr>
              <a:t>onI</a:t>
            </a:r>
            <a:r>
              <a:rPr lang="en">
                <a:latin typeface="Courier New"/>
                <a:ea typeface="Courier New"/>
                <a:cs typeface="Courier New"/>
                <a:sym typeface="Courier New"/>
              </a:rPr>
              <a:t>nitialize() </a:t>
            </a:r>
            <a:r>
              <a:rPr lang="en"/>
              <a:t>method and paste the following:</a:t>
            </a:r>
            <a:endParaRPr/>
          </a:p>
          <a:p>
            <a:pPr indent="0" lvl="0" marL="0" rtl="0" algn="l">
              <a:spcBef>
                <a:spcPts val="1200"/>
              </a:spcBef>
              <a:spcAft>
                <a:spcPts val="0"/>
              </a:spcAft>
              <a:buNone/>
            </a:pPr>
            <a:r>
              <a:rPr lang="en">
                <a:latin typeface="Courier New"/>
                <a:ea typeface="Courier New"/>
                <a:cs typeface="Courier New"/>
                <a:sym typeface="Courier New"/>
              </a:rPr>
              <a:t>CommandRegistrationCallback.EVENT.register((dispatcher,dedicated,additional) -&gt; {</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    dispatcher.register(literal(“giveMeDiamonds”).then(argument(“count”,IntegerArgumentType.integer()).executes(Chatbot::giveDiamonds)));</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Breaking It Down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First, you</a:t>
            </a:r>
            <a:r>
              <a:rPr lang="en"/>
              <a:t>'ll notice we invoke CommandRegistrationCallback</a:t>
            </a:r>
            <a:endParaRPr/>
          </a:p>
          <a:p>
            <a:pPr indent="0" lvl="0" marL="0" rtl="0" algn="l">
              <a:spcBef>
                <a:spcPts val="1200"/>
              </a:spcBef>
              <a:spcAft>
                <a:spcPts val="0"/>
              </a:spcAft>
              <a:buNone/>
            </a:pPr>
            <a:r>
              <a:rPr lang="en"/>
              <a:t>This call's Mojang’s native command interface to create or register commands</a:t>
            </a:r>
            <a:endParaRPr/>
          </a:p>
          <a:p>
            <a:pPr indent="0" lvl="0" marL="0" rtl="0" algn="l">
              <a:spcBef>
                <a:spcPts val="1200"/>
              </a:spcBef>
              <a:spcAft>
                <a:spcPts val="0"/>
              </a:spcAft>
              <a:buNone/>
            </a:pPr>
            <a:r>
              <a:rPr lang="en"/>
              <a:t>Next, we call the register method on the callback’s EVENT, which will allow us to create a command</a:t>
            </a:r>
            <a:endParaRPr/>
          </a:p>
          <a:p>
            <a:pPr indent="0" lvl="0" marL="0" rtl="0" algn="l">
              <a:spcBef>
                <a:spcPts val="1200"/>
              </a:spcBef>
              <a:spcAft>
                <a:spcPts val="0"/>
              </a:spcAft>
              <a:buNone/>
            </a:pPr>
            <a:r>
              <a:rPr lang="en"/>
              <a:t>Finally, we send it the parameter of a function which itself has 3 parameters</a:t>
            </a:r>
            <a:endParaRPr/>
          </a:p>
          <a:p>
            <a:pPr indent="0" lvl="0" marL="0" rtl="0" algn="l">
              <a:spcBef>
                <a:spcPts val="1200"/>
              </a:spcBef>
              <a:spcAft>
                <a:spcPts val="1200"/>
              </a:spcAft>
              <a:buNone/>
            </a:pPr>
            <a:r>
              <a:rPr lang="en"/>
              <a:t>The Callback will later run this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Breaking It Down - The Command</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dispatcher.register(literal(“giveMeDiamonds”)</a:t>
            </a:r>
            <a:endParaRPr/>
          </a:p>
          <a:p>
            <a:pPr indent="0" lvl="0" marL="0" rtl="0" algn="l">
              <a:spcBef>
                <a:spcPts val="1200"/>
              </a:spcBef>
              <a:spcAft>
                <a:spcPts val="0"/>
              </a:spcAft>
              <a:buNone/>
            </a:pPr>
            <a:r>
              <a:rPr lang="en"/>
              <a:t>This creates a new command called giveMeDiamonds, whi</a:t>
            </a:r>
            <a:r>
              <a:rPr lang="en"/>
              <a:t>ch we can later call on in game by sending /giveMeDiamonds</a:t>
            </a:r>
            <a:endParaRPr/>
          </a:p>
          <a:p>
            <a:pPr indent="0" lvl="0" marL="0" rtl="0" algn="l">
              <a:spcBef>
                <a:spcPts val="1200"/>
              </a:spcBef>
              <a:spcAft>
                <a:spcPts val="1200"/>
              </a:spcAft>
              <a:buNone/>
            </a:pPr>
            <a:r>
              <a:rPr lang="en"/>
              <a:t>The .then after it adds an argument. For this we could use another literal as a boolean check, but instead we use an argument. The argument is named “count” and it takes an Integer as it's parameter. This means the giveMeDiamonds command will be followed by an integer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Breaking It Down - Doing Something</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Finally, the .executes() method gives us a chance to run some code</a:t>
            </a:r>
            <a:endParaRPr/>
          </a:p>
          <a:p>
            <a:pPr indent="0" lvl="0" marL="0" rtl="0" algn="l">
              <a:spcBef>
                <a:spcPts val="1200"/>
              </a:spcBef>
              <a:spcAft>
                <a:spcPts val="0"/>
              </a:spcAft>
              <a:buNone/>
            </a:pPr>
            <a:r>
              <a:rPr lang="en"/>
              <a:t>You</a:t>
            </a:r>
            <a:r>
              <a:rPr lang="en"/>
              <a:t>'ll notice it takes 1 parameter: Chatbot::giveDiamonds</a:t>
            </a:r>
            <a:endParaRPr/>
          </a:p>
          <a:p>
            <a:pPr indent="0" lvl="0" marL="0" rtl="0" algn="l">
              <a:spcBef>
                <a:spcPts val="1200"/>
              </a:spcBef>
              <a:spcAft>
                <a:spcPts val="1200"/>
              </a:spcAft>
              <a:buNone/>
            </a:pPr>
            <a:r>
              <a:rPr lang="en"/>
              <a:t>You might also notice it's producing an error. That's because this code gives the giveDiamonds function as a parameter, and we haven't yet written that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a:t>
            </a:r>
            <a:r>
              <a:rPr lang="en"/>
              <a:t>giveDiamonds Function</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pu</a:t>
            </a:r>
            <a:r>
              <a:rPr lang="en"/>
              <a:t>blic static int giveDiamonds(CommandContext&lt;ServerCommandSource&gt; ctx) throws CommandSyntaxException {</a:t>
            </a:r>
            <a:endParaRPr/>
          </a:p>
          <a:p>
            <a:pPr indent="0" lvl="0" marL="0" rtl="0" algn="l">
              <a:spcBef>
                <a:spcPts val="1200"/>
              </a:spcBef>
              <a:spcAft>
                <a:spcPts val="0"/>
              </a:spcAft>
              <a:buNone/>
            </a:pPr>
            <a:r>
              <a:rPr lang="en"/>
              <a:t>final ServerCommandSource source = ctx.getSource();</a:t>
            </a:r>
            <a:endParaRPr/>
          </a:p>
          <a:p>
            <a:pPr indent="0" lvl="0" marL="0" rtl="0" algn="l">
              <a:spcBef>
                <a:spcPts val="1200"/>
              </a:spcBef>
              <a:spcAft>
                <a:spcPts val="0"/>
              </a:spcAft>
              <a:buNone/>
            </a:pPr>
            <a:r>
              <a:rPr lang="en"/>
              <a:t>int howMany = IntegerArgumentType.getInteger(ctx,”count”);</a:t>
            </a:r>
            <a:endParaRPr/>
          </a:p>
          <a:p>
            <a:pPr indent="0" lvl="0" marL="0" rtl="0" algn="l">
              <a:spcBef>
                <a:spcPts val="1200"/>
              </a:spcBef>
              <a:spcAft>
                <a:spcPts val="0"/>
              </a:spcAft>
              <a:buNone/>
            </a:pPr>
            <a:r>
              <a:rPr lang="en"/>
              <a:t>final ServerPlayerEntity player = source.getPlayer();</a:t>
            </a:r>
            <a:endParaRPr/>
          </a:p>
          <a:p>
            <a:pPr indent="0" lvl="0" marL="0" rtl="0" algn="l">
              <a:spcBef>
                <a:spcPts val="1200"/>
              </a:spcBef>
              <a:spcAft>
                <a:spcPts val="0"/>
              </a:spcAft>
              <a:buNone/>
            </a:pPr>
            <a:r>
              <a:rPr lang="en"/>
              <a:t>if (player==null || howMany &lt;= 0) return -1;</a:t>
            </a:r>
            <a:endParaRPr/>
          </a:p>
          <a:p>
            <a:pPr indent="0" lvl="0" marL="0" rtl="0" algn="l">
              <a:spcBef>
                <a:spcPts val="1200"/>
              </a:spcBef>
              <a:spcAft>
                <a:spcPts val="0"/>
              </a:spcAft>
              <a:buNone/>
            </a:pPr>
            <a:r>
              <a:rPr lang="en"/>
              <a:t>if (!player.getInventory().insertStack(new ItemStack(Items.DIAMOND,howMany))){</a:t>
            </a:r>
            <a:endParaRPr/>
          </a:p>
          <a:p>
            <a:pPr indent="0" lvl="0" marL="0" rtl="0" algn="l">
              <a:spcBef>
                <a:spcPts val="1200"/>
              </a:spcBef>
              <a:spcAft>
                <a:spcPts val="0"/>
              </a:spcAft>
              <a:buNone/>
            </a:pPr>
            <a:r>
              <a:rPr lang="en"/>
              <a:t>throw new SimpleCommandExceptionType(Text.of(“Inventory is full!”)).create();}</a:t>
            </a:r>
            <a:endParaRPr/>
          </a:p>
          <a:p>
            <a:pPr indent="0" lvl="0" marL="0" rtl="0" algn="l">
              <a:spcBef>
                <a:spcPts val="1200"/>
              </a:spcBef>
              <a:spcAft>
                <a:spcPts val="1200"/>
              </a:spcAft>
              <a:buNone/>
            </a:pPr>
            <a:r>
              <a:rPr lang="en"/>
              <a:t>return 1;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Taking a Look</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things first, the header. Notice public static </a:t>
            </a:r>
            <a:r>
              <a:rPr lang="en"/>
              <a:t>int</a:t>
            </a:r>
            <a:endParaRPr/>
          </a:p>
          <a:p>
            <a:pPr indent="0" lvl="0" marL="0" rtl="0" algn="l">
              <a:spcBef>
                <a:spcPts val="1200"/>
              </a:spcBef>
              <a:spcAft>
                <a:spcPts val="1200"/>
              </a:spcAft>
              <a:buNone/>
            </a:pPr>
            <a:r>
              <a:rPr lang="en"/>
              <a:t>Public means it is accessible from elsewhere, specifically from the Command Callback class. Static means it is available even without an associated instantiated object, and int is the correct return type for a command (return how much power a comparator hooked to a command block would give. Negative returns a failure). Next, the name must match the name we gave the .execute() earlier, in this case giveDiamonds()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Taking a Look - The Parameter</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Notice </a:t>
            </a:r>
            <a:r>
              <a:rPr lang="en"/>
              <a:t>it only takes 1 parameter. This parameter is an Object with tons of associated DAT, which we'll make use of shortly. </a:t>
            </a:r>
            <a:endParaRPr/>
          </a:p>
          <a:p>
            <a:pPr indent="0" lvl="0" marL="0" rtl="0" algn="l">
              <a:spcBef>
                <a:spcPts val="1200"/>
              </a:spcBef>
              <a:spcAft>
                <a:spcPts val="1200"/>
              </a:spcAft>
              <a:buNone/>
            </a:pPr>
            <a:r>
              <a:rPr lang="en"/>
              <a:t>Finally, notice it throws CommandSyntaxException, which is necessary in case a player mistypes a command.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Taking a Look - Checking the Data</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he first thing we must do is find who sent the command. If the server console sent it, we cannot give it diamonds. Then we must determine how many diamonds we are to give. </a:t>
            </a:r>
            <a:endParaRPr/>
          </a:p>
          <a:p>
            <a:pPr indent="0" lvl="0" marL="0" rtl="0" algn="l">
              <a:spcBef>
                <a:spcPts val="1200"/>
              </a:spcBef>
              <a:spcAft>
                <a:spcPts val="1200"/>
              </a:spcAft>
              <a:buNone/>
            </a:pPr>
            <a:r>
              <a:rPr lang="en"/>
              <a:t>If either of these numbers are incorrect, we return -1, give no diamonds and indicate a failed command.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