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dcd14ff2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dcd14ff2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cd14ff2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cd14ff2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dcd14ff2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dcd14ff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dcd14ff2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dcd14ff2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/>
              <a:t> Constructor Takes 1 Parameter. What is it?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FabricItemSettings</a:t>
            </a:r>
            <a:r>
              <a:rPr lang="en"/>
              <a:t>, which is a more accessible version of Mojang’s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ItemSettings </a:t>
            </a:r>
            <a:r>
              <a:rPr lang="en"/>
              <a:t>meant for the creation of new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CustomItem </a:t>
            </a:r>
            <a:r>
              <a:rPr lang="en"/>
              <a:t>C</a:t>
            </a:r>
            <a:r>
              <a:rPr lang="en"/>
              <a:t>lass Extends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/>
              <a:t>. What does that do?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gives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CustomItem </a:t>
            </a:r>
            <a:r>
              <a:rPr lang="en"/>
              <a:t>objects the methods and variables associated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/>
              <a:t>class. Additionally, any parameters that accept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lang="en"/>
              <a:t>Objects will also accept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CustomItem </a:t>
            </a:r>
            <a:r>
              <a:rPr lang="en"/>
              <a:t>Objects.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Your Mod Loads In, What Method is Called?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onInitialize </a:t>
            </a:r>
            <a:r>
              <a:rPr lang="en"/>
              <a:t>method is called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