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3d8dc750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3d8dc750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3d8dc750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3d8dc750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3d8dc750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3d8dc750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3d8dc750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3d8dc750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Day 2 Review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Samuel Mach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int’s Wrapper Class?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is int’s wrapper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Wrapper classes are used for primitive data types in cases where Object parameters need to be passed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Items Can be in an Array?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Up to the 32-bit integer limit, or roughly 2 billion items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Arrays Change Size? ArrayLists?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Arrays are set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Yes. ArrayLists can </a:t>
            </a:r>
            <a:r>
              <a:rPr lang="en"/>
              <a:t>change</a:t>
            </a:r>
            <a:r>
              <a:rPr lang="en"/>
              <a:t> size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Spelling and Capitalization Matter?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