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fb5f6f2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fb5f6f2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51838f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51838f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ce62b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ce62b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ce62b4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ce62b4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e17f3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e17f3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e17f3d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e17f3d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e17f3d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e17f3d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17f3d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17f3d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e17f3d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de17f3d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e17f3d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e17f3d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e17f3d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e17f3d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b5f6f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b5f6f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Week 5: Arrays &amp; ArrayLists</a:t>
            </a:r>
            <a:endParaRPr sz="5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Methods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do not u</a:t>
            </a:r>
            <a:r>
              <a:rPr lang="en"/>
              <a:t>se = or square bracket notation to get and set values.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array.get(index)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array.set(index,value)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array.add(value)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the set function returns the method that was deleted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removed = array.set(0,”new value”);//removed now is set to the old value of array.get(0);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vs Size()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/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lang="en"/>
              <a:t> public variable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.size() </a:t>
            </a:r>
            <a:r>
              <a:rPr lang="en"/>
              <a:t>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because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"/>
              <a:t>lengths are set once and for all whereas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have varying lengths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Wrapper Classes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can only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/>
              <a:t>, not primitive variable types. To </a:t>
            </a:r>
            <a:r>
              <a:rPr lang="en"/>
              <a:t>solve this, Java has wrapper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ArraList&lt;Integer&gt; values = new ArrayList&lt;&gt;();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values.add(1);//autoboxing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Arrays and ArrayLists are foundational pieces of code; they can be us</a:t>
            </a:r>
            <a:r>
              <a:rPr lang="en"/>
              <a:t>ed in almost every project. Make sure you study the available methods and learn the differences between the two.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Array?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a string of data with a common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array is a data organization tool, meant to collapse large amounts of data into simple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 an Array literal can be declared by listing items in curly braces: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{1,2,3,4}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Use Cases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can be used anytime multiple bits of data should be associated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For example, it makes more sense for a Minecraft inventory to be an array than 36 declared variable.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ItemSlot one = new ItemSlot(1);</a:t>
            </a:r>
            <a:r>
              <a:rPr lang="en"/>
              <a:t> vs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ItemSlot[] inventory = new ItemSlot[36];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Declaration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is declared by suffixing the variable type with square brackets (this can be done multiple times for multidimensional arrays)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= can then be followed by an array literal or an array declaration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int[32]</a:t>
            </a:r>
            <a:r>
              <a:rPr lang="en"/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non-literal declaration defaults all values to 0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for objects)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Values to an Ar</a:t>
            </a:r>
            <a:r>
              <a:rPr lang="en"/>
              <a:t>ray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String[] array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(int i=0;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i&lt;array.length:i++)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array[i] = “This is element “ + 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//Note: arrays start at element 0, not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Values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items in an array can be accessed using bracket notation (eg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arrayVariable[0]</a:t>
            </a:r>
            <a:r>
              <a:rPr lang="en"/>
              <a:t> for the first element)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used either to get or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arrayVariable[0]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var = arrayVariable[0]//var equals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Using a For Loop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objects, and these objects have associated private instance variables. Essentially, we can access useful information from arrays no matter what type they are of. Array.length is a very useful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i=0;i&lt;array.length;i++) //accesses every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Enhanced For Loop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(arrayType item: array)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//Do something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Enhanced for loops are s</a:t>
            </a:r>
            <a:r>
              <a:rPr lang="en"/>
              <a:t>imple and straightforward but do not give index numbers and cannot chan</a:t>
            </a:r>
            <a:r>
              <a:rPr lang="en"/>
              <a:t>ge items in the array. Useful for getting sums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 </a:t>
            </a:r>
            <a:r>
              <a:rPr lang="en"/>
              <a:t>are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Arrays </a:t>
            </a:r>
            <a:r>
              <a:rPr lang="en"/>
              <a:t>except for a few major differences, the fir</a:t>
            </a:r>
            <a:r>
              <a:rPr lang="en"/>
              <a:t>st of which being they can change lengths.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/>
              <a:t>, the length is set at the beginning and can NOT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n"/>
              <a:t>can have varying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ArrayList&lt;Object&gt; array = new ArrayList&lt;&gt;();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