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37cecbc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37cecbc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74a92d1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74a92d1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03daa21a83c0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03daa21a83c0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03daa21a83c0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03daa21a83c0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03daa21a83c0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03daa21a83c0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03daa21a83c0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03daa21a83c0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37cecbc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37cecbc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7cecbc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7cecbc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37cecbc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37cecbc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37cecbc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37cecbc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5: Inventory Manipulation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Ideas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creating a new command (/replaceDirt for example) that replaces each dirt item with a diamond.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could work, for example, if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itemStacks.set(j, ItemStack.EMPTY); </a:t>
            </a:r>
            <a:r>
              <a:rPr lang="en"/>
              <a:t>was replaced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(itemStacks.get(j).getItem() == ItemStack.DIRT) itemStacks.set(j,ItemStack.DIAMOND);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creating a few different commands and see what’s possible!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Maybe you put netherite pants on your head, or make a command that give you full curse-of-binding leather armor.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Command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we’re going to create an example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/clearMyInventory</a:t>
            </a:r>
            <a:r>
              <a:rPr lang="en"/>
              <a:t>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CommandRegistrationCallback </a:t>
            </a:r>
            <a:r>
              <a:rPr lang="en"/>
              <a:t>and add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dispatcher.register(literal("clearMyInventory").executes(Chatbot::clearInventory));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ClearInventory Function (Part 1)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int clearInventory(CommandContext&lt;ServerCommandSource&gt; ctx)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final ServerCommandSource source = ctx.getSource();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final ServerPlayerEntity player = source.getPlayer();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if (player == null)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return -1;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ClearInventory Function (part 2)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 PlayerInventory toClear = player.getInventory();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final DefaultedList&lt;ItemStack&gt; main    = toClear.main;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final DefaultedList&lt;ItemStack&gt; armor   = toClear.armor;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final DefaultedList&lt;ItemStack&gt; offHand = toClear.offHand;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final List&lt;DefaultedList&lt;ItemStack&gt;&gt; combinedInventory = ImmutableList.of(main, armor, offHand);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for (DefaultedList&lt;ItemStack&gt; itemStacks : combinedInventory)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for (int j = 0; j &lt; itemStacks.size(); j++)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	itemStacks.set(j, ItemStack.EMPTY);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 - Getting the Player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notice the first part of the function grabs the player from the CommandContext (ctx)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we check to ensure the player is not null (command wasn’t sent from a command block, for example)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 - Retrieving an Inventory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manipulation relies on a crucial bit of code - the inventory.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retrieve the inventory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player.getInventory()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we can access </a:t>
            </a: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/>
              <a:t>s where items are stored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inventory.main inventory.armor </a:t>
            </a:r>
            <a:r>
              <a:rPr lang="en"/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inventory.offHand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 - Adding it Up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create a single list which combines the 3 inventory lists.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the list we will use to iterate over.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could have </a:t>
            </a:r>
            <a:r>
              <a:rPr lang="en"/>
              <a:t>simply iterated over each list individually, but this was a simple solution to show off enhanced for loops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 - Enhanced for Loop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loop will iterate over all 3 lists present in the player’s inventory.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 single spot in the player’s inventory is accessible through one of these 3 lists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 - Clearing the Inventory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use a regular for loop (up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list.size()</a:t>
            </a:r>
            <a:r>
              <a:rPr lang="en"/>
              <a:t>) and set every item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ItemStack.EMPTY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Upon completion, the player’s inventory is entirely clear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