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2c0f169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2c0f169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2c0f169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2c0f169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2c0f1699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2c0f169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c0f1699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c0f1699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exit a while (true) loop?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break statement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yield Statements Used for?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statements that return values eg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value = switch (var)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case 0: yield 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case 1: yield 12;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default: yield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Else Statements Can an if Have?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</a:t>
            </a:r>
            <a:r>
              <a:rPr lang="en"/>
              <a:t>It can have any </a:t>
            </a:r>
            <a:r>
              <a:rPr lang="en"/>
              <a:t>number</a:t>
            </a:r>
            <a:r>
              <a:rPr lang="en"/>
              <a:t> of else-if statements, however.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Spelling and Capitalization Matter?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