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d8dc75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3d8dc75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d8dc75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3d8dc75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3d8dc75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3d8dc75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d8dc75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d8dc75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Day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extends B</a:t>
            </a:r>
            <a:r>
              <a:rPr lang="en"/>
              <a:t>, then does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thisVariable = new B();</a:t>
            </a:r>
            <a:r>
              <a:rPr lang="en"/>
              <a:t> work?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A is a B, but B is not an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 thisVariable = new A() would work, however.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"/>
              <a:t> Can Hold Every Object?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ArrayList&lt;Object&gt;</a:t>
            </a:r>
            <a:r>
              <a:rPr lang="en"/>
              <a:t> can hold every object, because every object is an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Two Methods That Every Object Has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ublic boolean equals(Object other)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ublic String toString()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methods are both in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"/>
              <a:t> class and therefore every object has 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