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12d6d9d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812d6d9d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helmet with chestplate, leggings, and boots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812d6d9d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812d6d9d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12d6d9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812d6d9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812d6d9d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812d6d9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12d6d9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812d6d9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812d6d9d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812d6d9d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12d6d9d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812d6d9d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12d6d9d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812d6d9d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12d6d9d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812d6d9d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12d6d9d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812d6d9d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5fb2c2c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5fb2c2c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812d6d9d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812d6d9d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812d6d9d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812d6d9d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674a92d1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674a92d1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812d6d9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812d6d9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adjust the returned values to your liking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12d6d9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812d6d9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812d6d9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812d6d9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12d6d9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812d6d9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812d6d9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812d6d9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12d6d9d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812d6d9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12d6d9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812d6d9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fabricmc.net/wiki/tutorial:mining_level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6: Custom Armor and Tools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Files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"parent": "item/generated",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"textures":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"layer0": "tutorialmod:item/custom_material_helmet"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Textures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item texture files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/src/main/resources/assets/tutorialmod/textures/item/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ustom_material_helmet.png custom_material_chestplate.png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ustom_material_leggings.png custom_material_boots.png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Armor Rendering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go to the directory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/src/main/resources/assets/minecraft/textures/models/armor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add: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teel_layer_1.png steel_layer_2.png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(Replace steel with whatever you return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getName </a:t>
            </a:r>
            <a:r>
              <a:rPr lang="en"/>
              <a:t>in the armor material class)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Done!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armor set is now fully functional and textured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add survival obtainability, you can add a recipe for the armor 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/src/main/resources/data/tutorialmod/recipes/item_name.json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add translations, go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/src/main/resources/assets/tutorialmod/lang/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Then, add the translations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Tools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add custom tools, first a custom tool material is needed. Create a new file called CustomToolMaterial and add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class CustomToolMaterial implements ToolMaterial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public static final CustomToolMaterial INSTANCE = new CustomToolMaterial();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Methods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IntelliJ should then prompt you to implement methods. Go ahead and do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Place in whatever values seem appropriate for the various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values will </a:t>
            </a:r>
            <a:r>
              <a:rPr lang="en"/>
              <a:t>affect</a:t>
            </a:r>
            <a:r>
              <a:rPr lang="en"/>
              <a:t> the tools later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for float values add 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/>
              <a:t> after the numbers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the ingredients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Ingredient.ofItems( ITEMS 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CustomTools Classes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create the custom tools and give them special properties, we must first create a custom class for each. Create 5 files: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CustomSwordItem.java CustomPickaxeItem.java CustomShovelItem.java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CustomAxeItem.java CustomHoeItem.java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Base Tools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each file, add the following, where 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 is the tool name: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class Custom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 extends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public Custom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Item(ToolMaterial material, int attackDamage, float attackSpeed, Settings settings)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super(material, attackDamage, attackSpeed, settings);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Tools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0" y="1700450"/>
            <a:ext cx="91440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RegisterItems class, add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static ToolItem CUSTOM_SHOVEL = new CustomShovelItem(CustomToolMaterial.INSTANCE, 1, -3.0F, new Item.Settings().group(ItemGroup.TOOLS));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static ToolItem CUSTOM_SWORD = new CustomSwordItem(CustomToolMaterial.INSTANCE, 3, -2.4F, new Item.Settings().group(ItemGroup.COMBAT));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static ToolItem CUSTOM_PICKAXE = new CustomPickaxeItem(CustomToolMaterial.INSTANCE, 1, -2.8F, new Item.Settings().group(ItemGroup.TOOLS));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static ToolItem CUSTOM_AXE = new CustomAxeItem(CustomToolMaterial.INSTANCE, 7, -3.2F, new Item.Settings().group(ItemGroup.TOOLS));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static ToolItem CUSTOM_HOE = new CustomHoeItem(CustomToolMaterial.INSTANCE, 7, -3.2F, new Item.Settings().group(ItemGroup.TOOLS))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the Tools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238900" y="1919075"/>
            <a:ext cx="8699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RegisterItems class’ register method, add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Registry.register(Registry.ITEM,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new Identifier("tutorialmod", "custom_shovel"), CUSTOM_SHOVEL);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Registry.register(Registry.ITEM,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new Identifier("tutorialmod", "custom_sword"), CUSTOM_SWORD);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Registry.register(Registry.ITEM,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new Identifier("tutorialmod", "custom_pickaxe"), CUSTOM_PICKAXE);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Registry.register(Registry.ITEM,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new Identifier("tutorialmod", "custom_axe"), CUSTOM_AXE);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Registry.register(Registry.ITEM,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new Identifier("tutorialmod", "custom_hoe"), CUSTOM_HOE);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Material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create a new file called CustomArmorMaterial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Inside that file, write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class CustomArmorMaterial implements ArmorMaterial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private static final int[] BASE_DURABILITY = new int[] {13, 15, 16, 11};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private static final int[] PROTECTION_VALUES = new int[] {1, 2, 3, 1};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//In order of boots, leggings, chestplate, then helmet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 and Recipes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 and recipes for the tools can be added in the same way as for the armor (just without the armor models part, of course)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order to add custom attributes, go to the corresponding custom tool class and override the functions. (Ask for help if you aren’t sure how to do that)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Other Mods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allow </a:t>
            </a:r>
            <a:r>
              <a:rPr lang="en"/>
              <a:t>compatibility</a:t>
            </a:r>
            <a:r>
              <a:rPr lang="en"/>
              <a:t> with other mods and modded blocks, follow this tutorial: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https://fabricmc.net/wiki/tutorial:mining_levels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this is an unnecessary step, but one that can greatly improve </a:t>
            </a:r>
            <a:r>
              <a:rPr lang="en"/>
              <a:t>quality</a:t>
            </a:r>
            <a:r>
              <a:rPr lang="en"/>
              <a:t> of life for official mods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instructions here, you could easily create hundreds of different armor types and tool types! Each armor type is completely customizable, so try out some different things and see </a:t>
            </a:r>
            <a:r>
              <a:rPr lang="en"/>
              <a:t>what</a:t>
            </a:r>
            <a:r>
              <a:rPr lang="en"/>
              <a:t> 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Armor Methods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that, in the same class, add the following methods: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int getDurability(EquipmentSlot slot)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BASE_DURABILITY[slot.getEntitySlotId()];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int getProtectionAmount(EquipmentSlot slot)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PROTECTION_VALUES[slot.getEntitySlotId()];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int getEnchantability()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More Methods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public SoundEvent getEquipSound()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	return SoundEvents.ITEM_ARMOR_EQUIP_IRON;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public Ingredient getRepairIngredient()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	return Ingredient.ofItems(Items.IRON_INGOT);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public String getName()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	// Must be all lowercase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	return "steel";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Methods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public float getToughness()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0.5F;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public float getKnockbackResistance()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0.0F;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RegisterItems Class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/>
              <a:t>Next, create a new file called RegisterItems. In it, write:</a:t>
            </a:r>
            <a:endParaRPr sz="11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public class RegisterItems {</a:t>
            </a:r>
            <a:endParaRPr sz="11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   public static final ArmorMaterial CUSTOM_ARMOR_MATERIAL = new CustomArmorMaterial();</a:t>
            </a:r>
            <a:endParaRPr sz="11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   public static final Item CUSTOM_MATERIAL_HELMET = new ArmorItem(CUSTOM_ARMOR_MATERIAL, EquipmentSlot.HEAD, new Item.Settings().group(</a:t>
            </a: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ItemGroup.MISC</a:t>
            </a: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   public static final Item CUSTOM_MATERIAL_CHESTPLATE = new ArmorItem(CUSTOM_ARMOR_MATERIAL, EquipmentSlot.CHEST, new Item.Settings().group(</a:t>
            </a: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ItemGroup.MISC</a:t>
            </a: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   public static final Item CUSTOM_MATERIAL_LEGGINGS = new ArmorItem(CUSTOM_ARMOR_MATERIAL, EquipmentSlot.LEGS, new Item.Settings().group(</a:t>
            </a: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ItemGroup.MISC</a:t>
            </a: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   public static final Item CUSTOM_MATERIAL_BOOTS = new ArmorItem(CUSTOM_ARMOR_MATERIAL, EquipmentSlot.FEET, new Item.Settings().group(ItemGroup.MISC));</a:t>
            </a:r>
            <a:endParaRPr sz="112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2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the Items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RegisterItems class, add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static void register()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Registry.register(Registry.ITEM, new Identifier("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tutorialmod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", "custom_material_helmet"), CUSTOM_MATERIAL_HELMET);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Registry.register(Registry.ITEM, new Identifier("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tutorialmod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", "custom_material_chestplate"), CUSTOM_MATERIAL_CHESTPLATE);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Registry.register(Registry.ITEM, new Identifier("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tutorialmod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", "custom_material_leggings"), CUSTOM_MATERIAL_LEGGINGS);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Registry.register(Registry.ITEM, new Identifier("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tutorialmod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", "custom_material_boots"), CUSTOM_MATERIAL_BOOTS);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the Method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onInitialize()</a:t>
            </a:r>
            <a:r>
              <a:rPr lang="en"/>
              <a:t> method, add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RegisterItems.register();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Congratulations! You now have a fully-functioning set of custom armor accessible via the creative inventory.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Currently, the armor set uses the null texture (purple and black checkers)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 to the directory (package, folder)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src/main/resources/assets/tutorialmod/models/item/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4 files: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custom_material_helmet.json custom_material_chestplate.json custom_material_leggings.json custom_material_boots.json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