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c0f169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c0f169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c0f169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2c0f169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2c0f169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2c0f169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c0f1699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c0f169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the Syntax of an Enhanced for Loop?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(Type variableName: array) {}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the type is what it is an array of and the array can be either an array </a:t>
            </a:r>
            <a:r>
              <a:rPr lang="en"/>
              <a:t>or an ArrayList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Items do ArrayLists have to start?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None. ArrayLists must have values added after instantiation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int[] arr = {1,2,3,4,5};</a:t>
            </a:r>
            <a:r>
              <a:rPr lang="en"/>
              <a:t> What </a:t>
            </a:r>
            <a:r>
              <a:rPr lang="en"/>
              <a:t>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arr[arr[1]]</a:t>
            </a:r>
            <a:r>
              <a:rPr lang="en"/>
              <a:t>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arr[1] ==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arr[2] ==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arr[arr[1]] ==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Capitalization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