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b5cd88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6b5cd88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b5cdd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6b5cdd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b5cdd4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6b5cdd4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b5cdd4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6b5cdd4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b5cdd4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6b5cdd4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6b5cdd4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6b5cdd4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ce62b4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ce62b4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5fbe8b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5fbe8b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6b5cd8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6b5cd8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6b5cd88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6b5cd88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b5cd88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6b5cd88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b5cd88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6b5cd88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b5cd88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6b5cd88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b5cd88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6b5cd88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b5cd88a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6b5cd88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/>
              <a:t>Week 7: Final Project</a:t>
            </a:r>
            <a:endParaRPr sz="51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ITERATION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likely, the process won’t be step 1, 2, 3, 4, 5, 6, 7, 8,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may take a dozen tries before you get it down. Don’t be afraid to go back and make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Always keep the end goal in mind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bug is </a:t>
            </a:r>
            <a:r>
              <a:rPr lang="en"/>
              <a:t>encountered</a:t>
            </a:r>
            <a:r>
              <a:rPr lang="en"/>
              <a:t>, there are a few steps that should be taken: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 the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may seem like the obvious steps to take, but it can be surprising how many programmers skip identifying the problem altogether and just attempt fixing it straight away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Problem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problem is easiest with a Stack Trace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Whenever an error is thrown, Java creates a stack trace that leads back to which function was called from where </a:t>
            </a:r>
            <a:r>
              <a:rPr lang="en"/>
              <a:t>when</a:t>
            </a:r>
            <a:r>
              <a:rPr lang="en"/>
              <a:t> the problem </a:t>
            </a:r>
            <a:r>
              <a:rPr lang="en"/>
              <a:t>occurred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usually includes a file name and location, which can help in tracking down syntax errors such as spelling and missing semicolons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Problem - Logging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problems are tricky to solve and </a:t>
            </a:r>
            <a:r>
              <a:rPr lang="en"/>
              <a:t>require logging to the console or other text output to find where the issue is stemming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Remember: System.out.println(String) with print a message to the console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this liberally while finding the problem but always remember to clean up after it’s solved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 Solution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solutions are easy: Missing semicolon on line 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Others are more difficult. If a solution is too difficult to find, don’t be afraid to look through the documentation or ask for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also talking through it with a rubber duck and see if you can’t solve it accidentally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the Bug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finding the solution is the hard part, but sometimes implementing it can be more difficult. Some bugs require rewriting a lot of code in order to fix.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Always keep the end goal in mind while implement the fix. </a:t>
            </a:r>
            <a:r>
              <a:rPr lang="en"/>
              <a:t>Getting</a:t>
            </a:r>
            <a:r>
              <a:rPr lang="en"/>
              <a:t> off track and implementing a thousand line solution that works marginally better than a 1 line solution is never worth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engineering design process is meant to </a:t>
            </a:r>
            <a:r>
              <a:rPr lang="en"/>
              <a:t>expedite</a:t>
            </a:r>
            <a:r>
              <a:rPr lang="en"/>
              <a:t> and improve designs. Don’t force yourself into using the steps (eg “I’m on step 1 so I can’t think of designs yet!”) but instead use it as a </a:t>
            </a:r>
            <a:r>
              <a:rPr lang="en"/>
              <a:t>guideline</a:t>
            </a:r>
            <a:r>
              <a:rPr lang="en"/>
              <a:t> to help you along the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 Project: Step 1 - Define the 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in any project is to define the problem or the goal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Ask yourself, what are you aiming to achieve?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clear goal in mind it becomes much easier to brainstorm solutions and possible paths that might make development easier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Brainstorm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crack down and get to coding, you have to know what you plan on 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on a pen and some paper and start coming up with possible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settle on any one just yet, try and come up with as many as possible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Working with a team (or even a rubber duck) can speed this process by allowing verbal communication, since many people can speak faster than they can write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Plan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best solution and start implementing it in pseudo-code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- What class files will this need? Any interfaces? How will the </a:t>
            </a:r>
            <a:r>
              <a:rPr lang="en"/>
              <a:t>various</a:t>
            </a:r>
            <a:r>
              <a:rPr lang="en"/>
              <a:t> pieces interact? What does the end-user need access 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Always remember to keep the goal defined in step 1 in mind. Straying from the goal can easily </a:t>
            </a:r>
            <a:r>
              <a:rPr lang="en"/>
              <a:t>derail</a:t>
            </a:r>
            <a:r>
              <a:rPr lang="en"/>
              <a:t> a project and waist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Develop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 down and transform your pseudo-code into the real deal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off with a minimalist prototype version, then ask yourself: will this design work, or do I need to switch styles?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process of developing can take many iterations. You may have to go through several ideas before finding one that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Always remember to consult the docs if you aren’t sure about a specific functionality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Test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Minecraft and check things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there any obvious errors, such as null textures or missing translations?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there any subtle errors, such as incorrect </a:t>
            </a:r>
            <a:r>
              <a:rPr lang="en"/>
              <a:t>damage</a:t>
            </a:r>
            <a:r>
              <a:rPr lang="en"/>
              <a:t> modifiers or cApitalization/speling mistakes?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functionality needs to be improved? Is something difficult to use or unintuitive to understand?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6 - Improve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all those notes from step 5 and implement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Patch texture files, correct grammar mistakes, and polish the experience for the end-user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to keep the goal in mind, as it’s easy to get carried away making the coolest texture ever only to realize the sword it goes on doesn’t even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7 - Share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 peer or your teacher to look over your code and ensure best practices were followed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Ask for advice on troublesome topics and help with what you don’t understand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to be willing to give others the same help you ask for, even if you don’t need it at the same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8 - Finalize and Present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through everything one last time and ensure nothing is out of 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comments to explain bits of code and tabs to clean up spacing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Finalize translations and textures so everything looks pretty and tweak values to optimize user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a mod showcase world that goes through each and every aspect of your mod and displays exactly what it’s capable of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