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2F0A-E22B-A1A5-AD15-85FE8FC78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345C0-6DA1-3BFB-6936-65AB049AB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3260E-0AEB-8A0A-2831-E5276D82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BD05-0DC2-8F89-648A-6B6B4BAC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FFCA-C88A-683D-F431-858D5A6C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F219-EDFF-433F-920B-07B641B9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A86C5-74EB-F7FF-4147-D604547E4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F7FF-C3DA-6F94-30E2-EB977B31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7FD0-3DD9-7C65-2A2B-EBF638A8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6B35-4CCF-1C2C-FD49-0491B630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FED7D-2886-CD2D-419D-742A86598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3FE17-BEB7-C810-B1C4-85F34CA12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1C0D-BF69-58AD-2907-5790A815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E69D-D13D-689F-53F0-D9088FB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4A9DC-7996-DAA6-0DB0-EB795C85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6C31-487D-6EC2-40EE-52AE6718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2E55-9797-C8B7-6EE4-B209C4FF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51A1E-6BCC-895B-C935-2A7ACE97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49A1-4C81-420E-F7AF-859B86F1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98D0-B2E6-6A5B-1D4B-2C890C75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203D-55D2-BF40-A2B2-5A74E9C6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9857B-B102-5542-9BC4-C9A515A3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C75A-842E-D810-CA75-C70B9054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AD87-91E8-0120-9F66-089FF8A3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7105-EACB-3CA6-BAB9-9057F2FD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1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C18D-B715-2ED2-F875-A005F8E0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CC13-F1E8-A76C-A374-A58D3A9F1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18322-D58B-E18B-2F3D-FD8743FA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9F2D-0E3A-1113-FE8B-1E4A7939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5A1D-C4AD-E0A0-95DE-9BEAB52E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ADD9-F26B-C983-5236-9AEF114B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504B-4E4A-5589-1316-28E3D217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078E-A303-C385-F690-64B13257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F40F7-5864-7E7F-4F40-618289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B9E33-37A2-9BE4-9200-C815536E4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D6697-EBBA-A81F-0E65-330EF005E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1AF03-67EB-1A3D-D24F-3F66FDB0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BC213-11FD-BE66-7202-AB227858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3B218-3DC0-5C10-196D-71E734D6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03AD-0F3B-2F5F-D280-11C2BD1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90945-58E0-7378-0C1F-7B854658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C8836-755A-DDA6-A598-9D2AD94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F7028-6604-C044-0672-B1858A8B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0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97CB0-5E31-5B13-9686-FD56AC62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7AD40-6549-C03C-7775-FD35ADF9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5F2B-D1F3-7110-51F8-71554E6A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68CE-3E4A-2CAD-3BCC-099E4571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88AB-CD01-85FB-69E8-83001B8D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F8F5E-64AF-D889-6603-0F64B4CD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54EE4-6A25-B748-86B1-03B5F1D8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BA33-A494-FDF4-019B-F16F7E19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1868E-82BC-EE54-F2E3-7726CF3D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AEC1-2915-D934-4C0C-A001AE39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3B73A-1413-5148-9FBF-5FD9E6F88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8EA6-9435-0013-1318-CE53B2C7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DBBCE-45C4-2C11-0441-E4100223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143D6-2C3F-3039-D974-E51D6ED0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1CC4-6C19-0C67-3250-5D9C8F7B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B0E21-672A-E996-8AB6-8047DF9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680E-F0BC-2C5B-067D-DADF44EF5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3D68-7847-2636-65BD-591937864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6162FB-A477-4099-8DDE-5D9151E4CFA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4A0B-DFD8-D8B5-8D7A-8BCACBC86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5C98-61D0-4449-FC51-DAAD3A0B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610F2-3334-4DF7-86DD-2ABD783B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r0xff/aidef/blob/main/ai/ai_func_fibonacci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9989-16F9-637A-03CB-A61B3B2F8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Aidef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E5C5A-D1D2-CEE2-559C-243532A5F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Automating Python Function Implementation with Agents</a:t>
            </a:r>
          </a:p>
          <a:p>
            <a:r>
              <a:rPr lang="en-US" dirty="0"/>
              <a:t>Brent Lewis</a:t>
            </a:r>
          </a:p>
        </p:txBody>
      </p:sp>
    </p:spTree>
    <p:extLst>
      <p:ext uri="{BB962C8B-B14F-4D97-AF65-F5344CB8AC3E}">
        <p14:creationId xmlns:p14="http://schemas.microsoft.com/office/powerpoint/2010/main" val="11958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E9E7-E288-5749-8B34-D43980DD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automated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4847-7712-3A05-1F60-C820DC2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prompting Large Language Models</a:t>
            </a:r>
          </a:p>
          <a:p>
            <a:r>
              <a:rPr lang="en-US" dirty="0"/>
              <a:t>Python is generated and run</a:t>
            </a:r>
          </a:p>
          <a:p>
            <a:r>
              <a:rPr lang="en-US" dirty="0"/>
              <a:t>Writes functions and tests, refines, cache Python to disk</a:t>
            </a:r>
          </a:p>
          <a:p>
            <a:r>
              <a:rPr lang="en-US" dirty="0"/>
              <a:t>Minimalistic</a:t>
            </a:r>
          </a:p>
          <a:p>
            <a:r>
              <a:rPr lang="en-US" dirty="0"/>
              <a:t>A whim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1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C51-C7C2-7B69-F5C3-67D6F760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1704-5FB1-B60A-3ACD-449A68A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@ai</a:t>
            </a:r>
          </a:p>
          <a:p>
            <a:pPr marL="0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fibonacci</a:t>
            </a:r>
            <a:r>
              <a:rPr lang="en-US" sz="2400" dirty="0"/>
              <a:t>(n: int) -&gt; int:</a:t>
            </a:r>
          </a:p>
          <a:p>
            <a:pPr marL="0" indent="0">
              <a:buNone/>
            </a:pPr>
            <a:r>
              <a:rPr lang="en-US" sz="2400" dirty="0"/>
              <a:t>    """</a:t>
            </a:r>
          </a:p>
          <a:p>
            <a:pPr marL="0" indent="0">
              <a:buNone/>
            </a:pPr>
            <a:r>
              <a:rPr lang="en-US" sz="2400" dirty="0"/>
              <a:t>    @pre "n" is a non-negative integer</a:t>
            </a:r>
          </a:p>
          <a:p>
            <a:pPr marL="0" indent="0">
              <a:buNone/>
            </a:pPr>
            <a:r>
              <a:rPr lang="en-US" sz="2400" dirty="0"/>
              <a:t>    @post the return value is the nth Fibonacci number</a:t>
            </a:r>
          </a:p>
          <a:p>
            <a:pPr marL="0" indent="0">
              <a:buNone/>
            </a:pPr>
            <a:r>
              <a:rPr lang="en-US" sz="2400" dirty="0"/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43100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FB4B-4155-2862-D897-3DAB3033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149F-7D59-8A69-A33F-0281FA19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https://github.com/coder0xff/aidef/blob/main/ai/ai_func_fibonacci.py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2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7EBE-5131-E514-AE37-CCC074B8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Aidef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48E5-0644-BC46-B99C-13780E26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library</a:t>
            </a:r>
          </a:p>
          <a:p>
            <a:r>
              <a:rPr lang="en-US" dirty="0"/>
              <a:t>Uses LLM to write Python functions using `@ai` decorators</a:t>
            </a:r>
          </a:p>
          <a:p>
            <a:r>
              <a:rPr lang="en-US" dirty="0"/>
              <a:t>Iterative refinement improves results</a:t>
            </a:r>
          </a:p>
          <a:p>
            <a:r>
              <a:rPr lang="en-US" dirty="0"/>
              <a:t>Adds four things</a:t>
            </a:r>
          </a:p>
          <a:p>
            <a:pPr lvl="1"/>
            <a:r>
              <a:rPr lang="en-US" dirty="0"/>
              <a:t>@ai</a:t>
            </a:r>
          </a:p>
          <a:p>
            <a:pPr lvl="1"/>
            <a:r>
              <a:rPr lang="en-US" dirty="0"/>
              <a:t>@pre</a:t>
            </a:r>
          </a:p>
          <a:p>
            <a:pPr lvl="1"/>
            <a:r>
              <a:rPr lang="en-US" dirty="0"/>
              <a:t>@post</a:t>
            </a:r>
          </a:p>
          <a:p>
            <a:pPr lvl="1"/>
            <a:r>
              <a:rPr lang="en-US" dirty="0"/>
              <a:t>@aieval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0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127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Aidef</vt:lpstr>
      <vt:lpstr>Python automated prompt engineering</vt:lpstr>
      <vt:lpstr>Python</vt:lpstr>
      <vt:lpstr>PowerPoint Presentation</vt:lpstr>
      <vt:lpstr>Aidef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Aidef</dc:title>
  <dc:creator>Brent Lewis</dc:creator>
  <cp:lastModifiedBy>Brent Lewis</cp:lastModifiedBy>
  <cp:revision>2</cp:revision>
  <dcterms:created xsi:type="dcterms:W3CDTF">2024-03-14T02:42:50Z</dcterms:created>
  <dcterms:modified xsi:type="dcterms:W3CDTF">2024-03-14T19:39:10Z</dcterms:modified>
</cp:coreProperties>
</file>