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4543-EE45-4DA6-93B6-A077E2BB0C03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55BD-0C3D-4C74-BDC3-946248D4F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4543-EE45-4DA6-93B6-A077E2BB0C03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55BD-0C3D-4C74-BDC3-946248D4F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4543-EE45-4DA6-93B6-A077E2BB0C03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55BD-0C3D-4C74-BDC3-946248D4F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9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4543-EE45-4DA6-93B6-A077E2BB0C03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55BD-0C3D-4C74-BDC3-946248D4F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3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4543-EE45-4DA6-93B6-A077E2BB0C03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55BD-0C3D-4C74-BDC3-946248D4F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0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4543-EE45-4DA6-93B6-A077E2BB0C03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55BD-0C3D-4C74-BDC3-946248D4F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2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4543-EE45-4DA6-93B6-A077E2BB0C03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55BD-0C3D-4C74-BDC3-946248D4F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7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4543-EE45-4DA6-93B6-A077E2BB0C03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55BD-0C3D-4C74-BDC3-946248D4F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4543-EE45-4DA6-93B6-A077E2BB0C03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55BD-0C3D-4C74-BDC3-946248D4F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4543-EE45-4DA6-93B6-A077E2BB0C03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55BD-0C3D-4C74-BDC3-946248D4F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2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4543-EE45-4DA6-93B6-A077E2BB0C03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55BD-0C3D-4C74-BDC3-946248D4F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7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B4543-EE45-4DA6-93B6-A077E2BB0C03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455BD-0C3D-4C74-BDC3-946248D4F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51513" y="5600706"/>
            <a:ext cx="1512944" cy="7511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59566" y="5791597"/>
            <a:ext cx="70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6749" y="3845380"/>
            <a:ext cx="1512944" cy="751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8443" y="3367771"/>
            <a:ext cx="1512944" cy="170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43358" y="3845380"/>
            <a:ext cx="1512944" cy="751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8443" y="1635194"/>
            <a:ext cx="1512944" cy="751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8443" y="271754"/>
            <a:ext cx="1512944" cy="751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81330" y="46264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17465" y="4036271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44461" y="182608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781" y="4036271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ound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85621" y="403627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443358" y="5600706"/>
            <a:ext cx="1512944" cy="751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686211" y="5653097"/>
            <a:ext cx="102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r>
              <a:rPr lang="en-US" dirty="0" smtClean="0"/>
              <a:t>Interface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9" idx="0"/>
          </p:cNvCxnSpPr>
          <p:nvPr/>
        </p:nvCxnSpPr>
        <p:spPr>
          <a:xfrm>
            <a:off x="5714915" y="1022868"/>
            <a:ext cx="0" cy="61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7" idx="0"/>
          </p:cNvCxnSpPr>
          <p:nvPr/>
        </p:nvCxnSpPr>
        <p:spPr>
          <a:xfrm>
            <a:off x="5714915" y="2386308"/>
            <a:ext cx="0" cy="98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1"/>
            <a:endCxn id="6" idx="3"/>
          </p:cNvCxnSpPr>
          <p:nvPr/>
        </p:nvCxnSpPr>
        <p:spPr>
          <a:xfrm flipH="1">
            <a:off x="2469693" y="4220937"/>
            <a:ext cx="2488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6471387" y="4220937"/>
            <a:ext cx="2971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4" idx="0"/>
          </p:cNvCxnSpPr>
          <p:nvPr/>
        </p:nvCxnSpPr>
        <p:spPr>
          <a:xfrm flipH="1">
            <a:off x="1707985" y="4596494"/>
            <a:ext cx="5236" cy="100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9" idx="3"/>
            <a:endCxn id="8" idx="0"/>
          </p:cNvCxnSpPr>
          <p:nvPr/>
        </p:nvCxnSpPr>
        <p:spPr>
          <a:xfrm>
            <a:off x="6471387" y="2010751"/>
            <a:ext cx="3728443" cy="1834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4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2022-12-30T14:08:52Z</dcterms:created>
  <dcterms:modified xsi:type="dcterms:W3CDTF">2022-12-30T14:29:45Z</dcterms:modified>
</cp:coreProperties>
</file>