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F3DCECB-AF25-4730-A1BA-1631831BBE8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12/9/23</a:t>
            </a:fld>
            <a:endParaRPr b="0" lang="e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5B6AAC7-2EAC-48DC-8D42-130CD17EEC5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951480" y="5600880"/>
            <a:ext cx="1512720" cy="750600"/>
          </a:xfrm>
          <a:prstGeom prst="ellipse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1363680" y="5791680"/>
            <a:ext cx="699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Cards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956880" y="3845520"/>
            <a:ext cx="1512720" cy="75060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4958280" y="3367800"/>
            <a:ext cx="1512720" cy="17060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9443520" y="3845520"/>
            <a:ext cx="1512720" cy="75060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6"/>
          <p:cNvSpPr/>
          <p:nvPr/>
        </p:nvSpPr>
        <p:spPr>
          <a:xfrm>
            <a:off x="4958280" y="1635120"/>
            <a:ext cx="1512720" cy="75060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7"/>
          <p:cNvSpPr/>
          <p:nvPr/>
        </p:nvSpPr>
        <p:spPr>
          <a:xfrm>
            <a:off x="4958280" y="271800"/>
            <a:ext cx="1512720" cy="75060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8"/>
          <p:cNvSpPr/>
          <p:nvPr/>
        </p:nvSpPr>
        <p:spPr>
          <a:xfrm>
            <a:off x="5385600" y="462600"/>
            <a:ext cx="658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Main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49" name="CustomShape 9"/>
          <p:cNvSpPr/>
          <p:nvPr/>
        </p:nvSpPr>
        <p:spPr>
          <a:xfrm>
            <a:off x="9822240" y="4036320"/>
            <a:ext cx="749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Player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0" name="CustomShape 10"/>
          <p:cNvSpPr/>
          <p:nvPr/>
        </p:nvSpPr>
        <p:spPr>
          <a:xfrm>
            <a:off x="5348520" y="1825920"/>
            <a:ext cx="732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Game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1" name="CustomShape 11"/>
          <p:cNvSpPr/>
          <p:nvPr/>
        </p:nvSpPr>
        <p:spPr>
          <a:xfrm>
            <a:off x="5323680" y="4036320"/>
            <a:ext cx="781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Round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2" name="CustomShape 12"/>
          <p:cNvSpPr/>
          <p:nvPr/>
        </p:nvSpPr>
        <p:spPr>
          <a:xfrm>
            <a:off x="1389960" y="4036320"/>
            <a:ext cx="635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Deck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3" name="CustomShape 13"/>
          <p:cNvSpPr/>
          <p:nvPr/>
        </p:nvSpPr>
        <p:spPr>
          <a:xfrm>
            <a:off x="9443520" y="5600880"/>
            <a:ext cx="1512720" cy="75060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4"/>
          <p:cNvSpPr/>
          <p:nvPr/>
        </p:nvSpPr>
        <p:spPr>
          <a:xfrm>
            <a:off x="9691920" y="5653080"/>
            <a:ext cx="10101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User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Interface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5" name="CustomShape 15"/>
          <p:cNvSpPr/>
          <p:nvPr/>
        </p:nvSpPr>
        <p:spPr>
          <a:xfrm>
            <a:off x="5715000" y="1022760"/>
            <a:ext cx="360" cy="61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6"/>
          <p:cNvSpPr/>
          <p:nvPr/>
        </p:nvSpPr>
        <p:spPr>
          <a:xfrm>
            <a:off x="5715000" y="2386440"/>
            <a:ext cx="360" cy="98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17"/>
          <p:cNvSpPr/>
          <p:nvPr/>
        </p:nvSpPr>
        <p:spPr>
          <a:xfrm flipH="1">
            <a:off x="2469600" y="4221000"/>
            <a:ext cx="2488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18"/>
          <p:cNvSpPr/>
          <p:nvPr/>
        </p:nvSpPr>
        <p:spPr>
          <a:xfrm>
            <a:off x="6471360" y="4221000"/>
            <a:ext cx="2971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19"/>
          <p:cNvSpPr/>
          <p:nvPr/>
        </p:nvSpPr>
        <p:spPr>
          <a:xfrm flipH="1">
            <a:off x="1707840" y="4596480"/>
            <a:ext cx="5040" cy="100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60" name="Line 2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5b9bd5"/>
            </a:solidFill>
            <a:tailEnd len="med" type="triangle" w="med"/>
          </a:ln>
        </p:spPr>
      </p:cxnSp>
      <p:sp>
        <p:nvSpPr>
          <p:cNvPr id="61" name="Line 21"/>
          <p:cNvSpPr/>
          <p:nvPr/>
        </p:nvSpPr>
        <p:spPr>
          <a:xfrm>
            <a:off x="6471000" y="2011680"/>
            <a:ext cx="372888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62" name="Line 22"/>
          <p:cNvCxnSpPr>
            <a:stCxn id="61" idx="3"/>
            <a:endCxn id="45" idx="0"/>
          </p:cNvCxnSpPr>
          <p:nvPr/>
        </p:nvCxnSpPr>
        <p:spPr>
          <a:xfrm>
            <a:off x="10199880" y="2011680"/>
            <a:ext cx="360" cy="1834200"/>
          </a:xfrm>
          <a:prstGeom prst="straightConnector1">
            <a:avLst/>
          </a:prstGeom>
          <a:ln>
            <a:solidFill>
              <a:srgbClr val="5b9bd5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LibreOffice/6.4.7.2$Linux_X86_64 LibreOffice_project/40$Build-2</Application>
  <Words>8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2022-12-30T14:08:52Z</dcterms:created>
  <dc:creator>user</dc:creator>
  <dc:description/>
  <dc:language>en</dc:language>
  <cp:lastModifiedBy/>
  <dcterms:modified xsi:type="dcterms:W3CDTF">2023-12-09T15:13:35Z</dcterms:modified>
  <cp:revision>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