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EC79-9E1D-41A3-8A8A-5407D596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542DF-076E-4F9C-9D0C-0EFA7E0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0C68-0756-44EB-A03D-BC4B2383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878F9-25A0-4187-92D6-69AD1313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35DE9-C5D7-4059-A80E-32E135A3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6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5C0-340C-4F53-A85C-93A793B6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5A649-8BB3-4499-A1E4-1F4ECDD3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08285-895D-4DAD-9377-1E3ABDE9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DA1B3-BEC8-4225-B4BE-E8AEA1FF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FFD96-81FD-4B36-BD19-09E60A0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959D09-CBF8-4DDB-B947-CEE1D1928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144DA-9F86-44DC-AB97-B27BCD5C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9B3DB-42C8-4F96-92E5-D86582F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9732-242E-4756-9503-80328A44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BB982-8291-457F-935D-5E7B27BF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6F74-4B82-4660-AE27-94DE2C6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2170A-63E1-4013-BF0A-197C6B24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46D8C-C83C-4F32-B414-F05D7FF5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339D-BA00-4F60-8E4B-70F2EE0A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41D04-61F3-4444-B3C3-E241A4F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5549C-84D2-455E-8514-8919CCBD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553DA-B60B-4394-81D6-1EFF5957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30F04-6CDE-4778-9940-7A62E6E0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C8153-5E22-4A1E-88B2-59E186AC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614DB-82D7-4E3D-A28D-B07223E9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EED09-CDF0-4B5D-AA2F-BC775B16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39D3-DB69-43A0-80FE-EFA7A162D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3E6E9-6DDB-4E25-A378-4628836A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CDB59-665C-41F6-B5E3-09825FE8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06A3B-22E5-4058-A254-7C946A2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EF792-22A2-474F-BD3A-56763959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3A02-74F4-46C3-B85F-A82FF822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6F6D5-4D4F-4F24-B8E2-82E20C1C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604B2-AFB5-4535-AD3E-686957DB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B5AF64-16B1-46C8-A79A-3789B737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5A53FE-987F-4FA8-AB24-970F5F0A5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FC0082-7755-40DF-8A48-5E21D0D3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E16493-517A-4C1A-9F0C-9CA041E8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BB7180-527B-4743-A056-F5E6CEBB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4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83B42-1B5F-4450-AD97-3A99B4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F3B004-B1C9-4B5D-8A2A-B9D78A70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4915F-EAC5-48BF-91CD-020D1833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6F5DF3-3346-4F97-99E4-3C0E6248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15B999-EE06-4C44-8C1B-137B056E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4AC54-C3C3-4682-BD7F-AC89C0FE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26EA0-4885-458F-A2BB-C770F353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5309-9361-4288-84F5-6A53B659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02F39-47F4-4927-B8E1-D9BA685D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90047-BBED-4FB5-9CF5-49B965A6B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C12E7-E1C4-429E-8D23-555053D4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2C458-4AEA-4E50-BF9C-759309A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13E49-733A-4B9A-B631-A28964C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3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67C6-291C-426D-A319-D844882B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844C3-CF59-4E3A-93F9-4BD637407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9B995-9A61-4665-B839-9B9073457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A9CC9-32FD-4F0A-9967-76DA32B3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3D5D-BF9E-4877-B2B7-16CF5EA2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33F3E-AC72-4604-A100-92D2291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3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5A72D-2C8F-4068-BA6E-730757D8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ECFEC-3123-416E-9A88-C3310102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1BB0-F558-4C9B-9013-A81773FF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2448-68E6-4569-B9DF-32A6268039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E6A74-5AF8-4722-875C-D9F345D72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36896-F7A5-48CB-A478-2295A94B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1278-7BF5-4686-AC13-96C401CE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E2A22-0879-4EC5-B017-EC43BF23C2C2}"/>
              </a:ext>
            </a:extLst>
          </p:cNvPr>
          <p:cNvSpPr txBox="1">
            <a:spLocks/>
          </p:cNvSpPr>
          <p:nvPr/>
        </p:nvSpPr>
        <p:spPr>
          <a:xfrm>
            <a:off x="838200" y="641849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2020/12/24</a:t>
            </a:r>
            <a:endParaRPr lang="zh-CN" altLang="en-US" sz="16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3A356D-E65C-4297-98D5-257018E05CBD}"/>
              </a:ext>
            </a:extLst>
          </p:cNvPr>
          <p:cNvCxnSpPr>
            <a:cxnSpLocks/>
          </p:cNvCxnSpPr>
          <p:nvPr/>
        </p:nvCxnSpPr>
        <p:spPr>
          <a:xfrm>
            <a:off x="7519622" y="6229247"/>
            <a:ext cx="2889738" cy="10228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FA6975-6B28-43F0-888D-52826A329751}"/>
              </a:ext>
            </a:extLst>
          </p:cNvPr>
          <p:cNvCxnSpPr>
            <a:cxnSpLocks/>
          </p:cNvCxnSpPr>
          <p:nvPr/>
        </p:nvCxnSpPr>
        <p:spPr>
          <a:xfrm flipH="1" flipV="1">
            <a:off x="2" y="6239475"/>
            <a:ext cx="4776420" cy="20457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C1AC6DC-A3D7-4774-A8D8-7B95657E523F}"/>
              </a:ext>
            </a:extLst>
          </p:cNvPr>
          <p:cNvSpPr txBox="1">
            <a:spLocks/>
          </p:cNvSpPr>
          <p:nvPr/>
        </p:nvSpPr>
        <p:spPr>
          <a:xfrm>
            <a:off x="4776422" y="6056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>
                <a:solidFill>
                  <a:srgbClr val="00576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李瑞刚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C8FDA5-128A-464F-BF92-BB0152157B80}"/>
              </a:ext>
            </a:extLst>
          </p:cNvPr>
          <p:cNvSpPr txBox="1"/>
          <p:nvPr/>
        </p:nvSpPr>
        <p:spPr>
          <a:xfrm>
            <a:off x="3310622" y="1961967"/>
            <a:ext cx="4250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rgbClr val="0057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XRP ripple</a:t>
            </a:r>
            <a:endParaRPr lang="zh-CN" altLang="en-US" sz="6000" b="1">
              <a:solidFill>
                <a:srgbClr val="0057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5936A24-BFDD-4454-A3B2-4DF1EA4D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806" y="5717475"/>
            <a:ext cx="1177988" cy="1044000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3373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E2A22-0879-4EC5-B017-EC43BF23C2C2}"/>
              </a:ext>
            </a:extLst>
          </p:cNvPr>
          <p:cNvSpPr txBox="1">
            <a:spLocks/>
          </p:cNvSpPr>
          <p:nvPr/>
        </p:nvSpPr>
        <p:spPr>
          <a:xfrm>
            <a:off x="838200" y="641849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chemeClr val="bg1">
                    <a:lumMod val="85000"/>
                  </a:schemeClr>
                </a:solidFill>
              </a:rPr>
              <a:t>2020/12/24</a:t>
            </a:r>
            <a:endParaRPr lang="zh-CN" altLang="en-US" sz="16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3A356D-E65C-4297-98D5-257018E05CBD}"/>
              </a:ext>
            </a:extLst>
          </p:cNvPr>
          <p:cNvCxnSpPr>
            <a:cxnSpLocks/>
          </p:cNvCxnSpPr>
          <p:nvPr/>
        </p:nvCxnSpPr>
        <p:spPr>
          <a:xfrm>
            <a:off x="7519622" y="6229247"/>
            <a:ext cx="2889738" cy="10228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FA6975-6B28-43F0-888D-52826A329751}"/>
              </a:ext>
            </a:extLst>
          </p:cNvPr>
          <p:cNvCxnSpPr>
            <a:cxnSpLocks/>
          </p:cNvCxnSpPr>
          <p:nvPr/>
        </p:nvCxnSpPr>
        <p:spPr>
          <a:xfrm flipH="1" flipV="1">
            <a:off x="2" y="6239475"/>
            <a:ext cx="4776420" cy="20457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C1AC6DC-A3D7-4774-A8D8-7B95657E523F}"/>
              </a:ext>
            </a:extLst>
          </p:cNvPr>
          <p:cNvSpPr txBox="1">
            <a:spLocks/>
          </p:cNvSpPr>
          <p:nvPr/>
        </p:nvSpPr>
        <p:spPr>
          <a:xfrm>
            <a:off x="4776422" y="6056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>
                <a:solidFill>
                  <a:srgbClr val="00576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李瑞刚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7EFC593-C0B3-4CEC-BC56-E4211BAAE6C2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265799-CD7D-4AA9-B687-C2CF3A16B5FD}"/>
              </a:ext>
            </a:extLst>
          </p:cNvPr>
          <p:cNvSpPr/>
          <p:nvPr/>
        </p:nvSpPr>
        <p:spPr>
          <a:xfrm>
            <a:off x="471489" y="209550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769E38A-CC93-41C8-9ED1-EEED0C65C869}"/>
              </a:ext>
            </a:extLst>
          </p:cNvPr>
          <p:cNvSpPr txBox="1">
            <a:spLocks/>
          </p:cNvSpPr>
          <p:nvPr/>
        </p:nvSpPr>
        <p:spPr>
          <a:xfrm>
            <a:off x="4552950" y="127911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104F5E7-B88E-48E0-87DC-2D7E2D4FDC39}"/>
              </a:ext>
            </a:extLst>
          </p:cNvPr>
          <p:cNvGrpSpPr/>
          <p:nvPr/>
        </p:nvGrpSpPr>
        <p:grpSpPr>
          <a:xfrm>
            <a:off x="4176622" y="1295641"/>
            <a:ext cx="1792100" cy="461665"/>
            <a:chOff x="4176622" y="1295641"/>
            <a:chExt cx="1792100" cy="4616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67C586-8CF8-440B-AA7F-B35705917BC9}"/>
                </a:ext>
              </a:extLst>
            </p:cNvPr>
            <p:cNvSpPr/>
            <p:nvPr/>
          </p:nvSpPr>
          <p:spPr>
            <a:xfrm>
              <a:off x="4176622" y="1461674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26E8551-7841-428E-B12A-D8743D7A45C4}"/>
                </a:ext>
              </a:extLst>
            </p:cNvPr>
            <p:cNvSpPr txBox="1"/>
            <p:nvPr/>
          </p:nvSpPr>
          <p:spPr>
            <a:xfrm>
              <a:off x="4552950" y="129564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构建私链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B1413A-7529-46A5-85CB-79BB32DB32BD}"/>
              </a:ext>
            </a:extLst>
          </p:cNvPr>
          <p:cNvGrpSpPr/>
          <p:nvPr/>
        </p:nvGrpSpPr>
        <p:grpSpPr>
          <a:xfrm>
            <a:off x="4176623" y="2946986"/>
            <a:ext cx="2407652" cy="461665"/>
            <a:chOff x="4176623" y="2801332"/>
            <a:chExt cx="2407652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D293EB-D413-48AA-A9D2-A1AE3CAE47C7}"/>
                </a:ext>
              </a:extLst>
            </p:cNvPr>
            <p:cNvSpPr/>
            <p:nvPr/>
          </p:nvSpPr>
          <p:spPr>
            <a:xfrm>
              <a:off x="4176623" y="2967365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0BE51DA-02C3-4AA4-A093-EC144995B35A}"/>
                </a:ext>
              </a:extLst>
            </p:cNvPr>
            <p:cNvSpPr txBox="1"/>
            <p:nvPr/>
          </p:nvSpPr>
          <p:spPr>
            <a:xfrm>
              <a:off x="4552950" y="280133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服务部署管理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B04B8D4-F0FB-4F0C-943F-CB9ED51C8A9A}"/>
              </a:ext>
            </a:extLst>
          </p:cNvPr>
          <p:cNvGrpSpPr/>
          <p:nvPr/>
        </p:nvGrpSpPr>
        <p:grpSpPr>
          <a:xfrm>
            <a:off x="4176623" y="4646324"/>
            <a:ext cx="1484323" cy="461665"/>
            <a:chOff x="4176623" y="4348873"/>
            <a:chExt cx="1484323" cy="46166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CC3E1A-6C2A-4395-A807-DEB0BDD5743E}"/>
                </a:ext>
              </a:extLst>
            </p:cNvPr>
            <p:cNvSpPr/>
            <p:nvPr/>
          </p:nvSpPr>
          <p:spPr>
            <a:xfrm>
              <a:off x="4176623" y="451490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AEA3979-7BE6-4BA7-B619-D25E6DCF030D}"/>
                </a:ext>
              </a:extLst>
            </p:cNvPr>
            <p:cNvSpPr txBox="1"/>
            <p:nvPr/>
          </p:nvSpPr>
          <p:spPr>
            <a:xfrm>
              <a:off x="4552950" y="434887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链测试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4ABAD00-3EED-4F3B-B85D-139D2610303F}"/>
              </a:ext>
            </a:extLst>
          </p:cNvPr>
          <p:cNvGrpSpPr/>
          <p:nvPr/>
        </p:nvGrpSpPr>
        <p:grpSpPr>
          <a:xfrm>
            <a:off x="4690697" y="3687608"/>
            <a:ext cx="2957402" cy="365125"/>
            <a:chOff x="4690697" y="3359760"/>
            <a:chExt cx="2957402" cy="365125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E9F18F40-E8E4-44B5-BEEE-78824E1816BA}"/>
                </a:ext>
              </a:extLst>
            </p:cNvPr>
            <p:cNvSpPr/>
            <p:nvPr/>
          </p:nvSpPr>
          <p:spPr>
            <a:xfrm rot="5400000">
              <a:off x="4690697" y="3506322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日期占位符 3">
              <a:extLst>
                <a:ext uri="{FF2B5EF4-FFF2-40B4-BE49-F238E27FC236}">
                  <a16:creationId xmlns:a16="http://schemas.microsoft.com/office/drawing/2014/main" id="{840070CC-194C-47DA-9180-E4B5075BD887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3359760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有币链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DDF64E9-593F-42AC-A4D1-423C3823E4B1}"/>
              </a:ext>
            </a:extLst>
          </p:cNvPr>
          <p:cNvGrpSpPr/>
          <p:nvPr/>
        </p:nvGrpSpPr>
        <p:grpSpPr>
          <a:xfrm>
            <a:off x="4690697" y="3991692"/>
            <a:ext cx="2957402" cy="365125"/>
            <a:chOff x="4690697" y="3712688"/>
            <a:chExt cx="2957402" cy="365125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5E30DB6F-32D0-4DCF-8EEE-B8110BF76E19}"/>
                </a:ext>
              </a:extLst>
            </p:cNvPr>
            <p:cNvSpPr/>
            <p:nvPr/>
          </p:nvSpPr>
          <p:spPr>
            <a:xfrm rot="5400000">
              <a:off x="4690697" y="3859250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日期占位符 3">
              <a:extLst>
                <a:ext uri="{FF2B5EF4-FFF2-40B4-BE49-F238E27FC236}">
                  <a16:creationId xmlns:a16="http://schemas.microsoft.com/office/drawing/2014/main" id="{1F81CA25-8F0E-4431-91F1-28620F54826B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3712688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无币链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72CEB5-1352-4D72-8DA5-5A95A6D622C8}"/>
              </a:ext>
            </a:extLst>
          </p:cNvPr>
          <p:cNvGrpSpPr/>
          <p:nvPr/>
        </p:nvGrpSpPr>
        <p:grpSpPr>
          <a:xfrm>
            <a:off x="4690697" y="5225873"/>
            <a:ext cx="2957402" cy="365125"/>
            <a:chOff x="4690697" y="4947472"/>
            <a:chExt cx="2957402" cy="365125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6DDFE7E3-C99E-49E7-9464-733F6D05931D}"/>
                </a:ext>
              </a:extLst>
            </p:cNvPr>
            <p:cNvSpPr/>
            <p:nvPr/>
          </p:nvSpPr>
          <p:spPr>
            <a:xfrm rot="5400000">
              <a:off x="4690697" y="5094034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日期占位符 3">
              <a:extLst>
                <a:ext uri="{FF2B5EF4-FFF2-40B4-BE49-F238E27FC236}">
                  <a16:creationId xmlns:a16="http://schemas.microsoft.com/office/drawing/2014/main" id="{1E6D2BBA-89DE-46E7-B064-FFA865D7AFFE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4947472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链数据读取性能测试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BE50AA3-9744-41CD-B643-6B123E18D8DD}"/>
              </a:ext>
            </a:extLst>
          </p:cNvPr>
          <p:cNvGrpSpPr/>
          <p:nvPr/>
        </p:nvGrpSpPr>
        <p:grpSpPr>
          <a:xfrm>
            <a:off x="4690697" y="5503435"/>
            <a:ext cx="2957402" cy="365125"/>
            <a:chOff x="4690697" y="5348259"/>
            <a:chExt cx="2957402" cy="365125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ADB0DF5-3C78-4940-AA30-25D6B77A6715}"/>
                </a:ext>
              </a:extLst>
            </p:cNvPr>
            <p:cNvSpPr/>
            <p:nvPr/>
          </p:nvSpPr>
          <p:spPr>
            <a:xfrm rot="5400000">
              <a:off x="4690697" y="5494821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日期占位符 3">
              <a:extLst>
                <a:ext uri="{FF2B5EF4-FFF2-40B4-BE49-F238E27FC236}">
                  <a16:creationId xmlns:a16="http://schemas.microsoft.com/office/drawing/2014/main" id="{F841C1BC-C0DF-4350-B913-6C0E5F655D69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5348259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链数据存储性能测试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218F94D-E25A-47B7-9FCB-421FF0BA94EA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1F06DA1-7FCD-4EF0-AE2D-437147779FD8}"/>
              </a:ext>
            </a:extLst>
          </p:cNvPr>
          <p:cNvGrpSpPr/>
          <p:nvPr/>
        </p:nvGrpSpPr>
        <p:grpSpPr>
          <a:xfrm>
            <a:off x="4690697" y="3440871"/>
            <a:ext cx="1655622" cy="307777"/>
            <a:chOff x="4690697" y="3161867"/>
            <a:chExt cx="1655622" cy="307777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9A46E105-0659-453A-846A-435AF2C6C37D}"/>
                </a:ext>
              </a:extLst>
            </p:cNvPr>
            <p:cNvSpPr/>
            <p:nvPr/>
          </p:nvSpPr>
          <p:spPr>
            <a:xfrm rot="5400000">
              <a:off x="4690697" y="3279755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7B4D69-59D8-4129-843B-471A267F506E}"/>
                </a:ext>
              </a:extLst>
            </p:cNvPr>
            <p:cNvSpPr txBox="1"/>
            <p:nvPr/>
          </p:nvSpPr>
          <p:spPr>
            <a:xfrm>
              <a:off x="4904899" y="316186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链部署代码开发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E91F6D8-23EC-49D6-A41D-ECB5BBA5120B}"/>
              </a:ext>
            </a:extLst>
          </p:cNvPr>
          <p:cNvGrpSpPr/>
          <p:nvPr/>
        </p:nvGrpSpPr>
        <p:grpSpPr>
          <a:xfrm>
            <a:off x="4667690" y="1753896"/>
            <a:ext cx="2957402" cy="365125"/>
            <a:chOff x="4690697" y="4947472"/>
            <a:chExt cx="2957402" cy="365125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751F86D-4356-4070-A58A-74F5C2042DCD}"/>
                </a:ext>
              </a:extLst>
            </p:cNvPr>
            <p:cNvSpPr/>
            <p:nvPr/>
          </p:nvSpPr>
          <p:spPr>
            <a:xfrm rot="5400000">
              <a:off x="4690697" y="5094034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日期占位符 3">
              <a:extLst>
                <a:ext uri="{FF2B5EF4-FFF2-40B4-BE49-F238E27FC236}">
                  <a16:creationId xmlns:a16="http://schemas.microsoft.com/office/drawing/2014/main" id="{F15D4B27-0E49-47B1-B214-2F74A402F9C1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4947472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下载，构建，运行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4B32399-89FD-4095-A91C-BBD2BE8133C0}"/>
              </a:ext>
            </a:extLst>
          </p:cNvPr>
          <p:cNvGrpSpPr/>
          <p:nvPr/>
        </p:nvGrpSpPr>
        <p:grpSpPr>
          <a:xfrm>
            <a:off x="4667690" y="2052610"/>
            <a:ext cx="2957402" cy="365125"/>
            <a:chOff x="4690697" y="4947472"/>
            <a:chExt cx="2957402" cy="365125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B3692421-DCCF-4D97-A0E1-4F7816EB1B30}"/>
                </a:ext>
              </a:extLst>
            </p:cNvPr>
            <p:cNvSpPr/>
            <p:nvPr/>
          </p:nvSpPr>
          <p:spPr>
            <a:xfrm rot="5400000">
              <a:off x="4690697" y="5094034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日期占位符 3">
              <a:extLst>
                <a:ext uri="{FF2B5EF4-FFF2-40B4-BE49-F238E27FC236}">
                  <a16:creationId xmlns:a16="http://schemas.microsoft.com/office/drawing/2014/main" id="{5D9F5F2E-290D-49A8-8ADE-891A1022445B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4947472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组件模块依赖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3DF548B-F11B-4798-891B-0E5C1F663352}"/>
              </a:ext>
            </a:extLst>
          </p:cNvPr>
          <p:cNvGrpSpPr/>
          <p:nvPr/>
        </p:nvGrpSpPr>
        <p:grpSpPr>
          <a:xfrm>
            <a:off x="4667690" y="2351325"/>
            <a:ext cx="2957402" cy="365125"/>
            <a:chOff x="4690697" y="4947472"/>
            <a:chExt cx="2957402" cy="365125"/>
          </a:xfrm>
        </p:grpSpPr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A5890B94-BF1B-4274-8E6E-EC94B3F04A54}"/>
                </a:ext>
              </a:extLst>
            </p:cNvPr>
            <p:cNvSpPr/>
            <p:nvPr/>
          </p:nvSpPr>
          <p:spPr>
            <a:xfrm rot="5400000">
              <a:off x="4690697" y="5094034"/>
              <a:ext cx="72000" cy="72000"/>
            </a:xfrm>
            <a:prstGeom prst="triangle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日期占位符 3">
              <a:extLst>
                <a:ext uri="{FF2B5EF4-FFF2-40B4-BE49-F238E27FC236}">
                  <a16:creationId xmlns:a16="http://schemas.microsoft.com/office/drawing/2014/main" id="{20D21129-C337-46A4-99B7-3BFB11A50BD8}"/>
                </a:ext>
              </a:extLst>
            </p:cNvPr>
            <p:cNvSpPr txBox="1">
              <a:spLocks/>
            </p:cNvSpPr>
            <p:nvPr/>
          </p:nvSpPr>
          <p:spPr>
            <a:xfrm>
              <a:off x="4904899" y="4947472"/>
              <a:ext cx="2743200" cy="36512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ABF634C3-AB07-4A0D-B8EA-E370864B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806" y="5717475"/>
            <a:ext cx="1177988" cy="1044000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0365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59E8-1AAD-44E9-BB5A-504069C748B8}"/>
              </a:ext>
            </a:extLst>
          </p:cNvPr>
          <p:cNvSpPr txBox="1">
            <a:spLocks/>
          </p:cNvSpPr>
          <p:nvPr/>
        </p:nvSpPr>
        <p:spPr>
          <a:xfrm>
            <a:off x="838200" y="641849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2020/12/24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1169A4-72B7-47E6-8A9B-3547497EE229}"/>
              </a:ext>
            </a:extLst>
          </p:cNvPr>
          <p:cNvCxnSpPr>
            <a:cxnSpLocks/>
          </p:cNvCxnSpPr>
          <p:nvPr/>
        </p:nvCxnSpPr>
        <p:spPr>
          <a:xfrm>
            <a:off x="7519622" y="6229247"/>
            <a:ext cx="2889738" cy="10228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791143-60E5-4DEB-B615-C4601ACA436F}"/>
              </a:ext>
            </a:extLst>
          </p:cNvPr>
          <p:cNvCxnSpPr>
            <a:cxnSpLocks/>
          </p:cNvCxnSpPr>
          <p:nvPr/>
        </p:nvCxnSpPr>
        <p:spPr>
          <a:xfrm flipH="1" flipV="1">
            <a:off x="2" y="6239475"/>
            <a:ext cx="4776420" cy="20457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98EF674-A979-4B63-BE1C-F778BCCAE57A}"/>
              </a:ext>
            </a:extLst>
          </p:cNvPr>
          <p:cNvSpPr txBox="1">
            <a:spLocks/>
          </p:cNvSpPr>
          <p:nvPr/>
        </p:nvSpPr>
        <p:spPr>
          <a:xfrm>
            <a:off x="4776422" y="6056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>
                <a:solidFill>
                  <a:srgbClr val="00576E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李瑞刚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E96914B-5D9A-4E10-8815-DAE0592CAA23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A90D818-84EA-45EA-82E0-40397E34F598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36542C-2BE0-4E2D-A5E7-3E643FAB176B}"/>
              </a:ext>
            </a:extLst>
          </p:cNvPr>
          <p:cNvSpPr txBox="1"/>
          <p:nvPr/>
        </p:nvSpPr>
        <p:spPr>
          <a:xfrm>
            <a:off x="712379" y="17397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安装环境，构建，运行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6173EDF5-DD5F-4CF5-A1D4-140BA1FE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806" y="5717475"/>
            <a:ext cx="1177988" cy="1044000"/>
          </a:xfrm>
          <a:prstGeom prst="rect">
            <a:avLst/>
          </a:prstGeom>
          <a:ln w="6350">
            <a:noFill/>
          </a:ln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491523AB-C32F-4A18-8A57-D2ED0C4CAE54}"/>
              </a:ext>
            </a:extLst>
          </p:cNvPr>
          <p:cNvGrpSpPr/>
          <p:nvPr/>
        </p:nvGrpSpPr>
        <p:grpSpPr>
          <a:xfrm>
            <a:off x="817848" y="836472"/>
            <a:ext cx="10598998" cy="1046440"/>
            <a:chOff x="4320000" y="1138887"/>
            <a:chExt cx="10598998" cy="10464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6A3116F-2820-4A41-AAC1-D97289533D0E}"/>
                </a:ext>
              </a:extLst>
            </p:cNvPr>
            <p:cNvSpPr/>
            <p:nvPr/>
          </p:nvSpPr>
          <p:spPr>
            <a:xfrm>
              <a:off x="4320000" y="127828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D6D4DD-2940-4826-B720-F20268DAC687}"/>
                </a:ext>
              </a:extLst>
            </p:cNvPr>
            <p:cNvSpPr txBox="1"/>
            <p:nvPr/>
          </p:nvSpPr>
          <p:spPr>
            <a:xfrm>
              <a:off x="4696328" y="1138887"/>
              <a:ext cx="10222670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安装依赖包</a:t>
              </a:r>
              <a:endPara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Consolas" panose="020B0609020204030204" pitchFamily="49" charset="0"/>
                </a:rPr>
                <a:t>  </a:t>
              </a:r>
              <a:r>
                <a:rPr lang="zh-CN" altLang="en-US" sz="1400">
                  <a:latin typeface="Consolas" panose="020B0609020204030204" pitchFamily="49" charset="0"/>
                </a:rPr>
                <a:t>git </a:t>
              </a:r>
              <a:r>
                <a:rPr lang="en-US" altLang="zh-CN" sz="1400">
                  <a:latin typeface="Consolas" panose="020B0609020204030204" pitchFamily="49" charset="0"/>
                </a:rPr>
                <a:t>update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apt-get -y upgrade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apt-get -y install git pkg-config protobuf-compiler libprotobuf-dev libssl-dev wget build-essential</a:t>
              </a:r>
              <a:endParaRPr lang="zh-CN" altLang="en-US" sz="1400"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68AAF07-007A-4D2C-9EBD-0A25B733A824}"/>
              </a:ext>
            </a:extLst>
          </p:cNvPr>
          <p:cNvGrpSpPr/>
          <p:nvPr/>
        </p:nvGrpSpPr>
        <p:grpSpPr>
          <a:xfrm>
            <a:off x="799470" y="1925837"/>
            <a:ext cx="9928943" cy="830997"/>
            <a:chOff x="4320000" y="1138887"/>
            <a:chExt cx="9928943" cy="83099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47DBFC4-F374-46ED-9055-3DC5CC0FB59D}"/>
                </a:ext>
              </a:extLst>
            </p:cNvPr>
            <p:cNvSpPr/>
            <p:nvPr/>
          </p:nvSpPr>
          <p:spPr>
            <a:xfrm>
              <a:off x="4320000" y="127828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1851D18-AFE1-4832-967A-CAB0E644533E}"/>
                </a:ext>
              </a:extLst>
            </p:cNvPr>
            <p:cNvSpPr txBox="1"/>
            <p:nvPr/>
          </p:nvSpPr>
          <p:spPr>
            <a:xfrm>
              <a:off x="4696328" y="1138887"/>
              <a:ext cx="9552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cmake</a:t>
              </a:r>
              <a:r>
                <a:rPr lang="zh-CN" altLang="en-US" sz="1800">
                  <a:latin typeface="Consolas" panose="020B0609020204030204" pitchFamily="49" charset="0"/>
                </a:rPr>
                <a:t> </a:t>
              </a:r>
              <a:endParaRPr lang="en-US" altLang="zh-CN" sz="1600">
                <a:latin typeface="Consolas" panose="020B0609020204030204" pitchFamily="49" charset="0"/>
              </a:endParaRPr>
            </a:p>
            <a:p>
              <a:r>
                <a:rPr lang="en-US" altLang="zh-CN" sz="1600">
                  <a:latin typeface="Consolas" panose="020B0609020204030204" pitchFamily="49" charset="0"/>
                </a:rPr>
                <a:t>  </a:t>
              </a:r>
              <a:r>
                <a:rPr lang="en-US" altLang="zh-CN" sz="1400">
                  <a:latin typeface="Consolas" panose="020B0609020204030204" pitchFamily="49" charset="0"/>
                </a:rPr>
                <a:t>wget https://github.com/Kitware/CMake/releases/download/v3.13.3/cmake-3.13.3-Linux-x86_64.sh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cmake-3.13.3-Linux-x86_64.sh --prefix=/usr/local --exclude-subdir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44B3BB0-9C58-42FE-82CA-DCF0D2A5EE0F}"/>
              </a:ext>
            </a:extLst>
          </p:cNvPr>
          <p:cNvGrpSpPr/>
          <p:nvPr/>
        </p:nvGrpSpPr>
        <p:grpSpPr>
          <a:xfrm>
            <a:off x="778134" y="2818901"/>
            <a:ext cx="8537537" cy="1477328"/>
            <a:chOff x="4320000" y="1138887"/>
            <a:chExt cx="8537537" cy="147732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D52B7B5-46D5-4F5D-8E8A-7785EFEE7F8C}"/>
                </a:ext>
              </a:extLst>
            </p:cNvPr>
            <p:cNvSpPr/>
            <p:nvPr/>
          </p:nvSpPr>
          <p:spPr>
            <a:xfrm>
              <a:off x="4320000" y="127828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C46E036-3365-4351-984F-C61FE9FD6FE9}"/>
                </a:ext>
              </a:extLst>
            </p:cNvPr>
            <p:cNvSpPr txBox="1"/>
            <p:nvPr/>
          </p:nvSpPr>
          <p:spPr>
            <a:xfrm>
              <a:off x="4696328" y="1138887"/>
              <a:ext cx="816120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boost</a:t>
              </a:r>
              <a:r>
                <a:rPr lang="zh-CN" altLang="en-US" sz="1800">
                  <a:latin typeface="Consolas" panose="020B0609020204030204" pitchFamily="49" charset="0"/>
                </a:rPr>
                <a:t> </a:t>
              </a:r>
              <a:endParaRPr lang="en-US" altLang="zh-CN" sz="1600">
                <a:latin typeface="Consolas" panose="020B0609020204030204" pitchFamily="49" charset="0"/>
              </a:endParaRPr>
            </a:p>
            <a:p>
              <a:r>
                <a:rPr lang="en-US" altLang="zh-CN" sz="1600">
                  <a:latin typeface="Consolas" panose="020B0609020204030204" pitchFamily="49" charset="0"/>
                </a:rPr>
                <a:t>  </a:t>
              </a:r>
              <a:r>
                <a:rPr lang="da-DK" altLang="zh-CN" sz="1400">
                  <a:latin typeface="Consolas" panose="020B0609020204030204" pitchFamily="49" charset="0"/>
                </a:rPr>
                <a:t>wget https://dl.bintray.com/boostorg/release/1.71.0/source/boost_1_71_0.tar.gz</a:t>
              </a:r>
            </a:p>
            <a:p>
              <a:r>
                <a:rPr lang="da-DK" altLang="zh-CN" sz="1400">
                  <a:latin typeface="Consolas" panose="020B0609020204030204" pitchFamily="49" charset="0"/>
                </a:rPr>
                <a:t>  tar xvzf boost_1_71_0.tar.gz</a:t>
              </a:r>
            </a:p>
            <a:p>
              <a:r>
                <a:rPr lang="da-DK" altLang="zh-CN" sz="1400">
                  <a:latin typeface="Consolas" panose="020B0609020204030204" pitchFamily="49" charset="0"/>
                </a:rPr>
                <a:t>  cd boost_1_71_0</a:t>
              </a:r>
            </a:p>
            <a:p>
              <a:r>
                <a:rPr lang="da-DK" altLang="zh-CN" sz="1400">
                  <a:latin typeface="Consolas" panose="020B0609020204030204" pitchFamily="49" charset="0"/>
                </a:rPr>
                <a:t>  ./bootstrap.sh</a:t>
              </a:r>
            </a:p>
            <a:p>
              <a:r>
                <a:rPr lang="da-DK" altLang="zh-CN" sz="1400">
                  <a:latin typeface="Consolas" panose="020B0609020204030204" pitchFamily="49" charset="0"/>
                </a:rPr>
                <a:t>  ./b2 -j 4</a:t>
              </a:r>
              <a:endParaRPr lang="en-US" altLang="zh-CN" sz="1400"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0067B12-266D-4484-8EC9-8A5AC008FF26}"/>
              </a:ext>
            </a:extLst>
          </p:cNvPr>
          <p:cNvGrpSpPr/>
          <p:nvPr/>
        </p:nvGrpSpPr>
        <p:grpSpPr>
          <a:xfrm>
            <a:off x="775086" y="4214885"/>
            <a:ext cx="8139992" cy="830997"/>
            <a:chOff x="4320000" y="1138887"/>
            <a:chExt cx="8139992" cy="830997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DD538C1-9E2B-4304-86C2-48AD0530B3B0}"/>
                </a:ext>
              </a:extLst>
            </p:cNvPr>
            <p:cNvSpPr/>
            <p:nvPr/>
          </p:nvSpPr>
          <p:spPr>
            <a:xfrm>
              <a:off x="4320000" y="127828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2B02F99-E101-42AD-A4AD-8029160696C9}"/>
                </a:ext>
              </a:extLst>
            </p:cNvPr>
            <p:cNvSpPr txBox="1"/>
            <p:nvPr/>
          </p:nvSpPr>
          <p:spPr>
            <a:xfrm>
              <a:off x="4696328" y="1138887"/>
              <a:ext cx="7763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boost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环境变量及加载</a:t>
              </a:r>
              <a:endParaRPr lang="en-US" altLang="zh-CN" sz="1600">
                <a:latin typeface="Consolas" panose="020B0609020204030204" pitchFamily="49" charset="0"/>
              </a:endParaRPr>
            </a:p>
            <a:p>
              <a:r>
                <a:rPr lang="en-US" altLang="zh-CN" sz="1600">
                  <a:latin typeface="Consolas" panose="020B0609020204030204" pitchFamily="49" charset="0"/>
                </a:rPr>
                <a:t>  </a:t>
              </a:r>
              <a:r>
                <a:rPr lang="en-US" altLang="zh-CN" sz="1400">
                  <a:latin typeface="Consolas" panose="020B0609020204030204" pitchFamily="49" charset="0"/>
                </a:rPr>
                <a:t>export BOOST_ROOT=/home/my_user/boost_1_71_0</a:t>
              </a:r>
              <a:r>
                <a:rPr lang="da-DK" altLang="zh-CN" sz="1400">
                  <a:latin typeface="Consolas" panose="020B0609020204030204" pitchFamily="49" charset="0"/>
                </a:rPr>
                <a:t>  tar xvzf boost_1_71_0.tar.gz</a:t>
              </a:r>
            </a:p>
            <a:p>
              <a:r>
                <a:rPr lang="da-DK" altLang="zh-CN" sz="1400">
                  <a:latin typeface="Consolas" panose="020B0609020204030204" pitchFamily="49" charset="0"/>
                </a:rPr>
                <a:t>  source ~/.profile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79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59E8-1AAD-44E9-BB5A-504069C748B8}"/>
              </a:ext>
            </a:extLst>
          </p:cNvPr>
          <p:cNvSpPr txBox="1">
            <a:spLocks/>
          </p:cNvSpPr>
          <p:nvPr/>
        </p:nvSpPr>
        <p:spPr>
          <a:xfrm>
            <a:off x="838200" y="641849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2020/12/24</a:t>
            </a:r>
            <a:endParaRPr lang="zh-CN" altLang="en-US" sz="16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1169A4-72B7-47E6-8A9B-3547497EE229}"/>
              </a:ext>
            </a:extLst>
          </p:cNvPr>
          <p:cNvCxnSpPr>
            <a:cxnSpLocks/>
          </p:cNvCxnSpPr>
          <p:nvPr/>
        </p:nvCxnSpPr>
        <p:spPr>
          <a:xfrm>
            <a:off x="7519622" y="6229247"/>
            <a:ext cx="2889738" cy="10228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791143-60E5-4DEB-B615-C4601ACA436F}"/>
              </a:ext>
            </a:extLst>
          </p:cNvPr>
          <p:cNvCxnSpPr>
            <a:cxnSpLocks/>
          </p:cNvCxnSpPr>
          <p:nvPr/>
        </p:nvCxnSpPr>
        <p:spPr>
          <a:xfrm flipH="1" flipV="1">
            <a:off x="2" y="6239475"/>
            <a:ext cx="4776420" cy="20457"/>
          </a:xfrm>
          <a:prstGeom prst="line">
            <a:avLst/>
          </a:prstGeom>
          <a:ln w="15875">
            <a:solidFill>
              <a:srgbClr val="0057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98EF674-A979-4B63-BE1C-F778BCCAE57A}"/>
              </a:ext>
            </a:extLst>
          </p:cNvPr>
          <p:cNvSpPr txBox="1">
            <a:spLocks/>
          </p:cNvSpPr>
          <p:nvPr/>
        </p:nvSpPr>
        <p:spPr>
          <a:xfrm>
            <a:off x="4776422" y="6056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>
                <a:solidFill>
                  <a:srgbClr val="00576E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李瑞刚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E96914B-5D9A-4E10-8815-DAE0592CAA23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A90D818-84EA-45EA-82E0-40397E34F598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36542C-2BE0-4E2D-A5E7-3E643FAB176B}"/>
              </a:ext>
            </a:extLst>
          </p:cNvPr>
          <p:cNvSpPr txBox="1"/>
          <p:nvPr/>
        </p:nvSpPr>
        <p:spPr>
          <a:xfrm>
            <a:off x="712379" y="17397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安装环境，构建，运行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6173EDF5-DD5F-4CF5-A1D4-140BA1FE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806" y="5717475"/>
            <a:ext cx="1177988" cy="1044000"/>
          </a:xfrm>
          <a:prstGeom prst="rect">
            <a:avLst/>
          </a:prstGeom>
          <a:ln w="6350"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AF93F9B-C7FA-4DAB-983F-3342A53E2252}"/>
              </a:ext>
            </a:extLst>
          </p:cNvPr>
          <p:cNvGrpSpPr/>
          <p:nvPr/>
        </p:nvGrpSpPr>
        <p:grpSpPr>
          <a:xfrm>
            <a:off x="712379" y="946543"/>
            <a:ext cx="5033372" cy="1015663"/>
            <a:chOff x="4320000" y="1138887"/>
            <a:chExt cx="5033372" cy="10156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7EF9F12-D1E1-4749-A1D1-8A35E490976E}"/>
                </a:ext>
              </a:extLst>
            </p:cNvPr>
            <p:cNvSpPr/>
            <p:nvPr/>
          </p:nvSpPr>
          <p:spPr>
            <a:xfrm>
              <a:off x="4320000" y="127828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8285246-05C2-4FFC-8784-BC87841E3BCC}"/>
                </a:ext>
              </a:extLst>
            </p:cNvPr>
            <p:cNvSpPr txBox="1"/>
            <p:nvPr/>
          </p:nvSpPr>
          <p:spPr>
            <a:xfrm>
              <a:off x="4696328" y="1138887"/>
              <a:ext cx="46570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下载源码，切换分支</a:t>
              </a:r>
              <a:endParaRPr lang="en-US" altLang="zh-CN" sz="1800">
                <a:latin typeface="Consolas" panose="020B0609020204030204" pitchFamily="49" charset="0"/>
              </a:endParaRPr>
            </a:p>
            <a:p>
              <a:r>
                <a:rPr lang="zh-CN" altLang="en-US" sz="1400">
                  <a:latin typeface="Consolas" panose="020B0609020204030204" pitchFamily="49" charset="0"/>
                </a:rPr>
                <a:t>  git clone https://github.com/ripple/rippled</a:t>
              </a:r>
              <a:endParaRPr lang="en-US" altLang="zh-CN" sz="1400">
                <a:latin typeface="Consolas" panose="020B0609020204030204" pitchFamily="49" charset="0"/>
              </a:endParaRPr>
            </a:p>
            <a:p>
              <a:r>
                <a:rPr lang="en-US" altLang="zh-CN" sz="1400">
                  <a:latin typeface="Consolas" panose="020B0609020204030204" pitchFamily="49" charset="0"/>
                </a:rPr>
                <a:t>  cd rippled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git checkout master</a:t>
              </a:r>
              <a:endParaRPr lang="zh-CN" altLang="en-US" sz="1800"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1C540E-AE2E-4B27-9C77-3E63D5C5A477}"/>
              </a:ext>
            </a:extLst>
          </p:cNvPr>
          <p:cNvGrpSpPr/>
          <p:nvPr/>
        </p:nvGrpSpPr>
        <p:grpSpPr>
          <a:xfrm>
            <a:off x="709331" y="1985911"/>
            <a:ext cx="2449331" cy="1231106"/>
            <a:chOff x="4320000" y="1138887"/>
            <a:chExt cx="2449331" cy="123110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670DB2-6748-47E4-9D77-3AEEA38BF73E}"/>
                </a:ext>
              </a:extLst>
            </p:cNvPr>
            <p:cNvSpPr/>
            <p:nvPr/>
          </p:nvSpPr>
          <p:spPr>
            <a:xfrm>
              <a:off x="4320000" y="1278286"/>
              <a:ext cx="119062" cy="129600"/>
            </a:xfrm>
            <a:prstGeom prst="rect">
              <a:avLst/>
            </a:prstGeom>
            <a:solidFill>
              <a:srgbClr val="0057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0E21A91-3FF7-4185-B609-8E411DB1B12B}"/>
                </a:ext>
              </a:extLst>
            </p:cNvPr>
            <p:cNvSpPr txBox="1"/>
            <p:nvPr/>
          </p:nvSpPr>
          <p:spPr>
            <a:xfrm>
              <a:off x="4696328" y="1138887"/>
              <a:ext cx="207300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</a:t>
              </a:r>
              <a:endParaRPr lang="en-US" altLang="zh-CN" sz="1800">
                <a:latin typeface="Consolas" panose="020B0609020204030204" pitchFamily="49" charset="0"/>
              </a:endParaRPr>
            </a:p>
            <a:p>
              <a:r>
                <a:rPr lang="zh-CN" altLang="en-US" sz="1400">
                  <a:latin typeface="Consolas" panose="020B0609020204030204" pitchFamily="49" charset="0"/>
                </a:rPr>
                <a:t>  </a:t>
              </a:r>
              <a:r>
                <a:rPr lang="en-US" altLang="zh-CN" sz="1400">
                  <a:latin typeface="Consolas" panose="020B0609020204030204" pitchFamily="49" charset="0"/>
                </a:rPr>
                <a:t>mkdir build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cd build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cmake ..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  cmake --build .  </a:t>
              </a:r>
              <a:endParaRPr lang="zh-CN" altLang="en-US" sz="180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14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253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微软雅黑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2021-01-12T23:30:14Z</dcterms:created>
  <dcterms:modified xsi:type="dcterms:W3CDTF">2021-01-13T00:21:53Z</dcterms:modified>
</cp:coreProperties>
</file>