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内存开发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REmote DIctionary Server(Redis)的安装与配置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在Linux上安装Redis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2665" y="1079500"/>
            <a:ext cx="95281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一、安装</a:t>
            </a:r>
            <a:r>
              <a:rPr lang="en-US" altLang="zh-CN"/>
              <a:t>gcc</a:t>
            </a:r>
            <a:r>
              <a:rPr lang="zh-CN" altLang="en-US"/>
              <a:t>环境（</a:t>
            </a:r>
            <a:r>
              <a:rPr lang="en-US" altLang="zh-CN"/>
              <a:t>Redis</a:t>
            </a:r>
            <a:r>
              <a:rPr lang="zh-CN" altLang="en-US"/>
              <a:t>是用</a:t>
            </a:r>
            <a:r>
              <a:rPr lang="en-US" altLang="zh-CN"/>
              <a:t>C</a:t>
            </a:r>
            <a:r>
              <a:rPr lang="zh-CN" altLang="en-US"/>
              <a:t>语言开发的，源码编译过程需要</a:t>
            </a:r>
            <a:r>
              <a:rPr lang="en-US" altLang="zh-CN"/>
              <a:t>gcc</a:t>
            </a:r>
            <a:r>
              <a:rPr lang="zh-CN" altLang="en-US"/>
              <a:t>环境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en-US" altLang="zh-CN"/>
              <a:t>yum install gcc -c++</a:t>
            </a:r>
            <a:endParaRPr lang="en-US" altLang="zh-CN"/>
          </a:p>
          <a:p>
            <a:r>
              <a:rPr lang="zh-CN" altLang="en-US"/>
              <a:t>二、下载</a:t>
            </a:r>
            <a:r>
              <a:rPr lang="en-US" altLang="zh-CN"/>
              <a:t>Redis</a:t>
            </a:r>
            <a:r>
              <a:rPr lang="zh-CN" altLang="en-US"/>
              <a:t>压缩包并上传到Linux的</a:t>
            </a:r>
            <a:r>
              <a:rPr lang="en-US" altLang="zh-CN"/>
              <a:t>root</a:t>
            </a:r>
            <a:r>
              <a:rPr lang="zh-CN" altLang="en-US"/>
              <a:t>文件夹</a:t>
            </a:r>
            <a:endParaRPr lang="zh-CN" altLang="en-US"/>
          </a:p>
          <a:p>
            <a:r>
              <a:rPr lang="zh-CN" altLang="en-US"/>
              <a:t>       可以到我的</a:t>
            </a:r>
            <a:r>
              <a:rPr lang="en-US" altLang="zh-CN"/>
              <a:t>github(</a:t>
            </a:r>
            <a:r>
              <a:rPr lang="zh-CN" altLang="en-US"/>
              <a:t>https://github.com/coder19800715/mysource</a:t>
            </a:r>
            <a:r>
              <a:rPr lang="en-US" altLang="zh-CN"/>
              <a:t>)</a:t>
            </a:r>
            <a:r>
              <a:rPr lang="zh-CN" altLang="en-US"/>
              <a:t>下载相关版本</a:t>
            </a:r>
            <a:endParaRPr lang="zh-CN" altLang="en-US"/>
          </a:p>
          <a:p>
            <a:r>
              <a:rPr lang="zh-CN" altLang="en-US"/>
              <a:t>三、解压缩包</a:t>
            </a:r>
            <a:endParaRPr lang="zh-CN" altLang="en-US"/>
          </a:p>
          <a:p>
            <a:r>
              <a:rPr lang="zh-CN" altLang="en-US"/>
              <a:t>      tar  -zxvf redis-2.8.0-rc2.tar.gz</a:t>
            </a:r>
            <a:endParaRPr lang="zh-CN" altLang="en-US"/>
          </a:p>
          <a:p>
            <a:r>
              <a:rPr lang="zh-CN" altLang="en-US"/>
              <a:t>四、进入解压后的</a:t>
            </a:r>
            <a:r>
              <a:rPr lang="en-US" altLang="zh-CN"/>
              <a:t>redis-2.8.0-rc2</a:t>
            </a:r>
            <a:r>
              <a:rPr lang="zh-CN" altLang="en-US"/>
              <a:t>文件夹执行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make (</a:t>
            </a:r>
            <a:r>
              <a:rPr lang="zh-CN" altLang="en-US"/>
              <a:t>对源码包进行编译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五、开始安装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make PREFIX=/usr/local/redis install</a:t>
            </a:r>
            <a:endParaRPr lang="en-US" altLang="zh-CN"/>
          </a:p>
          <a:p>
            <a:r>
              <a:rPr lang="zh-CN" altLang="en-US"/>
              <a:t>六、判断安装是否成功</a:t>
            </a:r>
            <a:endParaRPr lang="zh-CN" altLang="en-US"/>
          </a:p>
          <a:p>
            <a:r>
              <a:rPr lang="zh-CN" altLang="en-US"/>
              <a:t>      [root@localhost ~]# ls /usr/local/redis/bin</a:t>
            </a:r>
            <a:endParaRPr lang="zh-CN" altLang="en-US"/>
          </a:p>
          <a:p>
            <a:r>
              <a:rPr lang="zh-CN" altLang="en-US"/>
              <a:t>       redis-benchmark  redis-check-aof  redis-check-dump  redis-cli  redis-server</a:t>
            </a:r>
            <a:endParaRPr lang="zh-CN" altLang="en-US"/>
          </a:p>
          <a:p>
            <a:r>
              <a:rPr lang="zh-CN" altLang="en-US"/>
              <a:t>七、把配置文件复制到安装目录</a:t>
            </a:r>
            <a:endParaRPr lang="zh-CN" altLang="en-US"/>
          </a:p>
          <a:p>
            <a:r>
              <a:rPr lang="zh-CN" altLang="en-US"/>
              <a:t>      [root@localhost redis-2.8.0-rc2]# cp redis.conf /usr/local/redis     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34110" y="731520"/>
            <a:ext cx="107594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八、使用Redis启动脚本设置开机启动</a:t>
            </a:r>
            <a:r>
              <a:rPr lang="en-US" altLang="zh-CN"/>
              <a:t>redis-server</a:t>
            </a:r>
            <a:endParaRPr lang="en-US" altLang="zh-CN"/>
          </a:p>
          <a:p>
            <a:r>
              <a:rPr lang="en-US" altLang="zh-CN"/>
              <a:t>   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、把</a:t>
            </a:r>
            <a:r>
              <a:rPr lang="en-US" altLang="zh-CN">
                <a:sym typeface="+mn-ea"/>
              </a:rPr>
              <a:t>redis.conf </a:t>
            </a:r>
            <a:r>
              <a:rPr lang="zh-CN" altLang="en-US">
                <a:sym typeface="+mn-ea"/>
              </a:rPr>
              <a:t>文件复制到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/etc/redis/6379.conf</a:t>
            </a:r>
            <a:r>
              <a:rPr lang="zh-CN" altLang="en-US">
                <a:sym typeface="+mn-ea"/>
              </a:rPr>
              <a:t>并改名为</a:t>
            </a:r>
            <a:r>
              <a:rPr lang="en-US" altLang="zh-CN">
                <a:sym typeface="+mn-ea"/>
              </a:rPr>
              <a:t>6379.conf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[root@localhost ~]# cp /usr/local/redis.conf /etc/redis/6379.conf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2</a:t>
            </a:r>
            <a:r>
              <a:rPr lang="zh-CN" altLang="en-US">
                <a:sym typeface="+mn-ea"/>
              </a:rPr>
              <a:t>、将启动脚本</a:t>
            </a:r>
            <a:r>
              <a:rPr lang="en-US" altLang="zh-CN">
                <a:sym typeface="+mn-ea"/>
              </a:rPr>
              <a:t>redis_init_script</a:t>
            </a:r>
            <a:r>
              <a:rPr lang="zh-CN" altLang="en-US">
                <a:sym typeface="+mn-ea"/>
              </a:rPr>
              <a:t>复制到/etc/init.d目录下，将启动脚本命名为redisd</a:t>
            </a:r>
            <a:endParaRPr lang="zh-CN" altLang="en-US">
              <a:sym typeface="+mn-ea"/>
            </a:endParaRPr>
          </a:p>
          <a:p>
            <a:r>
              <a:rPr lang="en-US" altLang="zh-CN"/>
              <a:t>          </a:t>
            </a:r>
            <a:r>
              <a:rPr lang="zh-CN" altLang="en-US"/>
              <a:t>在</a:t>
            </a:r>
            <a:r>
              <a:rPr lang="en-US" altLang="zh-CN">
                <a:sym typeface="+mn-ea"/>
              </a:rPr>
              <a:t>/root/</a:t>
            </a:r>
            <a:r>
              <a:rPr lang="en-US" altLang="zh-CN">
                <a:sym typeface="+mn-ea"/>
              </a:rPr>
              <a:t>redis-2.8.0-rc2/utils</a:t>
            </a:r>
            <a:r>
              <a:rPr lang="zh-CN" altLang="en-US">
                <a:sym typeface="+mn-ea"/>
              </a:rPr>
              <a:t>目录下执行</a:t>
            </a:r>
            <a:r>
              <a:rPr lang="en-US" altLang="zh-CN"/>
              <a:t> cp redis_init_script /etc/init.d/redisd</a:t>
            </a:r>
            <a:endParaRPr lang="en-US" altLang="zh-CN"/>
          </a:p>
          <a:p>
            <a:r>
              <a:rPr lang="en-US" altLang="zh-CN"/>
              <a:t>     3</a:t>
            </a:r>
            <a:r>
              <a:rPr lang="zh-CN" altLang="en-US"/>
              <a:t>、用</a:t>
            </a:r>
            <a:r>
              <a:rPr lang="en-US" altLang="zh-CN"/>
              <a:t>vim</a:t>
            </a:r>
            <a:r>
              <a:rPr lang="zh-CN" altLang="en-US"/>
              <a:t>编辑器打开</a:t>
            </a:r>
            <a:r>
              <a:rPr lang="en-US" altLang="zh-CN"/>
              <a:t> redisd</a:t>
            </a:r>
            <a:r>
              <a:rPr lang="zh-CN" altLang="en-US"/>
              <a:t>并修改脚本开头和 PIDFILE=/var/run/redis.pid</a:t>
            </a:r>
            <a:endParaRPr lang="zh-CN" altLang="en-US"/>
          </a:p>
          <a:p>
            <a:r>
              <a:rPr lang="zh-CN" altLang="en-US"/>
              <a:t>          #!/bin/sh  </a:t>
            </a:r>
            <a:endParaRPr lang="zh-CN" altLang="en-US"/>
          </a:p>
          <a:p>
            <a:r>
              <a:rPr lang="en-US" altLang="zh-CN"/>
              <a:t>          # chkconfig:   2345 90 10  </a:t>
            </a:r>
            <a:endParaRPr lang="en-US" altLang="zh-CN"/>
          </a:p>
          <a:p>
            <a:r>
              <a:rPr lang="en-US" altLang="zh-CN"/>
              <a:t>          # description:  Redis is a persistent key-value database  </a:t>
            </a:r>
            <a:endParaRPr lang="en-US" altLang="zh-CN"/>
          </a:p>
          <a:p>
            <a:r>
              <a:rPr lang="en-US" altLang="zh-CN"/>
              <a:t>          #   </a:t>
            </a:r>
            <a:endParaRPr lang="en-US" altLang="zh-CN"/>
          </a:p>
          <a:p>
            <a:r>
              <a:rPr lang="en-US" altLang="zh-CN"/>
              <a:t>          </a:t>
            </a:r>
            <a:r>
              <a:rPr lang="zh-CN" altLang="en-US">
                <a:sym typeface="+mn-ea"/>
              </a:rPr>
              <a:t> PIDFILE=/var/run/redis.pid</a:t>
            </a:r>
            <a:endParaRPr lang="zh-CN" altLang="en-US">
              <a:sym typeface="+mn-ea"/>
            </a:endParaRPr>
          </a:p>
          <a:p>
            <a:r>
              <a:rPr lang="zh-CN" altLang="en-US"/>
              <a:t>     </a:t>
            </a:r>
            <a:r>
              <a:rPr lang="en-US" altLang="zh-CN"/>
              <a:t>4</a:t>
            </a:r>
            <a:r>
              <a:rPr lang="zh-CN" altLang="en-US"/>
              <a:t>、设置为开机自启动服务器  </a:t>
            </a:r>
            <a:endParaRPr lang="zh-CN" altLang="en-US"/>
          </a:p>
          <a:p>
            <a:r>
              <a:rPr lang="zh-CN" altLang="en-US"/>
              <a:t>           chkconfig redisd on 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PHP安装redis扩展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9795" y="1613535"/>
            <a:ext cx="784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参考：https://www.runoob.com/redis/redis-php.html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此</a:t>
            </a:r>
            <a:r>
              <a:rPr lang="en-US" altLang="zh-CN"/>
              <a:t>PPT</a:t>
            </a:r>
            <a:r>
              <a:t>以及相关源码包已发送至我的</a:t>
            </a:r>
            <a:r>
              <a:rPr lang="en-US" altLang="zh-CN"/>
              <a:t>github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37260" y="1651635"/>
            <a:ext cx="8468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https://github.com/coder19800715/mysource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WPS 演示</Application>
  <PresentationFormat>宽屏</PresentationFormat>
  <Paragraphs>47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Low-key丶</cp:lastModifiedBy>
  <cp:revision>2</cp:revision>
  <dcterms:created xsi:type="dcterms:W3CDTF">2019-06-02T15:13:52Z</dcterms:created>
  <dcterms:modified xsi:type="dcterms:W3CDTF">2019-06-02T16:56:31Z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