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EDC358-800F-437B-B4DB-B15E098B4F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pp_2_tableau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A23DA8-48A2-4882-8B6D-22B1D41456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21/02/2023 06:08:44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CEC2C91-2A14-44F6-8A71-30BB8A3E5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2023-02-21T06:08:45Z</dcterms:created>
  <dcterms:modified xsi:type="dcterms:W3CDTF">2023-02-21T06:08:45Z</dcterms:modified>
</cp:coreProperties>
</file>