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74" r:id="rId3"/>
    <p:sldId id="261" r:id="rId4"/>
    <p:sldId id="259" r:id="rId5"/>
    <p:sldId id="260" r:id="rId6"/>
    <p:sldId id="276" r:id="rId7"/>
    <p:sldId id="280" r:id="rId8"/>
    <p:sldId id="279" r:id="rId9"/>
  </p:sldIdLst>
  <p:sldSz cx="18288000" cy="10287000"/>
  <p:notesSz cx="6858000" cy="9144000"/>
  <p:embeddedFontLst>
    <p:embeddedFont>
      <p:font typeface="Algerian" panose="04020705040A02060702" pitchFamily="82" charset="0"/>
      <p:regular r:id="rId11"/>
    </p:embeddedFont>
    <p:embeddedFont>
      <p:font typeface="Calibri" panose="020F0502020204030204" pitchFamily="34" charset="0"/>
      <p:regular r:id="rId12"/>
      <p:bold r:id="rId13"/>
      <p:italic r:id="rId14"/>
      <p:boldItalic r:id="rId15"/>
    </p:embeddedFont>
    <p:embeddedFont>
      <p:font typeface="Hammersmith One" panose="02010703030501060504" pitchFamily="2" charset="0"/>
      <p:regular r:id="rId16"/>
    </p:embeddedFont>
    <p:embeddedFont>
      <p:font typeface="Inter"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2" roundtripDataSignature="AMtx7mii3jS588UR2FUfs7JodrdI7r+g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4B395-456A-1F49-B386-3DFA0004A51B}" v="5" dt="2022-01-23T18:22:31.072"/>
    <p1510:client id="{518DA88C-E336-455A-83E6-5F9F16218ECB}" v="88" dt="2022-01-23T15:13:33.047"/>
    <p1510:client id="{7720CB61-83BB-6283-7B37-8AD2610B7BFF}" v="4" dt="2022-01-23T08:40:25.412"/>
    <p1510:client id="{996C3646-AF0F-B4D2-695C-05FFBA103970}" v="8" dt="2022-01-23T18:23:09.017"/>
    <p1510:client id="{A64D9136-3C55-1552-3925-4EB84B5DDA5E}" v="94" dt="2022-01-23T18:22:37.278"/>
    <p1510:client id="{A679CCE7-E4A9-8E1D-D45D-280D4AC69F29}" v="107" dt="2022-01-23T18:03:10.688"/>
    <p1510:client id="{BEADDC01-CC75-5B86-5692-35D85BCC4A8C}" v="729" dt="2022-01-23T10:27:01.528"/>
    <p1510:client id="{C86C3568-A382-626E-E5ED-3225107432A8}" v="507" dt="2022-01-23T11:44:51.656"/>
    <p1510:client id="{C916105A-669F-DA7E-A9F0-6ABD3051EDC9}" v="225" dt="2022-01-23T15:11:38.473"/>
    <p1510:client id="{E84E4C85-7578-2856-FAF0-D25A325A1131}" v="25" dt="2022-01-23T18:19:38.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customschemas.google.com/relationships/presentationmetadata" Target="meta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8679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f7e746831_8_93:notes"/>
          <p:cNvSpPr txBox="1">
            <a:spLocks noGrp="1"/>
          </p:cNvSpPr>
          <p:nvPr>
            <p:ph type="body" idx="1"/>
          </p:nvPr>
        </p:nvSpPr>
        <p:spPr>
          <a:xfrm>
            <a:off x="685790" y="4343395"/>
            <a:ext cx="5486387" cy="41147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10f7e746831_8_9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0f7e746831_8_223:notes"/>
          <p:cNvSpPr txBox="1">
            <a:spLocks noGrp="1"/>
          </p:cNvSpPr>
          <p:nvPr>
            <p:ph type="body" idx="1"/>
          </p:nvPr>
        </p:nvSpPr>
        <p:spPr>
          <a:xfrm>
            <a:off x="685790" y="4343395"/>
            <a:ext cx="5486387" cy="41147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10f7e746831_8_22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6029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1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OBJECT_1">
    <p:spTree>
      <p:nvGrpSpPr>
        <p:cNvPr id="1" name="Shape 80"/>
        <p:cNvGrpSpPr/>
        <p:nvPr/>
      </p:nvGrpSpPr>
      <p:grpSpPr>
        <a:xfrm>
          <a:off x="0" y="0"/>
          <a:ext cx="0" cy="0"/>
          <a:chOff x="0" y="0"/>
          <a:chExt cx="0" cy="0"/>
        </a:xfrm>
      </p:grpSpPr>
      <p:sp>
        <p:nvSpPr>
          <p:cNvPr id="81" name="Google Shape;81;g10f7e746831_8_89"/>
          <p:cNvSpPr txBox="1">
            <a:spLocks noGrp="1"/>
          </p:cNvSpPr>
          <p:nvPr>
            <p:ph type="ftr" idx="11"/>
          </p:nvPr>
        </p:nvSpPr>
        <p:spPr>
          <a:xfrm>
            <a:off x="6217920" y="9566909"/>
            <a:ext cx="5852160" cy="51434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2200"/>
              <a:buNone/>
              <a:defRPr sz="2200">
                <a:solidFill>
                  <a:srgbClr val="888888"/>
                </a:solidFill>
              </a:defRPr>
            </a:lvl1pPr>
            <a:lvl2pPr lvl="1" algn="l">
              <a:spcBef>
                <a:spcPts val="0"/>
              </a:spcBef>
              <a:spcAft>
                <a:spcPts val="0"/>
              </a:spcAft>
              <a:buSzPts val="2200"/>
              <a:buNone/>
              <a:defRPr sz="2200"/>
            </a:lvl2pPr>
            <a:lvl3pPr lvl="2" algn="l">
              <a:spcBef>
                <a:spcPts val="0"/>
              </a:spcBef>
              <a:spcAft>
                <a:spcPts val="0"/>
              </a:spcAft>
              <a:buSzPts val="2200"/>
              <a:buNone/>
              <a:defRPr sz="2200"/>
            </a:lvl3pPr>
            <a:lvl4pPr lvl="3" algn="l">
              <a:spcBef>
                <a:spcPts val="0"/>
              </a:spcBef>
              <a:spcAft>
                <a:spcPts val="0"/>
              </a:spcAft>
              <a:buSzPts val="2200"/>
              <a:buNone/>
              <a:defRPr sz="2200"/>
            </a:lvl4pPr>
            <a:lvl5pPr lvl="4" algn="l">
              <a:spcBef>
                <a:spcPts val="0"/>
              </a:spcBef>
              <a:spcAft>
                <a:spcPts val="0"/>
              </a:spcAft>
              <a:buSzPts val="2200"/>
              <a:buNone/>
              <a:defRPr sz="2200"/>
            </a:lvl5pPr>
            <a:lvl6pPr lvl="5" algn="l">
              <a:spcBef>
                <a:spcPts val="0"/>
              </a:spcBef>
              <a:spcAft>
                <a:spcPts val="0"/>
              </a:spcAft>
              <a:buSzPts val="2200"/>
              <a:buNone/>
              <a:defRPr sz="2200"/>
            </a:lvl6pPr>
            <a:lvl7pPr lvl="6" algn="l">
              <a:spcBef>
                <a:spcPts val="0"/>
              </a:spcBef>
              <a:spcAft>
                <a:spcPts val="0"/>
              </a:spcAft>
              <a:buSzPts val="2200"/>
              <a:buNone/>
              <a:defRPr sz="2200"/>
            </a:lvl7pPr>
            <a:lvl8pPr lvl="7" algn="l">
              <a:spcBef>
                <a:spcPts val="0"/>
              </a:spcBef>
              <a:spcAft>
                <a:spcPts val="0"/>
              </a:spcAft>
              <a:buSzPts val="2200"/>
              <a:buNone/>
              <a:defRPr sz="2200"/>
            </a:lvl8pPr>
            <a:lvl9pPr lvl="8" algn="l">
              <a:spcBef>
                <a:spcPts val="0"/>
              </a:spcBef>
              <a:spcAft>
                <a:spcPts val="0"/>
              </a:spcAft>
              <a:buSzPts val="2200"/>
              <a:buNone/>
              <a:defRPr sz="2200"/>
            </a:lvl9pPr>
          </a:lstStyle>
          <a:p>
            <a:endParaRPr/>
          </a:p>
        </p:txBody>
      </p:sp>
      <p:sp>
        <p:nvSpPr>
          <p:cNvPr id="82" name="Google Shape;82;g10f7e746831_8_89"/>
          <p:cNvSpPr txBox="1">
            <a:spLocks noGrp="1"/>
          </p:cNvSpPr>
          <p:nvPr>
            <p:ph type="dt" idx="10"/>
          </p:nvPr>
        </p:nvSpPr>
        <p:spPr>
          <a:xfrm>
            <a:off x="914400" y="9566909"/>
            <a:ext cx="4206240" cy="51434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2200"/>
              <a:buNone/>
              <a:defRPr sz="2200">
                <a:solidFill>
                  <a:srgbClr val="888888"/>
                </a:solidFill>
              </a:defRPr>
            </a:lvl1pPr>
            <a:lvl2pPr lvl="1" algn="l">
              <a:spcBef>
                <a:spcPts val="0"/>
              </a:spcBef>
              <a:spcAft>
                <a:spcPts val="0"/>
              </a:spcAft>
              <a:buSzPts val="2200"/>
              <a:buNone/>
              <a:defRPr sz="2200"/>
            </a:lvl2pPr>
            <a:lvl3pPr lvl="2" algn="l">
              <a:spcBef>
                <a:spcPts val="0"/>
              </a:spcBef>
              <a:spcAft>
                <a:spcPts val="0"/>
              </a:spcAft>
              <a:buSzPts val="2200"/>
              <a:buNone/>
              <a:defRPr sz="2200"/>
            </a:lvl3pPr>
            <a:lvl4pPr lvl="3" algn="l">
              <a:spcBef>
                <a:spcPts val="0"/>
              </a:spcBef>
              <a:spcAft>
                <a:spcPts val="0"/>
              </a:spcAft>
              <a:buSzPts val="2200"/>
              <a:buNone/>
              <a:defRPr sz="2200"/>
            </a:lvl4pPr>
            <a:lvl5pPr lvl="4" algn="l">
              <a:spcBef>
                <a:spcPts val="0"/>
              </a:spcBef>
              <a:spcAft>
                <a:spcPts val="0"/>
              </a:spcAft>
              <a:buSzPts val="2200"/>
              <a:buNone/>
              <a:defRPr sz="2200"/>
            </a:lvl5pPr>
            <a:lvl6pPr lvl="5" algn="l">
              <a:spcBef>
                <a:spcPts val="0"/>
              </a:spcBef>
              <a:spcAft>
                <a:spcPts val="0"/>
              </a:spcAft>
              <a:buSzPts val="2200"/>
              <a:buNone/>
              <a:defRPr sz="2200"/>
            </a:lvl6pPr>
            <a:lvl7pPr lvl="6" algn="l">
              <a:spcBef>
                <a:spcPts val="0"/>
              </a:spcBef>
              <a:spcAft>
                <a:spcPts val="0"/>
              </a:spcAft>
              <a:buSzPts val="2200"/>
              <a:buNone/>
              <a:defRPr sz="2200"/>
            </a:lvl7pPr>
            <a:lvl8pPr lvl="7" algn="l">
              <a:spcBef>
                <a:spcPts val="0"/>
              </a:spcBef>
              <a:spcAft>
                <a:spcPts val="0"/>
              </a:spcAft>
              <a:buSzPts val="2200"/>
              <a:buNone/>
              <a:defRPr sz="2200"/>
            </a:lvl8pPr>
            <a:lvl9pPr lvl="8" algn="l">
              <a:spcBef>
                <a:spcPts val="0"/>
              </a:spcBef>
              <a:spcAft>
                <a:spcPts val="0"/>
              </a:spcAft>
              <a:buSzPts val="2200"/>
              <a:buNone/>
              <a:defRPr sz="2200"/>
            </a:lvl9pPr>
          </a:lstStyle>
          <a:p>
            <a:endParaRPr/>
          </a:p>
        </p:txBody>
      </p:sp>
      <p:sp>
        <p:nvSpPr>
          <p:cNvPr id="83" name="Google Shape;83;g10f7e746831_8_89"/>
          <p:cNvSpPr txBox="1">
            <a:spLocks noGrp="1"/>
          </p:cNvSpPr>
          <p:nvPr>
            <p:ph type="sldNum" idx="12"/>
          </p:nvPr>
        </p:nvSpPr>
        <p:spPr>
          <a:xfrm>
            <a:off x="13167360" y="9566909"/>
            <a:ext cx="4206240" cy="514349"/>
          </a:xfrm>
          <a:prstGeom prst="rect">
            <a:avLst/>
          </a:prstGeom>
          <a:noFill/>
          <a:ln>
            <a:noFill/>
          </a:ln>
        </p:spPr>
        <p:txBody>
          <a:bodyPr spcFirstLastPara="1" wrap="square" lIns="0" tIns="0" rIns="0" bIns="0" anchor="t" anchorCtr="0">
            <a:spAutoFit/>
          </a:bodyPr>
          <a:lstStyle>
            <a:lvl1pPr marL="0" lvl="0" indent="0" algn="r">
              <a:spcBef>
                <a:spcPts val="0"/>
              </a:spcBef>
              <a:buNone/>
              <a:defRPr sz="2200">
                <a:solidFill>
                  <a:srgbClr val="888888"/>
                </a:solidFill>
              </a:defRPr>
            </a:lvl1pPr>
            <a:lvl2pPr marL="0" lvl="1" indent="0" algn="r">
              <a:spcBef>
                <a:spcPts val="0"/>
              </a:spcBef>
              <a:buNone/>
              <a:defRPr sz="2200">
                <a:solidFill>
                  <a:srgbClr val="888888"/>
                </a:solidFill>
              </a:defRPr>
            </a:lvl2pPr>
            <a:lvl3pPr marL="0" lvl="2" indent="0" algn="r">
              <a:spcBef>
                <a:spcPts val="0"/>
              </a:spcBef>
              <a:buNone/>
              <a:defRPr sz="2200">
                <a:solidFill>
                  <a:srgbClr val="888888"/>
                </a:solidFill>
              </a:defRPr>
            </a:lvl3pPr>
            <a:lvl4pPr marL="0" lvl="3" indent="0" algn="r">
              <a:spcBef>
                <a:spcPts val="0"/>
              </a:spcBef>
              <a:buNone/>
              <a:defRPr sz="2200">
                <a:solidFill>
                  <a:srgbClr val="888888"/>
                </a:solidFill>
              </a:defRPr>
            </a:lvl4pPr>
            <a:lvl5pPr marL="0" lvl="4" indent="0" algn="r">
              <a:spcBef>
                <a:spcPts val="0"/>
              </a:spcBef>
              <a:buNone/>
              <a:defRPr sz="2200">
                <a:solidFill>
                  <a:srgbClr val="888888"/>
                </a:solidFill>
              </a:defRPr>
            </a:lvl5pPr>
            <a:lvl6pPr marL="0" lvl="5" indent="0" algn="r">
              <a:spcBef>
                <a:spcPts val="0"/>
              </a:spcBef>
              <a:buNone/>
              <a:defRPr sz="2200">
                <a:solidFill>
                  <a:srgbClr val="888888"/>
                </a:solidFill>
              </a:defRPr>
            </a:lvl6pPr>
            <a:lvl7pPr marL="0" lvl="6" indent="0" algn="r">
              <a:spcBef>
                <a:spcPts val="0"/>
              </a:spcBef>
              <a:buNone/>
              <a:defRPr sz="2200">
                <a:solidFill>
                  <a:srgbClr val="888888"/>
                </a:solidFill>
              </a:defRPr>
            </a:lvl7pPr>
            <a:lvl8pPr marL="0" lvl="7" indent="0" algn="r">
              <a:spcBef>
                <a:spcPts val="0"/>
              </a:spcBef>
              <a:buNone/>
              <a:defRPr sz="2200">
                <a:solidFill>
                  <a:srgbClr val="888888"/>
                </a:solidFill>
              </a:defRPr>
            </a:lvl8pPr>
            <a:lvl9pPr marL="0" lvl="8" indent="0" algn="r">
              <a:spcBef>
                <a:spcPts val="0"/>
              </a:spcBef>
              <a:buNone/>
              <a:defRPr sz="22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9" Type="http://schemas.openxmlformats.org/officeDocument/2006/relationships/image" Target="../media/image40.png"/><Relationship Id="rId21" Type="http://schemas.openxmlformats.org/officeDocument/2006/relationships/image" Target="../media/image22.png"/><Relationship Id="rId34" Type="http://schemas.openxmlformats.org/officeDocument/2006/relationships/image" Target="../media/image35.png"/><Relationship Id="rId7" Type="http://schemas.openxmlformats.org/officeDocument/2006/relationships/image" Target="../media/image8.png"/><Relationship Id="rId2" Type="http://schemas.openxmlformats.org/officeDocument/2006/relationships/notesSlide" Target="../notesSlides/notesSlide4.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41"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37" Type="http://schemas.openxmlformats.org/officeDocument/2006/relationships/image" Target="../media/image38.png"/><Relationship Id="rId40" Type="http://schemas.openxmlformats.org/officeDocument/2006/relationships/image" Target="../media/image41.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36" Type="http://schemas.openxmlformats.org/officeDocument/2006/relationships/image" Target="../media/image37.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35" Type="http://schemas.openxmlformats.org/officeDocument/2006/relationships/image" Target="../media/image36.png"/><Relationship Id="rId8" Type="http://schemas.openxmlformats.org/officeDocument/2006/relationships/image" Target="../media/image9.png"/><Relationship Id="rId3" Type="http://schemas.openxmlformats.org/officeDocument/2006/relationships/image" Target="../media/image4.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38" Type="http://schemas.openxmlformats.org/officeDocument/2006/relationships/image" Target="../media/image39.png"/></Relationships>
</file>

<file path=ppt/slides/_rels/slide5.xml.rels><?xml version="1.0" encoding="UTF-8" standalone="yes"?>
<Relationships xmlns="http://schemas.openxmlformats.org/package/2006/relationships"><Relationship Id="rId13" Type="http://schemas.openxmlformats.org/officeDocument/2006/relationships/image" Target="../media/image53.png"/><Relationship Id="rId18" Type="http://schemas.openxmlformats.org/officeDocument/2006/relationships/image" Target="../media/image58.png"/><Relationship Id="rId26" Type="http://schemas.openxmlformats.org/officeDocument/2006/relationships/image" Target="../media/image66.png"/><Relationship Id="rId39" Type="http://schemas.openxmlformats.org/officeDocument/2006/relationships/image" Target="../media/image79.png"/><Relationship Id="rId21" Type="http://schemas.openxmlformats.org/officeDocument/2006/relationships/image" Target="../media/image61.png"/><Relationship Id="rId34" Type="http://schemas.openxmlformats.org/officeDocument/2006/relationships/image" Target="../media/image74.png"/><Relationship Id="rId42" Type="http://schemas.openxmlformats.org/officeDocument/2006/relationships/image" Target="../media/image82.png"/><Relationship Id="rId47" Type="http://schemas.openxmlformats.org/officeDocument/2006/relationships/image" Target="../media/image87.png"/><Relationship Id="rId50" Type="http://schemas.openxmlformats.org/officeDocument/2006/relationships/image" Target="../media/image90.png"/><Relationship Id="rId55" Type="http://schemas.openxmlformats.org/officeDocument/2006/relationships/image" Target="../media/image95.png"/><Relationship Id="rId7" Type="http://schemas.openxmlformats.org/officeDocument/2006/relationships/image" Target="../media/image47.png"/><Relationship Id="rId2" Type="http://schemas.openxmlformats.org/officeDocument/2006/relationships/notesSlide" Target="../notesSlides/notesSlide5.xml"/><Relationship Id="rId16" Type="http://schemas.openxmlformats.org/officeDocument/2006/relationships/image" Target="../media/image56.png"/><Relationship Id="rId29" Type="http://schemas.openxmlformats.org/officeDocument/2006/relationships/image" Target="../media/image69.png"/><Relationship Id="rId11" Type="http://schemas.openxmlformats.org/officeDocument/2006/relationships/image" Target="../media/image51.png"/><Relationship Id="rId24" Type="http://schemas.openxmlformats.org/officeDocument/2006/relationships/image" Target="../media/image64.png"/><Relationship Id="rId32" Type="http://schemas.openxmlformats.org/officeDocument/2006/relationships/image" Target="../media/image72.png"/><Relationship Id="rId37" Type="http://schemas.openxmlformats.org/officeDocument/2006/relationships/image" Target="../media/image77.png"/><Relationship Id="rId40" Type="http://schemas.openxmlformats.org/officeDocument/2006/relationships/image" Target="../media/image80.png"/><Relationship Id="rId45" Type="http://schemas.openxmlformats.org/officeDocument/2006/relationships/image" Target="../media/image85.png"/><Relationship Id="rId53" Type="http://schemas.openxmlformats.org/officeDocument/2006/relationships/image" Target="../media/image93.png"/><Relationship Id="rId58" Type="http://schemas.openxmlformats.org/officeDocument/2006/relationships/image" Target="../media/image42.png"/><Relationship Id="rId5" Type="http://schemas.openxmlformats.org/officeDocument/2006/relationships/image" Target="../media/image45.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 Id="rId27" Type="http://schemas.openxmlformats.org/officeDocument/2006/relationships/image" Target="../media/image67.png"/><Relationship Id="rId30" Type="http://schemas.openxmlformats.org/officeDocument/2006/relationships/image" Target="../media/image70.png"/><Relationship Id="rId35" Type="http://schemas.openxmlformats.org/officeDocument/2006/relationships/image" Target="../media/image75.png"/><Relationship Id="rId43" Type="http://schemas.openxmlformats.org/officeDocument/2006/relationships/image" Target="../media/image83.png"/><Relationship Id="rId48" Type="http://schemas.openxmlformats.org/officeDocument/2006/relationships/image" Target="../media/image88.png"/><Relationship Id="rId56" Type="http://schemas.openxmlformats.org/officeDocument/2006/relationships/image" Target="../media/image96.png"/><Relationship Id="rId8" Type="http://schemas.openxmlformats.org/officeDocument/2006/relationships/image" Target="../media/image48.png"/><Relationship Id="rId51" Type="http://schemas.openxmlformats.org/officeDocument/2006/relationships/image" Target="../media/image91.png"/><Relationship Id="rId3" Type="http://schemas.openxmlformats.org/officeDocument/2006/relationships/image" Target="../media/image43.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65.png"/><Relationship Id="rId33" Type="http://schemas.openxmlformats.org/officeDocument/2006/relationships/image" Target="../media/image73.png"/><Relationship Id="rId38" Type="http://schemas.openxmlformats.org/officeDocument/2006/relationships/image" Target="../media/image78.png"/><Relationship Id="rId46" Type="http://schemas.openxmlformats.org/officeDocument/2006/relationships/image" Target="../media/image86.png"/><Relationship Id="rId20" Type="http://schemas.openxmlformats.org/officeDocument/2006/relationships/image" Target="../media/image60.png"/><Relationship Id="rId41" Type="http://schemas.openxmlformats.org/officeDocument/2006/relationships/image" Target="../media/image81.png"/><Relationship Id="rId54" Type="http://schemas.openxmlformats.org/officeDocument/2006/relationships/image" Target="../media/image94.png"/><Relationship Id="rId1" Type="http://schemas.openxmlformats.org/officeDocument/2006/relationships/slideLayout" Target="../slideLayouts/slideLayout12.xml"/><Relationship Id="rId6" Type="http://schemas.openxmlformats.org/officeDocument/2006/relationships/image" Target="../media/image46.png"/><Relationship Id="rId15" Type="http://schemas.openxmlformats.org/officeDocument/2006/relationships/image" Target="../media/image55.png"/><Relationship Id="rId23" Type="http://schemas.openxmlformats.org/officeDocument/2006/relationships/image" Target="../media/image63.png"/><Relationship Id="rId28" Type="http://schemas.openxmlformats.org/officeDocument/2006/relationships/image" Target="../media/image68.png"/><Relationship Id="rId36" Type="http://schemas.openxmlformats.org/officeDocument/2006/relationships/image" Target="../media/image76.png"/><Relationship Id="rId49" Type="http://schemas.openxmlformats.org/officeDocument/2006/relationships/image" Target="../media/image89.png"/><Relationship Id="rId57" Type="http://schemas.openxmlformats.org/officeDocument/2006/relationships/image" Target="../media/image97.png"/><Relationship Id="rId10" Type="http://schemas.openxmlformats.org/officeDocument/2006/relationships/image" Target="../media/image50.png"/><Relationship Id="rId31" Type="http://schemas.openxmlformats.org/officeDocument/2006/relationships/image" Target="../media/image71.png"/><Relationship Id="rId44" Type="http://schemas.openxmlformats.org/officeDocument/2006/relationships/image" Target="../media/image84.png"/><Relationship Id="rId52" Type="http://schemas.openxmlformats.org/officeDocument/2006/relationships/image" Target="../media/image9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9E798"/>
        </a:solidFill>
        <a:effectLst/>
      </p:bgPr>
    </p:bg>
    <p:spTree>
      <p:nvGrpSpPr>
        <p:cNvPr id="1" name="Shape 87"/>
        <p:cNvGrpSpPr/>
        <p:nvPr/>
      </p:nvGrpSpPr>
      <p:grpSpPr>
        <a:xfrm>
          <a:off x="0" y="0"/>
          <a:ext cx="0" cy="0"/>
          <a:chOff x="0" y="0"/>
          <a:chExt cx="0" cy="0"/>
        </a:xfrm>
      </p:grpSpPr>
      <p:sp>
        <p:nvSpPr>
          <p:cNvPr id="88" name="Google Shape;88;p1"/>
          <p:cNvSpPr txBox="1"/>
          <p:nvPr/>
        </p:nvSpPr>
        <p:spPr>
          <a:xfrm>
            <a:off x="1028700" y="8371840"/>
            <a:ext cx="3483520" cy="424603"/>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r>
              <a:rPr lang="en-US" sz="2599" b="1" i="0" u="none" strike="noStrike" cap="none">
                <a:solidFill>
                  <a:srgbClr val="000000"/>
                </a:solidFill>
                <a:latin typeface="Inter"/>
                <a:ea typeface="Inter"/>
                <a:cs typeface="Inter"/>
                <a:sym typeface="Inter"/>
              </a:rPr>
              <a:t>TEAM SAR-NT</a:t>
            </a:r>
            <a:endParaRPr sz="2599" b="1" i="0" u="none" strike="noStrike" cap="none">
              <a:solidFill>
                <a:srgbClr val="000000"/>
              </a:solidFill>
              <a:latin typeface="Inter"/>
              <a:ea typeface="Inter"/>
              <a:cs typeface="Inter"/>
              <a:sym typeface="Inter"/>
            </a:endParaRPr>
          </a:p>
        </p:txBody>
      </p:sp>
      <p:sp>
        <p:nvSpPr>
          <p:cNvPr id="90" name="Google Shape;90;p1"/>
          <p:cNvSpPr txBox="1"/>
          <p:nvPr/>
        </p:nvSpPr>
        <p:spPr>
          <a:xfrm>
            <a:off x="5401261" y="8362315"/>
            <a:ext cx="3940248" cy="424668"/>
          </a:xfrm>
          <a:prstGeom prst="rect">
            <a:avLst/>
          </a:prstGeom>
          <a:noFill/>
          <a:ln>
            <a:noFill/>
          </a:ln>
        </p:spPr>
        <p:txBody>
          <a:bodyPr spcFirstLastPara="1" wrap="square" lIns="0" tIns="0" rIns="0" bIns="0" anchor="t" anchorCtr="0">
            <a:spAutoFit/>
          </a:bodyPr>
          <a:lstStyle/>
          <a:p>
            <a:pPr marL="0" marR="0" lvl="0" indent="0" algn="l" rtl="0">
              <a:lnSpc>
                <a:spcPct val="140053"/>
              </a:lnSpc>
              <a:spcBef>
                <a:spcPts val="0"/>
              </a:spcBef>
              <a:spcAft>
                <a:spcPts val="0"/>
              </a:spcAft>
              <a:buNone/>
            </a:pPr>
            <a:r>
              <a:rPr lang="en-US" sz="2599" b="1" i="0" u="none" strike="noStrike" cap="none">
                <a:solidFill>
                  <a:srgbClr val="000000"/>
                </a:solidFill>
                <a:latin typeface="Inter"/>
                <a:ea typeface="Inter"/>
                <a:cs typeface="Inter"/>
                <a:sym typeface="Inter"/>
              </a:rPr>
              <a:t>23 January 2022</a:t>
            </a:r>
            <a:endParaRPr sz="2599" b="1" i="0" u="none" strike="noStrike" cap="none">
              <a:solidFill>
                <a:srgbClr val="000000"/>
              </a:solidFill>
              <a:latin typeface="Inter"/>
              <a:ea typeface="Inter"/>
              <a:cs typeface="Inter"/>
              <a:sym typeface="Inter"/>
            </a:endParaRPr>
          </a:p>
        </p:txBody>
      </p:sp>
      <p:grpSp>
        <p:nvGrpSpPr>
          <p:cNvPr id="91" name="Google Shape;91;p1"/>
          <p:cNvGrpSpPr/>
          <p:nvPr/>
        </p:nvGrpSpPr>
        <p:grpSpPr>
          <a:xfrm>
            <a:off x="1028700" y="978694"/>
            <a:ext cx="9998607" cy="5150974"/>
            <a:chOff x="0" y="-66675"/>
            <a:chExt cx="13331476" cy="6867967"/>
          </a:xfrm>
        </p:grpSpPr>
        <p:sp>
          <p:nvSpPr>
            <p:cNvPr id="92" name="Google Shape;92;p1"/>
            <p:cNvSpPr txBox="1"/>
            <p:nvPr/>
          </p:nvSpPr>
          <p:spPr>
            <a:xfrm>
              <a:off x="0" y="901385"/>
              <a:ext cx="12328467" cy="5899907"/>
            </a:xfrm>
            <a:prstGeom prst="rect">
              <a:avLst/>
            </a:prstGeom>
            <a:noFill/>
            <a:ln>
              <a:noFill/>
            </a:ln>
          </p:spPr>
          <p:txBody>
            <a:bodyPr spcFirstLastPara="1" wrap="square" lIns="0" tIns="0" rIns="0" bIns="0" anchor="t" anchorCtr="0">
              <a:spAutoFit/>
            </a:bodyPr>
            <a:lstStyle/>
            <a:p>
              <a:pPr marL="0" marR="0" lvl="0" indent="0" algn="l" rtl="0">
                <a:lnSpc>
                  <a:spcPct val="119989"/>
                </a:lnSpc>
                <a:spcBef>
                  <a:spcPts val="0"/>
                </a:spcBef>
                <a:spcAft>
                  <a:spcPts val="0"/>
                </a:spcAft>
                <a:buNone/>
              </a:pPr>
              <a:r>
                <a:rPr lang="en-US" sz="9600" b="0" i="0" u="none" strike="noStrike" cap="none">
                  <a:solidFill>
                    <a:srgbClr val="000000"/>
                  </a:solidFill>
                  <a:latin typeface="Hammersmith One"/>
                  <a:ea typeface="Hammersmith One"/>
                  <a:cs typeface="Hammersmith One"/>
                  <a:sym typeface="Hammersmith One"/>
                </a:rPr>
                <a:t>LOAN ELIGIBILITY PREDICTOR</a:t>
              </a:r>
              <a:endParaRPr sz="9600" b="0" i="0" u="none" strike="noStrike" cap="none">
                <a:solidFill>
                  <a:srgbClr val="FFFFFF"/>
                </a:solidFill>
                <a:latin typeface="Hammersmith One"/>
                <a:ea typeface="Hammersmith One"/>
                <a:cs typeface="Hammersmith One"/>
                <a:sym typeface="Hammersmith One"/>
              </a:endParaRPr>
            </a:p>
          </p:txBody>
        </p:sp>
        <p:sp>
          <p:nvSpPr>
            <p:cNvPr id="93" name="Google Shape;93;p1"/>
            <p:cNvSpPr txBox="1"/>
            <p:nvPr/>
          </p:nvSpPr>
          <p:spPr>
            <a:xfrm>
              <a:off x="0" y="-66675"/>
              <a:ext cx="13331476" cy="66357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00" b="0" i="0" u="none" strike="noStrike" cap="none">
                  <a:solidFill>
                    <a:srgbClr val="000000"/>
                  </a:solidFill>
                  <a:latin typeface="Inter"/>
                  <a:ea typeface="Inter"/>
                  <a:cs typeface="Inter"/>
                  <a:sym typeface="Inter"/>
                </a:rPr>
                <a:t>We4Tech HACKATHON</a:t>
              </a:r>
              <a:endParaRPr/>
            </a:p>
          </p:txBody>
        </p:sp>
      </p:grpSp>
      <p:sp>
        <p:nvSpPr>
          <p:cNvPr id="94" name="Google Shape;94;p1"/>
          <p:cNvSpPr txBox="1"/>
          <p:nvPr/>
        </p:nvSpPr>
        <p:spPr>
          <a:xfrm>
            <a:off x="12034957" y="978692"/>
            <a:ext cx="5153100" cy="3693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Inter"/>
                <a:ea typeface="Inter"/>
                <a:cs typeface="Inter"/>
                <a:sym typeface="Inter"/>
              </a:rPr>
              <a:t>Amey Vanjare</a:t>
            </a:r>
            <a:endParaRPr sz="2400" b="0" i="0" u="none" strike="noStrike" cap="none">
              <a:solidFill>
                <a:srgbClr val="000000"/>
              </a:solidFill>
              <a:latin typeface="Inter"/>
              <a:ea typeface="Inter"/>
              <a:cs typeface="Inter"/>
              <a:sym typeface="Inter"/>
            </a:endParaRPr>
          </a:p>
        </p:txBody>
      </p:sp>
      <p:sp>
        <p:nvSpPr>
          <p:cNvPr id="95" name="Google Shape;95;p1"/>
          <p:cNvSpPr txBox="1"/>
          <p:nvPr/>
        </p:nvSpPr>
        <p:spPr>
          <a:xfrm>
            <a:off x="11235430" y="978692"/>
            <a:ext cx="626400" cy="3693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1" i="0" u="none" strike="noStrike" cap="none">
                <a:solidFill>
                  <a:srgbClr val="000000"/>
                </a:solidFill>
                <a:latin typeface="Inter"/>
                <a:ea typeface="Inter"/>
                <a:cs typeface="Inter"/>
                <a:sym typeface="Inter"/>
              </a:rPr>
              <a:t>01</a:t>
            </a:r>
            <a:endParaRPr/>
          </a:p>
        </p:txBody>
      </p:sp>
      <p:sp>
        <p:nvSpPr>
          <p:cNvPr id="96" name="Google Shape;96;p1"/>
          <p:cNvSpPr txBox="1"/>
          <p:nvPr/>
        </p:nvSpPr>
        <p:spPr>
          <a:xfrm>
            <a:off x="11235430" y="3428902"/>
            <a:ext cx="626400" cy="3693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1" i="0" u="none" strike="noStrike" cap="none">
                <a:solidFill>
                  <a:srgbClr val="000000"/>
                </a:solidFill>
                <a:latin typeface="Inter"/>
                <a:ea typeface="Inter"/>
                <a:cs typeface="Inter"/>
                <a:sym typeface="Inter"/>
              </a:rPr>
              <a:t>04</a:t>
            </a:r>
            <a:endParaRPr/>
          </a:p>
        </p:txBody>
      </p:sp>
      <p:sp>
        <p:nvSpPr>
          <p:cNvPr id="97" name="Google Shape;97;p1"/>
          <p:cNvSpPr txBox="1"/>
          <p:nvPr/>
        </p:nvSpPr>
        <p:spPr>
          <a:xfrm>
            <a:off x="11235430" y="1795428"/>
            <a:ext cx="626400" cy="3693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1" i="0" u="none" strike="noStrike" cap="none">
                <a:solidFill>
                  <a:srgbClr val="000000"/>
                </a:solidFill>
                <a:latin typeface="Inter"/>
                <a:ea typeface="Inter"/>
                <a:cs typeface="Inter"/>
                <a:sym typeface="Inter"/>
              </a:rPr>
              <a:t>02</a:t>
            </a:r>
            <a:endParaRPr/>
          </a:p>
        </p:txBody>
      </p:sp>
      <p:sp>
        <p:nvSpPr>
          <p:cNvPr id="98" name="Google Shape;98;p1"/>
          <p:cNvSpPr txBox="1"/>
          <p:nvPr/>
        </p:nvSpPr>
        <p:spPr>
          <a:xfrm>
            <a:off x="11235430" y="4245638"/>
            <a:ext cx="626400" cy="3693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1" i="0" u="none" strike="noStrike" cap="none">
                <a:solidFill>
                  <a:srgbClr val="000000"/>
                </a:solidFill>
                <a:latin typeface="Inter"/>
                <a:ea typeface="Inter"/>
                <a:cs typeface="Inter"/>
                <a:sym typeface="Inter"/>
              </a:rPr>
              <a:t>05</a:t>
            </a:r>
            <a:endParaRPr/>
          </a:p>
        </p:txBody>
      </p:sp>
      <p:sp>
        <p:nvSpPr>
          <p:cNvPr id="99" name="Google Shape;99;p1"/>
          <p:cNvSpPr txBox="1"/>
          <p:nvPr/>
        </p:nvSpPr>
        <p:spPr>
          <a:xfrm>
            <a:off x="11235430" y="2612165"/>
            <a:ext cx="626400" cy="3693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1" i="0" u="none" strike="noStrike" cap="none">
                <a:solidFill>
                  <a:srgbClr val="000000"/>
                </a:solidFill>
                <a:latin typeface="Inter"/>
                <a:ea typeface="Inter"/>
                <a:cs typeface="Inter"/>
                <a:sym typeface="Inter"/>
              </a:rPr>
              <a:t>03</a:t>
            </a:r>
            <a:endParaRPr/>
          </a:p>
        </p:txBody>
      </p:sp>
      <p:sp>
        <p:nvSpPr>
          <p:cNvPr id="100" name="Google Shape;100;p1"/>
          <p:cNvSpPr txBox="1"/>
          <p:nvPr/>
        </p:nvSpPr>
        <p:spPr>
          <a:xfrm>
            <a:off x="12034957" y="2612165"/>
            <a:ext cx="5153100" cy="3693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Inter"/>
                <a:ea typeface="Inter"/>
                <a:cs typeface="Inter"/>
                <a:sym typeface="Inter"/>
              </a:rPr>
              <a:t>Rahul Mayekar</a:t>
            </a:r>
            <a:endParaRPr sz="2400" b="0" i="0" u="none" strike="noStrike" cap="none">
              <a:solidFill>
                <a:srgbClr val="000000"/>
              </a:solidFill>
              <a:latin typeface="Inter"/>
              <a:ea typeface="Inter"/>
              <a:cs typeface="Inter"/>
              <a:sym typeface="Inter"/>
            </a:endParaRPr>
          </a:p>
        </p:txBody>
      </p:sp>
      <p:sp>
        <p:nvSpPr>
          <p:cNvPr id="101" name="Google Shape;101;p1"/>
          <p:cNvSpPr txBox="1"/>
          <p:nvPr/>
        </p:nvSpPr>
        <p:spPr>
          <a:xfrm>
            <a:off x="12034957" y="1795428"/>
            <a:ext cx="5153100" cy="3693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Inter"/>
                <a:ea typeface="Inter"/>
                <a:cs typeface="Inter"/>
                <a:sym typeface="Inter"/>
              </a:rPr>
              <a:t>Nikhilesh Mishra</a:t>
            </a:r>
            <a:endParaRPr sz="2400" b="0" i="0" u="none" strike="noStrike" cap="none">
              <a:solidFill>
                <a:srgbClr val="000000"/>
              </a:solidFill>
              <a:latin typeface="Inter"/>
              <a:ea typeface="Inter"/>
              <a:cs typeface="Inter"/>
              <a:sym typeface="Inter"/>
            </a:endParaRPr>
          </a:p>
        </p:txBody>
      </p:sp>
      <p:sp>
        <p:nvSpPr>
          <p:cNvPr id="102" name="Google Shape;102;p1"/>
          <p:cNvSpPr txBox="1"/>
          <p:nvPr/>
        </p:nvSpPr>
        <p:spPr>
          <a:xfrm>
            <a:off x="12034957" y="3428902"/>
            <a:ext cx="5153100" cy="3693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Inter"/>
                <a:ea typeface="Inter"/>
                <a:cs typeface="Inter"/>
                <a:sym typeface="Inter"/>
              </a:rPr>
              <a:t>Swati Sahai</a:t>
            </a:r>
            <a:endParaRPr/>
          </a:p>
        </p:txBody>
      </p:sp>
      <p:sp>
        <p:nvSpPr>
          <p:cNvPr id="103" name="Google Shape;103;p1"/>
          <p:cNvSpPr txBox="1"/>
          <p:nvPr/>
        </p:nvSpPr>
        <p:spPr>
          <a:xfrm>
            <a:off x="12034957" y="4245638"/>
            <a:ext cx="5153100" cy="369300"/>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a:solidFill>
                  <a:srgbClr val="000000"/>
                </a:solidFill>
                <a:latin typeface="Inter"/>
                <a:ea typeface="Inter"/>
                <a:cs typeface="Inter"/>
                <a:sym typeface="Inter"/>
              </a:rPr>
              <a:t>Tushar Shukla</a:t>
            </a:r>
            <a:endParaRPr/>
          </a:p>
        </p:txBody>
      </p:sp>
      <p:cxnSp>
        <p:nvCxnSpPr>
          <p:cNvPr id="104" name="Google Shape;104;p1"/>
          <p:cNvCxnSpPr/>
          <p:nvPr/>
        </p:nvCxnSpPr>
        <p:spPr>
          <a:xfrm>
            <a:off x="11235429" y="1653760"/>
            <a:ext cx="5952600" cy="0"/>
          </a:xfrm>
          <a:prstGeom prst="straightConnector1">
            <a:avLst/>
          </a:prstGeom>
          <a:noFill/>
          <a:ln w="9525" cap="flat" cmpd="sng">
            <a:solidFill>
              <a:srgbClr val="000000"/>
            </a:solidFill>
            <a:prstDash val="solid"/>
            <a:round/>
            <a:headEnd type="none" w="sm" len="sm"/>
            <a:tailEnd type="none" w="sm" len="sm"/>
          </a:ln>
        </p:spPr>
      </p:cxnSp>
      <p:cxnSp>
        <p:nvCxnSpPr>
          <p:cNvPr id="105" name="Google Shape;105;p1"/>
          <p:cNvCxnSpPr/>
          <p:nvPr/>
        </p:nvCxnSpPr>
        <p:spPr>
          <a:xfrm>
            <a:off x="11235429" y="2470497"/>
            <a:ext cx="5952600" cy="0"/>
          </a:xfrm>
          <a:prstGeom prst="straightConnector1">
            <a:avLst/>
          </a:prstGeom>
          <a:noFill/>
          <a:ln w="9525" cap="flat" cmpd="sng">
            <a:solidFill>
              <a:srgbClr val="000000"/>
            </a:solidFill>
            <a:prstDash val="solid"/>
            <a:round/>
            <a:headEnd type="none" w="sm" len="sm"/>
            <a:tailEnd type="none" w="sm" len="sm"/>
          </a:ln>
        </p:spPr>
      </p:cxnSp>
      <p:cxnSp>
        <p:nvCxnSpPr>
          <p:cNvPr id="106" name="Google Shape;106;p1"/>
          <p:cNvCxnSpPr/>
          <p:nvPr/>
        </p:nvCxnSpPr>
        <p:spPr>
          <a:xfrm>
            <a:off x="11235429" y="3287233"/>
            <a:ext cx="5952600" cy="0"/>
          </a:xfrm>
          <a:prstGeom prst="straightConnector1">
            <a:avLst/>
          </a:prstGeom>
          <a:noFill/>
          <a:ln w="9525" cap="flat" cmpd="sng">
            <a:solidFill>
              <a:srgbClr val="000000"/>
            </a:solidFill>
            <a:prstDash val="solid"/>
            <a:round/>
            <a:headEnd type="none" w="sm" len="sm"/>
            <a:tailEnd type="none" w="sm" len="sm"/>
          </a:ln>
        </p:spPr>
      </p:cxnSp>
      <p:cxnSp>
        <p:nvCxnSpPr>
          <p:cNvPr id="107" name="Google Shape;107;p1"/>
          <p:cNvCxnSpPr/>
          <p:nvPr/>
        </p:nvCxnSpPr>
        <p:spPr>
          <a:xfrm>
            <a:off x="11235429" y="4103970"/>
            <a:ext cx="5952600" cy="0"/>
          </a:xfrm>
          <a:prstGeom prst="straightConnector1">
            <a:avLst/>
          </a:prstGeom>
          <a:noFill/>
          <a:ln w="9525" cap="flat" cmpd="sng">
            <a:solidFill>
              <a:srgbClr val="000000"/>
            </a:solidFill>
            <a:prstDash val="solid"/>
            <a:round/>
            <a:headEnd type="none" w="sm" len="sm"/>
            <a:tailEnd type="none" w="sm" len="sm"/>
          </a:ln>
        </p:spPr>
      </p:cxnSp>
      <p:cxnSp>
        <p:nvCxnSpPr>
          <p:cNvPr id="108" name="Google Shape;108;p1"/>
          <p:cNvCxnSpPr/>
          <p:nvPr/>
        </p:nvCxnSpPr>
        <p:spPr>
          <a:xfrm>
            <a:off x="11235429" y="4920707"/>
            <a:ext cx="5952600" cy="0"/>
          </a:xfrm>
          <a:prstGeom prst="straightConnector1">
            <a:avLst/>
          </a:prstGeom>
          <a:noFill/>
          <a:ln w="9525" cap="flat" cmpd="sng">
            <a:solidFill>
              <a:srgbClr val="000000"/>
            </a:solidFill>
            <a:prstDash val="solid"/>
            <a:round/>
            <a:headEnd type="none" w="sm" len="sm"/>
            <a:tailEnd type="none" w="sm" len="sm"/>
          </a:ln>
        </p:spPr>
      </p:cxnSp>
      <p:pic>
        <p:nvPicPr>
          <p:cNvPr id="2" name="Picture 2">
            <a:extLst>
              <a:ext uri="{FF2B5EF4-FFF2-40B4-BE49-F238E27FC236}">
                <a16:creationId xmlns:a16="http://schemas.microsoft.com/office/drawing/2014/main" id="{399C5CC1-9202-45A9-BA65-E00D2E23E346}"/>
              </a:ext>
            </a:extLst>
          </p:cNvPr>
          <p:cNvPicPr>
            <a:picLocks noChangeAspect="1"/>
          </p:cNvPicPr>
          <p:nvPr/>
        </p:nvPicPr>
        <p:blipFill>
          <a:blip r:embed="rId3"/>
          <a:stretch>
            <a:fillRect/>
          </a:stretch>
        </p:blipFill>
        <p:spPr>
          <a:xfrm>
            <a:off x="11229459" y="5415916"/>
            <a:ext cx="6505088" cy="43627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12"/>
        <p:cNvGrpSpPr/>
        <p:nvPr/>
      </p:nvGrpSpPr>
      <p:grpSpPr>
        <a:xfrm>
          <a:off x="0" y="0"/>
          <a:ext cx="0" cy="0"/>
          <a:chOff x="0" y="0"/>
          <a:chExt cx="0" cy="0"/>
        </a:xfrm>
      </p:grpSpPr>
      <p:sp>
        <p:nvSpPr>
          <p:cNvPr id="113" name="Google Shape;113;p2"/>
          <p:cNvSpPr txBox="1"/>
          <p:nvPr/>
        </p:nvSpPr>
        <p:spPr>
          <a:xfrm>
            <a:off x="851804" y="86073"/>
            <a:ext cx="7433841" cy="1661993"/>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9000" b="0" i="0" u="none" strike="noStrike" cap="none">
                <a:solidFill>
                  <a:srgbClr val="094850"/>
                </a:solidFill>
                <a:latin typeface="Hammersmith One"/>
                <a:ea typeface="Hammersmith One"/>
                <a:cs typeface="Hammersmith One"/>
                <a:sym typeface="Hammersmith One"/>
              </a:rPr>
              <a:t>TEAM SAR-NT</a:t>
            </a:r>
            <a:endParaRPr/>
          </a:p>
        </p:txBody>
      </p:sp>
      <p:sp>
        <p:nvSpPr>
          <p:cNvPr id="2" name="TextBox 1">
            <a:extLst>
              <a:ext uri="{FF2B5EF4-FFF2-40B4-BE49-F238E27FC236}">
                <a16:creationId xmlns:a16="http://schemas.microsoft.com/office/drawing/2014/main" id="{A600F3B2-3763-4A3C-B057-7BA92451C60F}"/>
              </a:ext>
            </a:extLst>
          </p:cNvPr>
          <p:cNvSpPr txBox="1"/>
          <p:nvPr/>
        </p:nvSpPr>
        <p:spPr>
          <a:xfrm>
            <a:off x="7772400" y="2025051"/>
            <a:ext cx="96874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p>
        </p:txBody>
      </p:sp>
      <p:sp>
        <p:nvSpPr>
          <p:cNvPr id="3" name="TextBox 2">
            <a:extLst>
              <a:ext uri="{FF2B5EF4-FFF2-40B4-BE49-F238E27FC236}">
                <a16:creationId xmlns:a16="http://schemas.microsoft.com/office/drawing/2014/main" id="{67391C23-92DE-4306-8561-63573BBBF184}"/>
              </a:ext>
            </a:extLst>
          </p:cNvPr>
          <p:cNvSpPr txBox="1"/>
          <p:nvPr/>
        </p:nvSpPr>
        <p:spPr>
          <a:xfrm>
            <a:off x="1102490" y="2021229"/>
            <a:ext cx="6664122"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3200">
                <a:solidFill>
                  <a:srgbClr val="094850"/>
                </a:solidFill>
                <a:latin typeface="Hammersmith One"/>
              </a:rPr>
              <a:t>Analyse customer eligibility for home loan on factors </a:t>
            </a:r>
          </a:p>
          <a:p>
            <a:pPr>
              <a:lnSpc>
                <a:spcPct val="120000"/>
              </a:lnSpc>
            </a:pPr>
            <a:r>
              <a:rPr lang="en-US" sz="3200">
                <a:solidFill>
                  <a:srgbClr val="094850"/>
                </a:solidFill>
                <a:latin typeface="Hammersmith One"/>
              </a:rPr>
              <a:t>such as income, education level, dependents etc.</a:t>
            </a:r>
          </a:p>
        </p:txBody>
      </p:sp>
      <p:grpSp>
        <p:nvGrpSpPr>
          <p:cNvPr id="11" name="Group 10">
            <a:extLst>
              <a:ext uri="{FF2B5EF4-FFF2-40B4-BE49-F238E27FC236}">
                <a16:creationId xmlns:a16="http://schemas.microsoft.com/office/drawing/2014/main" id="{0766152C-ED28-459D-8E77-2E6703FA6164}"/>
              </a:ext>
            </a:extLst>
          </p:cNvPr>
          <p:cNvGrpSpPr/>
          <p:nvPr/>
        </p:nvGrpSpPr>
        <p:grpSpPr>
          <a:xfrm>
            <a:off x="9150940" y="2022818"/>
            <a:ext cx="10104156" cy="2750080"/>
            <a:chOff x="9077351" y="254635"/>
            <a:chExt cx="8073675" cy="2720431"/>
          </a:xfrm>
        </p:grpSpPr>
        <p:sp>
          <p:nvSpPr>
            <p:cNvPr id="7" name="Google Shape;797;p12">
              <a:extLst>
                <a:ext uri="{FF2B5EF4-FFF2-40B4-BE49-F238E27FC236}">
                  <a16:creationId xmlns:a16="http://schemas.microsoft.com/office/drawing/2014/main" id="{0AA1B95D-1465-4871-B76E-E82AF6A11259}"/>
                </a:ext>
              </a:extLst>
            </p:cNvPr>
            <p:cNvSpPr txBox="1"/>
            <p:nvPr/>
          </p:nvSpPr>
          <p:spPr>
            <a:xfrm>
              <a:off x="9082763" y="254635"/>
              <a:ext cx="7778328" cy="584560"/>
            </a:xfrm>
            <a:prstGeom prst="rect">
              <a:avLst/>
            </a:prstGeom>
            <a:noFill/>
            <a:ln>
              <a:noFill/>
            </a:ln>
          </p:spPr>
          <p:txBody>
            <a:bodyPr spcFirstLastPara="1" wrap="square" lIns="0" tIns="0" rIns="0" bIns="0" anchor="t" anchorCtr="0">
              <a:spAutoFit/>
            </a:bodyPr>
            <a:lstStyle/>
            <a:p>
              <a:pPr>
                <a:lnSpc>
                  <a:spcPct val="120000"/>
                </a:lnSpc>
              </a:pPr>
              <a:r>
                <a:rPr lang="en-US" sz="3200">
                  <a:solidFill>
                    <a:srgbClr val="094850"/>
                  </a:solidFill>
                  <a:latin typeface="Hammersmith One"/>
                </a:rPr>
                <a:t>Problems in existing loan origination stages</a:t>
              </a:r>
            </a:p>
          </p:txBody>
        </p:sp>
        <p:sp>
          <p:nvSpPr>
            <p:cNvPr id="9" name="Google Shape;798;p12">
              <a:extLst>
                <a:ext uri="{FF2B5EF4-FFF2-40B4-BE49-F238E27FC236}">
                  <a16:creationId xmlns:a16="http://schemas.microsoft.com/office/drawing/2014/main" id="{AB9710E3-F63C-4F17-8FE5-D222D669A66B}"/>
                </a:ext>
              </a:extLst>
            </p:cNvPr>
            <p:cNvSpPr txBox="1"/>
            <p:nvPr/>
          </p:nvSpPr>
          <p:spPr>
            <a:xfrm>
              <a:off x="9077351" y="1221385"/>
              <a:ext cx="8073675" cy="1753681"/>
            </a:xfrm>
            <a:prstGeom prst="rect">
              <a:avLst/>
            </a:prstGeom>
            <a:noFill/>
            <a:ln>
              <a:noFill/>
            </a:ln>
          </p:spPr>
          <p:txBody>
            <a:bodyPr spcFirstLastPara="1" wrap="square" lIns="0" tIns="0" rIns="0" bIns="0" anchor="t" anchorCtr="0">
              <a:spAutoFit/>
            </a:bodyPr>
            <a:lstStyle/>
            <a:p>
              <a:pPr>
                <a:lnSpc>
                  <a:spcPct val="119958"/>
                </a:lnSpc>
              </a:pPr>
              <a:r>
                <a:rPr lang="en-US" sz="2400" b="1">
                  <a:solidFill>
                    <a:schemeClr val="accent1"/>
                  </a:solidFill>
                  <a:latin typeface="Inter"/>
                  <a:ea typeface="Inter"/>
                </a:rPr>
                <a:t>1. Lack of transparency in loan eligibility checking</a:t>
              </a:r>
              <a:endParaRPr lang="en-US" sz="2400">
                <a:solidFill>
                  <a:schemeClr val="accent1"/>
                </a:solidFill>
                <a:ea typeface="Inter"/>
              </a:endParaRPr>
            </a:p>
            <a:p>
              <a:pPr>
                <a:lnSpc>
                  <a:spcPct val="119958"/>
                </a:lnSpc>
              </a:pPr>
              <a:r>
                <a:rPr lang="en-US" sz="2400" b="1">
                  <a:solidFill>
                    <a:schemeClr val="accent1"/>
                  </a:solidFill>
                  <a:latin typeface="Inter"/>
                  <a:ea typeface="Inter"/>
                </a:rPr>
                <a:t>2. Time consuming process</a:t>
              </a:r>
              <a:endParaRPr lang="en-US" sz="2400">
                <a:solidFill>
                  <a:schemeClr val="accent1"/>
                </a:solidFill>
                <a:ea typeface="Inter"/>
              </a:endParaRPr>
            </a:p>
            <a:p>
              <a:pPr>
                <a:lnSpc>
                  <a:spcPct val="119958"/>
                </a:lnSpc>
              </a:pPr>
              <a:r>
                <a:rPr lang="en-US" sz="2400" b="1">
                  <a:solidFill>
                    <a:schemeClr val="accent1"/>
                  </a:solidFill>
                  <a:latin typeface="Inter"/>
                  <a:ea typeface="Inter"/>
                </a:rPr>
                <a:t>3. Presence of human bias</a:t>
              </a:r>
              <a:endParaRPr lang="en-US" sz="2400">
                <a:solidFill>
                  <a:schemeClr val="accent1"/>
                </a:solidFill>
                <a:ea typeface="Inter"/>
              </a:endParaRPr>
            </a:p>
            <a:p>
              <a:pPr>
                <a:lnSpc>
                  <a:spcPct val="119958"/>
                </a:lnSpc>
              </a:pPr>
              <a:r>
                <a:rPr lang="en-US" sz="2400" b="1">
                  <a:solidFill>
                    <a:schemeClr val="accent1"/>
                  </a:solidFill>
                  <a:latin typeface="Inter"/>
                  <a:ea typeface="Inter"/>
                </a:rPr>
                <a:t>4. Paper-pen approach makes it difficult to track</a:t>
              </a:r>
            </a:p>
          </p:txBody>
        </p:sp>
      </p:grpSp>
      <p:grpSp>
        <p:nvGrpSpPr>
          <p:cNvPr id="16" name="Group 15">
            <a:extLst>
              <a:ext uri="{FF2B5EF4-FFF2-40B4-BE49-F238E27FC236}">
                <a16:creationId xmlns:a16="http://schemas.microsoft.com/office/drawing/2014/main" id="{63F93D07-8EC2-47FF-B979-1C58F383F479}"/>
              </a:ext>
            </a:extLst>
          </p:cNvPr>
          <p:cNvGrpSpPr/>
          <p:nvPr/>
        </p:nvGrpSpPr>
        <p:grpSpPr>
          <a:xfrm>
            <a:off x="1098373" y="5769302"/>
            <a:ext cx="7207874" cy="3684816"/>
            <a:chOff x="1267899" y="358139"/>
            <a:chExt cx="7597000" cy="4531656"/>
          </a:xfrm>
        </p:grpSpPr>
        <p:sp>
          <p:nvSpPr>
            <p:cNvPr id="13" name="Google Shape;797;p12">
              <a:extLst>
                <a:ext uri="{FF2B5EF4-FFF2-40B4-BE49-F238E27FC236}">
                  <a16:creationId xmlns:a16="http://schemas.microsoft.com/office/drawing/2014/main" id="{44DC8772-1041-47EC-B4B0-4BDB75CADCAD}"/>
                </a:ext>
              </a:extLst>
            </p:cNvPr>
            <p:cNvSpPr txBox="1"/>
            <p:nvPr/>
          </p:nvSpPr>
          <p:spPr>
            <a:xfrm>
              <a:off x="1272539" y="358139"/>
              <a:ext cx="5644728" cy="726738"/>
            </a:xfrm>
            <a:prstGeom prst="rect">
              <a:avLst/>
            </a:prstGeom>
            <a:noFill/>
            <a:ln>
              <a:noFill/>
            </a:ln>
          </p:spPr>
          <p:txBody>
            <a:bodyPr spcFirstLastPara="1" wrap="square" lIns="0" tIns="0" rIns="0" bIns="0" anchor="t" anchorCtr="0">
              <a:spAutoFit/>
            </a:bodyPr>
            <a:lstStyle/>
            <a:p>
              <a:pPr>
                <a:lnSpc>
                  <a:spcPct val="120000"/>
                </a:lnSpc>
              </a:pPr>
              <a:r>
                <a:rPr lang="en-US" sz="3200">
                  <a:solidFill>
                    <a:srgbClr val="094850"/>
                  </a:solidFill>
                  <a:latin typeface="Hammersmith One"/>
                </a:rPr>
                <a:t>Loan origination stages</a:t>
              </a:r>
            </a:p>
          </p:txBody>
        </p:sp>
        <p:sp>
          <p:nvSpPr>
            <p:cNvPr id="14" name="Google Shape;798;p12">
              <a:extLst>
                <a:ext uri="{FF2B5EF4-FFF2-40B4-BE49-F238E27FC236}">
                  <a16:creationId xmlns:a16="http://schemas.microsoft.com/office/drawing/2014/main" id="{E9471045-DE7F-4430-898E-56632A3C3483}"/>
                </a:ext>
              </a:extLst>
            </p:cNvPr>
            <p:cNvSpPr txBox="1"/>
            <p:nvPr/>
          </p:nvSpPr>
          <p:spPr>
            <a:xfrm>
              <a:off x="1267899" y="1074420"/>
              <a:ext cx="7597000" cy="3815375"/>
            </a:xfrm>
            <a:prstGeom prst="rect">
              <a:avLst/>
            </a:prstGeom>
            <a:noFill/>
            <a:ln>
              <a:noFill/>
            </a:ln>
          </p:spPr>
          <p:txBody>
            <a:bodyPr spcFirstLastPara="1" wrap="square" lIns="0" tIns="0" rIns="0" bIns="0" anchor="t" anchorCtr="0">
              <a:spAutoFit/>
            </a:bodyPr>
            <a:lstStyle/>
            <a:p>
              <a:pPr>
                <a:lnSpc>
                  <a:spcPct val="119958"/>
                </a:lnSpc>
              </a:pPr>
              <a:r>
                <a:rPr lang="en-US" sz="2400" b="1">
                  <a:solidFill>
                    <a:schemeClr val="accent1"/>
                  </a:solidFill>
                  <a:latin typeface="Inter"/>
                  <a:ea typeface="Inter"/>
                </a:rPr>
                <a:t>1. Pre-qualification process</a:t>
              </a:r>
            </a:p>
            <a:p>
              <a:pPr>
                <a:lnSpc>
                  <a:spcPct val="119958"/>
                </a:lnSpc>
              </a:pPr>
              <a:r>
                <a:rPr lang="en-US" sz="2400" b="1">
                  <a:solidFill>
                    <a:schemeClr val="accent1"/>
                  </a:solidFill>
                  <a:latin typeface="Inter"/>
                  <a:ea typeface="Inter"/>
                </a:rPr>
                <a:t>2. Loan application</a:t>
              </a:r>
            </a:p>
            <a:p>
              <a:pPr>
                <a:lnSpc>
                  <a:spcPct val="119958"/>
                </a:lnSpc>
              </a:pPr>
              <a:r>
                <a:rPr lang="en-US" sz="2400" b="1">
                  <a:solidFill>
                    <a:schemeClr val="accent1"/>
                  </a:solidFill>
                  <a:latin typeface="Inter"/>
                  <a:ea typeface="Inter"/>
                </a:rPr>
                <a:t>3. Application processing</a:t>
              </a:r>
            </a:p>
            <a:p>
              <a:pPr>
                <a:lnSpc>
                  <a:spcPct val="119958"/>
                </a:lnSpc>
              </a:pPr>
              <a:r>
                <a:rPr lang="en-US" sz="2400" b="1">
                  <a:solidFill>
                    <a:schemeClr val="accent1"/>
                  </a:solidFill>
                  <a:latin typeface="Inter"/>
                  <a:ea typeface="Inter"/>
                </a:rPr>
                <a:t>4. Underwriting process</a:t>
              </a:r>
            </a:p>
            <a:p>
              <a:pPr>
                <a:lnSpc>
                  <a:spcPct val="119958"/>
                </a:lnSpc>
              </a:pPr>
              <a:r>
                <a:rPr lang="en-US" sz="2400" b="1">
                  <a:solidFill>
                    <a:schemeClr val="accent1"/>
                  </a:solidFill>
                  <a:latin typeface="Inter"/>
                  <a:ea typeface="Inter"/>
                </a:rPr>
                <a:t>5. Credit decision </a:t>
              </a:r>
              <a:endParaRPr lang="en-US" sz="2400">
                <a:solidFill>
                  <a:schemeClr val="accent1"/>
                </a:solidFill>
                <a:ea typeface="Inter"/>
              </a:endParaRPr>
            </a:p>
            <a:p>
              <a:pPr>
                <a:lnSpc>
                  <a:spcPct val="119958"/>
                </a:lnSpc>
              </a:pPr>
              <a:r>
                <a:rPr lang="en-US" sz="2400" b="1">
                  <a:solidFill>
                    <a:schemeClr val="accent1"/>
                  </a:solidFill>
                  <a:latin typeface="Inter"/>
                  <a:ea typeface="Inter"/>
                </a:rPr>
                <a:t>6. Quality check</a:t>
              </a:r>
            </a:p>
            <a:p>
              <a:pPr>
                <a:lnSpc>
                  <a:spcPct val="119958"/>
                </a:lnSpc>
              </a:pPr>
              <a:r>
                <a:rPr lang="en-US" sz="2400" b="1">
                  <a:solidFill>
                    <a:schemeClr val="accent1"/>
                  </a:solidFill>
                  <a:latin typeface="Inter"/>
                  <a:ea typeface="Inter"/>
                </a:rPr>
                <a:t>7. Loan funding</a:t>
              </a:r>
            </a:p>
          </p:txBody>
        </p:sp>
      </p:grpSp>
      <p:grpSp>
        <p:nvGrpSpPr>
          <p:cNvPr id="22" name="Group 21">
            <a:extLst>
              <a:ext uri="{FF2B5EF4-FFF2-40B4-BE49-F238E27FC236}">
                <a16:creationId xmlns:a16="http://schemas.microsoft.com/office/drawing/2014/main" id="{8D0EFC30-8554-44C5-A075-68318C5E721B}"/>
              </a:ext>
            </a:extLst>
          </p:cNvPr>
          <p:cNvGrpSpPr/>
          <p:nvPr/>
        </p:nvGrpSpPr>
        <p:grpSpPr>
          <a:xfrm>
            <a:off x="9146922" y="5763132"/>
            <a:ext cx="9968359" cy="3480414"/>
            <a:chOff x="1267128" y="4808220"/>
            <a:chExt cx="7485399" cy="3480414"/>
          </a:xfrm>
        </p:grpSpPr>
        <p:sp>
          <p:nvSpPr>
            <p:cNvPr id="19" name="Google Shape;797;p12">
              <a:extLst>
                <a:ext uri="{FF2B5EF4-FFF2-40B4-BE49-F238E27FC236}">
                  <a16:creationId xmlns:a16="http://schemas.microsoft.com/office/drawing/2014/main" id="{04F3759C-F286-4338-8814-C9D08D5C8518}"/>
                </a:ext>
              </a:extLst>
            </p:cNvPr>
            <p:cNvSpPr txBox="1"/>
            <p:nvPr/>
          </p:nvSpPr>
          <p:spPr>
            <a:xfrm>
              <a:off x="1269454" y="4808220"/>
              <a:ext cx="7483073" cy="590931"/>
            </a:xfrm>
            <a:prstGeom prst="rect">
              <a:avLst/>
            </a:prstGeom>
            <a:noFill/>
            <a:ln>
              <a:noFill/>
            </a:ln>
          </p:spPr>
          <p:txBody>
            <a:bodyPr spcFirstLastPara="1" wrap="square" lIns="0" tIns="0" rIns="0" bIns="0" anchor="t" anchorCtr="0">
              <a:spAutoFit/>
            </a:bodyPr>
            <a:lstStyle/>
            <a:p>
              <a:pPr>
                <a:lnSpc>
                  <a:spcPct val="120000"/>
                </a:lnSpc>
              </a:pPr>
              <a:r>
                <a:rPr lang="en-US" sz="3200">
                  <a:solidFill>
                    <a:srgbClr val="094850"/>
                  </a:solidFill>
                  <a:latin typeface="Hammersmith One"/>
                </a:rPr>
                <a:t>Factors affecting customers eligibility for loan</a:t>
              </a:r>
            </a:p>
          </p:txBody>
        </p:sp>
        <p:sp>
          <p:nvSpPr>
            <p:cNvPr id="20" name="Google Shape;798;p12">
              <a:extLst>
                <a:ext uri="{FF2B5EF4-FFF2-40B4-BE49-F238E27FC236}">
                  <a16:creationId xmlns:a16="http://schemas.microsoft.com/office/drawing/2014/main" id="{B9F781BA-CB1D-4076-9A13-B84708ED8577}"/>
                </a:ext>
              </a:extLst>
            </p:cNvPr>
            <p:cNvSpPr txBox="1"/>
            <p:nvPr/>
          </p:nvSpPr>
          <p:spPr>
            <a:xfrm>
              <a:off x="1267128" y="5629444"/>
              <a:ext cx="6949966" cy="2659190"/>
            </a:xfrm>
            <a:prstGeom prst="rect">
              <a:avLst/>
            </a:prstGeom>
            <a:noFill/>
            <a:ln>
              <a:noFill/>
            </a:ln>
          </p:spPr>
          <p:txBody>
            <a:bodyPr spcFirstLastPara="1" wrap="square" lIns="0" tIns="0" rIns="0" bIns="0" anchor="t" anchorCtr="0">
              <a:spAutoFit/>
            </a:bodyPr>
            <a:lstStyle/>
            <a:p>
              <a:pPr>
                <a:lnSpc>
                  <a:spcPct val="119958"/>
                </a:lnSpc>
              </a:pPr>
              <a:r>
                <a:rPr lang="en-US" sz="2400" b="1">
                  <a:solidFill>
                    <a:schemeClr val="accent1"/>
                  </a:solidFill>
                  <a:latin typeface="Inter"/>
                  <a:ea typeface="Inter"/>
                </a:rPr>
                <a:t>1. Applicant's income</a:t>
              </a:r>
            </a:p>
            <a:p>
              <a:pPr>
                <a:lnSpc>
                  <a:spcPct val="119958"/>
                </a:lnSpc>
              </a:pPr>
              <a:r>
                <a:rPr lang="en-US" sz="2400" b="1">
                  <a:solidFill>
                    <a:schemeClr val="accent1"/>
                  </a:solidFill>
                  <a:latin typeface="Inter"/>
                  <a:ea typeface="Inter"/>
                </a:rPr>
                <a:t>2. Co-applicant's income</a:t>
              </a:r>
            </a:p>
            <a:p>
              <a:pPr>
                <a:lnSpc>
                  <a:spcPct val="119958"/>
                </a:lnSpc>
              </a:pPr>
              <a:r>
                <a:rPr lang="en-US" sz="2400" b="1">
                  <a:solidFill>
                    <a:schemeClr val="accent1"/>
                  </a:solidFill>
                  <a:latin typeface="Inter"/>
                  <a:ea typeface="Inter"/>
                </a:rPr>
                <a:t>3. Credit score</a:t>
              </a:r>
            </a:p>
            <a:p>
              <a:pPr>
                <a:lnSpc>
                  <a:spcPct val="119958"/>
                </a:lnSpc>
              </a:pPr>
              <a:r>
                <a:rPr lang="en-US" sz="2400" b="1">
                  <a:solidFill>
                    <a:schemeClr val="accent1"/>
                  </a:solidFill>
                  <a:latin typeface="Inter"/>
                  <a:ea typeface="Inter"/>
                </a:rPr>
                <a:t>4. Job stability</a:t>
              </a:r>
            </a:p>
            <a:p>
              <a:pPr>
                <a:lnSpc>
                  <a:spcPct val="119958"/>
                </a:lnSpc>
              </a:pPr>
              <a:r>
                <a:rPr lang="en-US" sz="2400" b="1">
                  <a:solidFill>
                    <a:schemeClr val="accent1"/>
                  </a:solidFill>
                  <a:latin typeface="Inter"/>
                  <a:ea typeface="Inter"/>
                </a:rPr>
                <a:t>5. Employment type</a:t>
              </a:r>
            </a:p>
            <a:p>
              <a:pPr>
                <a:lnSpc>
                  <a:spcPct val="119958"/>
                </a:lnSpc>
              </a:pPr>
              <a:r>
                <a:rPr lang="en-US" sz="2400" b="1">
                  <a:solidFill>
                    <a:schemeClr val="accent1"/>
                  </a:solidFill>
                  <a:latin typeface="Inter"/>
                  <a:ea typeface="Inter"/>
                </a:rPr>
                <a:t>6. Property type</a:t>
              </a:r>
            </a:p>
          </p:txBody>
        </p:sp>
      </p:grpSp>
    </p:spTree>
    <p:extLst>
      <p:ext uri="{BB962C8B-B14F-4D97-AF65-F5344CB8AC3E}">
        <p14:creationId xmlns:p14="http://schemas.microsoft.com/office/powerpoint/2010/main" val="245994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9E798"/>
        </a:solidFill>
        <a:effectLst/>
      </p:bgPr>
    </p:bg>
    <p:spTree>
      <p:nvGrpSpPr>
        <p:cNvPr id="1" name="Shape 507"/>
        <p:cNvGrpSpPr/>
        <p:nvPr/>
      </p:nvGrpSpPr>
      <p:grpSpPr>
        <a:xfrm>
          <a:off x="0" y="0"/>
          <a:ext cx="0" cy="0"/>
          <a:chOff x="0" y="0"/>
          <a:chExt cx="0" cy="0"/>
        </a:xfrm>
      </p:grpSpPr>
      <p:grpSp>
        <p:nvGrpSpPr>
          <p:cNvPr id="508" name="Google Shape;508;p6"/>
          <p:cNvGrpSpPr/>
          <p:nvPr/>
        </p:nvGrpSpPr>
        <p:grpSpPr>
          <a:xfrm>
            <a:off x="1028700" y="171450"/>
            <a:ext cx="13908825" cy="3105376"/>
            <a:chOff x="0" y="-1143000"/>
            <a:chExt cx="18545100" cy="4140500"/>
          </a:xfrm>
        </p:grpSpPr>
        <p:sp>
          <p:nvSpPr>
            <p:cNvPr id="509" name="Google Shape;509;p6"/>
            <p:cNvSpPr txBox="1"/>
            <p:nvPr/>
          </p:nvSpPr>
          <p:spPr>
            <a:xfrm>
              <a:off x="171467" y="-1143000"/>
              <a:ext cx="12756300" cy="16212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900">
                  <a:latin typeface="Hammersmith One"/>
                  <a:ea typeface="Hammersmith One"/>
                  <a:cs typeface="Hammersmith One"/>
                  <a:sym typeface="Hammersmith One"/>
                </a:rPr>
                <a:t>Data Pre-processing</a:t>
              </a:r>
              <a:endParaRPr sz="300"/>
            </a:p>
          </p:txBody>
        </p:sp>
        <p:sp>
          <p:nvSpPr>
            <p:cNvPr id="510" name="Google Shape;510;p6"/>
            <p:cNvSpPr txBox="1"/>
            <p:nvPr/>
          </p:nvSpPr>
          <p:spPr>
            <a:xfrm>
              <a:off x="0" y="885800"/>
              <a:ext cx="18545100" cy="2111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100" b="1">
                  <a:solidFill>
                    <a:schemeClr val="dk1"/>
                  </a:solidFill>
                  <a:latin typeface="Inter"/>
                  <a:ea typeface="Inter"/>
                  <a:cs typeface="Inter"/>
                  <a:sym typeface="Inter"/>
                </a:rPr>
                <a:t>Data Pre-processing is a crucial step in data mining because loosely controlled data gathering methods result in out-of-range values, missing values, outliers and impossible combinations. It is a technique which is used to re-shape the raw data into neat, practical and efficient structure by manipulating or dropping-off garbage data. It involves following steps:</a:t>
              </a:r>
              <a:endParaRPr sz="2100" b="1">
                <a:solidFill>
                  <a:schemeClr val="dk1"/>
                </a:solidFill>
                <a:latin typeface="Inter"/>
                <a:ea typeface="Inter"/>
                <a:cs typeface="Inter"/>
                <a:sym typeface="Inter"/>
              </a:endParaRPr>
            </a:p>
          </p:txBody>
        </p:sp>
      </p:grpSp>
      <p:sp>
        <p:nvSpPr>
          <p:cNvPr id="511" name="Google Shape;511;p6"/>
          <p:cNvSpPr txBox="1"/>
          <p:nvPr/>
        </p:nvSpPr>
        <p:spPr>
          <a:xfrm>
            <a:off x="1028700" y="3286263"/>
            <a:ext cx="4650600" cy="1465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800" b="1">
                <a:solidFill>
                  <a:schemeClr val="lt1"/>
                </a:solidFill>
                <a:latin typeface="Inter"/>
                <a:ea typeface="Inter"/>
                <a:cs typeface="Inter"/>
                <a:sym typeface="Inter"/>
              </a:rPr>
              <a:t>Data Cleaning</a:t>
            </a:r>
            <a:endParaRPr sz="3800" b="1">
              <a:solidFill>
                <a:schemeClr val="lt1"/>
              </a:solidFill>
              <a:latin typeface="Inter"/>
              <a:ea typeface="Inter"/>
              <a:cs typeface="Inter"/>
              <a:sym typeface="Inter"/>
            </a:endParaRPr>
          </a:p>
          <a:p>
            <a:pPr marL="0" lvl="0" indent="0" algn="l" rtl="0">
              <a:lnSpc>
                <a:spcPct val="115000"/>
              </a:lnSpc>
              <a:spcBef>
                <a:spcPts val="0"/>
              </a:spcBef>
              <a:spcAft>
                <a:spcPts val="0"/>
              </a:spcAft>
              <a:buClr>
                <a:schemeClr val="dk1"/>
              </a:buClr>
              <a:buSzPts val="1100"/>
              <a:buFont typeface="Arial"/>
              <a:buNone/>
            </a:pPr>
            <a:r>
              <a:rPr lang="en-US" sz="2400" b="1">
                <a:solidFill>
                  <a:schemeClr val="dk1"/>
                </a:solidFill>
                <a:latin typeface="Inter"/>
                <a:ea typeface="Inter"/>
                <a:cs typeface="Inter"/>
                <a:sym typeface="Inter"/>
              </a:rPr>
              <a:t>•</a:t>
            </a:r>
            <a:r>
              <a:rPr lang="en-US" sz="2200" b="1">
                <a:solidFill>
                  <a:schemeClr val="dk1"/>
                </a:solidFill>
                <a:latin typeface="Inter"/>
                <a:ea typeface="Inter"/>
                <a:cs typeface="Inter"/>
                <a:sym typeface="Inter"/>
              </a:rPr>
              <a:t>Treatment of Missing Values</a:t>
            </a:r>
            <a:endParaRPr sz="2200" b="1">
              <a:solidFill>
                <a:schemeClr val="dk1"/>
              </a:solidFill>
              <a:latin typeface="Inter"/>
              <a:ea typeface="Inter"/>
              <a:cs typeface="Inter"/>
              <a:sym typeface="Inter"/>
            </a:endParaRPr>
          </a:p>
          <a:p>
            <a:pPr marL="0" lvl="0" indent="0" algn="l" rtl="0">
              <a:lnSpc>
                <a:spcPct val="115000"/>
              </a:lnSpc>
              <a:spcBef>
                <a:spcPts val="0"/>
              </a:spcBef>
              <a:spcAft>
                <a:spcPts val="0"/>
              </a:spcAft>
              <a:buSzPts val="1100"/>
              <a:buNone/>
            </a:pPr>
            <a:r>
              <a:rPr lang="en-US" sz="2200" b="1">
                <a:solidFill>
                  <a:schemeClr val="dk1"/>
                </a:solidFill>
                <a:latin typeface="Inter"/>
                <a:ea typeface="Inter"/>
                <a:cs typeface="Inter"/>
                <a:sym typeface="Inter"/>
              </a:rPr>
              <a:t>•Outlier detection and handling</a:t>
            </a:r>
            <a:endParaRPr sz="3500" b="1">
              <a:solidFill>
                <a:schemeClr val="lt1"/>
              </a:solidFill>
              <a:latin typeface="Inter"/>
              <a:ea typeface="Inter"/>
              <a:cs typeface="Inter"/>
              <a:sym typeface="Inter"/>
            </a:endParaRPr>
          </a:p>
        </p:txBody>
      </p:sp>
      <p:sp>
        <p:nvSpPr>
          <p:cNvPr id="512" name="Google Shape;512;p6"/>
          <p:cNvSpPr txBox="1"/>
          <p:nvPr/>
        </p:nvSpPr>
        <p:spPr>
          <a:xfrm>
            <a:off x="6052275" y="3286263"/>
            <a:ext cx="6072900" cy="18717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800" b="1">
                <a:solidFill>
                  <a:schemeClr val="lt1"/>
                </a:solidFill>
                <a:latin typeface="Inter"/>
                <a:ea typeface="Inter"/>
                <a:cs typeface="Inter"/>
                <a:sym typeface="Inter"/>
              </a:rPr>
              <a:t>Feature Engineering</a:t>
            </a:r>
            <a:endParaRPr sz="3800" b="1">
              <a:solidFill>
                <a:schemeClr val="lt1"/>
              </a:solidFill>
              <a:latin typeface="Inter"/>
              <a:ea typeface="Inter"/>
              <a:cs typeface="Inter"/>
              <a:sym typeface="Inter"/>
            </a:endParaRPr>
          </a:p>
          <a:p>
            <a:pPr marL="0" marR="0" lvl="0" indent="0" algn="l" rtl="0">
              <a:lnSpc>
                <a:spcPct val="120000"/>
              </a:lnSpc>
              <a:spcBef>
                <a:spcPts val="0"/>
              </a:spcBef>
              <a:spcAft>
                <a:spcPts val="0"/>
              </a:spcAft>
              <a:buNone/>
            </a:pPr>
            <a:r>
              <a:rPr lang="en-US" sz="2200" b="1">
                <a:solidFill>
                  <a:schemeClr val="dk1"/>
                </a:solidFill>
                <a:latin typeface="Inter"/>
                <a:ea typeface="Inter"/>
                <a:cs typeface="Inter"/>
                <a:sym typeface="Inter"/>
              </a:rPr>
              <a:t>(Data Reduction)</a:t>
            </a:r>
            <a:endParaRPr sz="2200" b="1">
              <a:solidFill>
                <a:schemeClr val="dk1"/>
              </a:solidFill>
              <a:latin typeface="Inter"/>
              <a:ea typeface="Inter"/>
              <a:cs typeface="Inter"/>
              <a:sym typeface="Inter"/>
            </a:endParaRPr>
          </a:p>
          <a:p>
            <a:pPr marL="0" lvl="0" indent="0" algn="l" rtl="0">
              <a:lnSpc>
                <a:spcPct val="115000"/>
              </a:lnSpc>
              <a:spcBef>
                <a:spcPts val="0"/>
              </a:spcBef>
              <a:spcAft>
                <a:spcPts val="0"/>
              </a:spcAft>
              <a:buNone/>
            </a:pPr>
            <a:r>
              <a:rPr lang="en-US" sz="2400">
                <a:solidFill>
                  <a:schemeClr val="dk1"/>
                </a:solidFill>
                <a:latin typeface="Inter"/>
                <a:ea typeface="Inter"/>
                <a:cs typeface="Inter"/>
                <a:sym typeface="Inter"/>
              </a:rPr>
              <a:t>•</a:t>
            </a:r>
            <a:r>
              <a:rPr lang="en-US" sz="2200" b="1">
                <a:solidFill>
                  <a:schemeClr val="dk1"/>
                </a:solidFill>
                <a:latin typeface="Inter"/>
                <a:ea typeface="Inter"/>
                <a:cs typeface="Inter"/>
                <a:sym typeface="Inter"/>
              </a:rPr>
              <a:t>Dropping-off garbage/insignificant data</a:t>
            </a:r>
            <a:endParaRPr sz="2200" b="1">
              <a:solidFill>
                <a:schemeClr val="dk1"/>
              </a:solidFill>
              <a:latin typeface="Inter"/>
              <a:ea typeface="Inter"/>
              <a:cs typeface="Inter"/>
              <a:sym typeface="Inter"/>
            </a:endParaRPr>
          </a:p>
          <a:p>
            <a:pPr marL="0" lvl="0" indent="0" algn="l" rtl="0">
              <a:lnSpc>
                <a:spcPct val="115000"/>
              </a:lnSpc>
              <a:spcBef>
                <a:spcPts val="0"/>
              </a:spcBef>
              <a:spcAft>
                <a:spcPts val="0"/>
              </a:spcAft>
              <a:buNone/>
            </a:pPr>
            <a:r>
              <a:rPr lang="en-US" sz="2200" b="1">
                <a:solidFill>
                  <a:schemeClr val="dk1"/>
                </a:solidFill>
                <a:latin typeface="Inter"/>
                <a:ea typeface="Inter"/>
                <a:cs typeface="Inter"/>
                <a:sym typeface="Inter"/>
              </a:rPr>
              <a:t>•Data compression</a:t>
            </a:r>
            <a:endParaRPr sz="3500" b="1">
              <a:solidFill>
                <a:schemeClr val="lt1"/>
              </a:solidFill>
              <a:latin typeface="Inter"/>
              <a:ea typeface="Inter"/>
              <a:cs typeface="Inter"/>
              <a:sym typeface="Inter"/>
            </a:endParaRPr>
          </a:p>
        </p:txBody>
      </p:sp>
      <p:sp>
        <p:nvSpPr>
          <p:cNvPr id="513" name="Google Shape;513;p6"/>
          <p:cNvSpPr txBox="1"/>
          <p:nvPr/>
        </p:nvSpPr>
        <p:spPr>
          <a:xfrm>
            <a:off x="12498150" y="3295563"/>
            <a:ext cx="5332500" cy="1819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800" b="1">
                <a:solidFill>
                  <a:schemeClr val="lt1"/>
                </a:solidFill>
                <a:latin typeface="Inter"/>
                <a:ea typeface="Inter"/>
                <a:cs typeface="Inter"/>
                <a:sym typeface="Inter"/>
              </a:rPr>
              <a:t>Data Transformation</a:t>
            </a:r>
            <a:endParaRPr sz="3800" b="1">
              <a:solidFill>
                <a:schemeClr val="lt1"/>
              </a:solidFill>
              <a:latin typeface="Inter"/>
              <a:ea typeface="Inter"/>
              <a:cs typeface="Inter"/>
              <a:sym typeface="Inter"/>
            </a:endParaRPr>
          </a:p>
          <a:p>
            <a:pPr marL="0" lvl="0" indent="0" algn="l" rtl="0">
              <a:lnSpc>
                <a:spcPct val="115000"/>
              </a:lnSpc>
              <a:spcBef>
                <a:spcPts val="0"/>
              </a:spcBef>
              <a:spcAft>
                <a:spcPts val="0"/>
              </a:spcAft>
              <a:buClr>
                <a:schemeClr val="dk1"/>
              </a:buClr>
              <a:buSzPts val="1100"/>
              <a:buFont typeface="Arial"/>
              <a:buNone/>
            </a:pPr>
            <a:r>
              <a:rPr lang="en-US" sz="2200" b="1">
                <a:solidFill>
                  <a:schemeClr val="dk1"/>
                </a:solidFill>
                <a:latin typeface="Inter"/>
                <a:ea typeface="Inter"/>
                <a:cs typeface="Inter"/>
                <a:sym typeface="Inter"/>
              </a:rPr>
              <a:t>•Normalization of data</a:t>
            </a:r>
            <a:endParaRPr sz="2200" b="1">
              <a:solidFill>
                <a:schemeClr val="dk1"/>
              </a:solidFill>
              <a:latin typeface="Inter"/>
              <a:ea typeface="Inter"/>
              <a:cs typeface="Inter"/>
              <a:sym typeface="Inter"/>
            </a:endParaRPr>
          </a:p>
          <a:p>
            <a:pPr marL="0" lvl="0" indent="0" algn="l" rtl="0">
              <a:lnSpc>
                <a:spcPct val="115000"/>
              </a:lnSpc>
              <a:spcBef>
                <a:spcPts val="0"/>
              </a:spcBef>
              <a:spcAft>
                <a:spcPts val="0"/>
              </a:spcAft>
              <a:buClr>
                <a:schemeClr val="dk1"/>
              </a:buClr>
              <a:buSzPts val="1100"/>
              <a:buFont typeface="Arial"/>
              <a:buNone/>
            </a:pPr>
            <a:r>
              <a:rPr lang="en-US" sz="2200" b="1">
                <a:solidFill>
                  <a:schemeClr val="dk1"/>
                </a:solidFill>
                <a:latin typeface="Inter"/>
                <a:ea typeface="Inter"/>
                <a:cs typeface="Inter"/>
                <a:sym typeface="Inter"/>
              </a:rPr>
              <a:t>•Generalization of data</a:t>
            </a:r>
            <a:endParaRPr sz="2200" b="1">
              <a:solidFill>
                <a:schemeClr val="dk1"/>
              </a:solidFill>
              <a:latin typeface="Inter"/>
              <a:ea typeface="Inter"/>
              <a:cs typeface="Inter"/>
              <a:sym typeface="Inter"/>
            </a:endParaRPr>
          </a:p>
          <a:p>
            <a:pPr marL="0" lvl="0" indent="0" algn="l" rtl="0">
              <a:lnSpc>
                <a:spcPct val="115000"/>
              </a:lnSpc>
              <a:spcBef>
                <a:spcPts val="0"/>
              </a:spcBef>
              <a:spcAft>
                <a:spcPts val="0"/>
              </a:spcAft>
              <a:buSzPts val="1100"/>
              <a:buNone/>
            </a:pPr>
            <a:r>
              <a:rPr lang="en-US" sz="2200" b="1">
                <a:solidFill>
                  <a:schemeClr val="dk1"/>
                </a:solidFill>
                <a:latin typeface="Inter"/>
                <a:ea typeface="Inter"/>
                <a:cs typeface="Inter"/>
                <a:sym typeface="Inter"/>
              </a:rPr>
              <a:t>•Manipulation of data</a:t>
            </a:r>
            <a:endParaRPr sz="2200" b="1">
              <a:solidFill>
                <a:schemeClr val="lt1"/>
              </a:solidFill>
              <a:latin typeface="Inter"/>
              <a:ea typeface="Inter"/>
              <a:cs typeface="Inter"/>
              <a:sym typeface="Inter"/>
            </a:endParaRPr>
          </a:p>
        </p:txBody>
      </p:sp>
      <p:pic>
        <p:nvPicPr>
          <p:cNvPr id="514" name="Google Shape;514;p6"/>
          <p:cNvPicPr preferRelativeResize="0"/>
          <p:nvPr/>
        </p:nvPicPr>
        <p:blipFill rotWithShape="1">
          <a:blip r:embed="rId3">
            <a:alphaModFix/>
          </a:blip>
          <a:srcRect/>
          <a:stretch/>
        </p:blipFill>
        <p:spPr>
          <a:xfrm>
            <a:off x="14548323" y="2"/>
            <a:ext cx="3739666" cy="2879544"/>
          </a:xfrm>
          <a:prstGeom prst="rect">
            <a:avLst/>
          </a:prstGeom>
          <a:noFill/>
          <a:ln>
            <a:noFill/>
          </a:ln>
        </p:spPr>
      </p:pic>
      <p:pic>
        <p:nvPicPr>
          <p:cNvPr id="515" name="Google Shape;515;p6"/>
          <p:cNvPicPr preferRelativeResize="0"/>
          <p:nvPr/>
        </p:nvPicPr>
        <p:blipFill>
          <a:blip r:embed="rId4">
            <a:alphaModFix/>
          </a:blip>
          <a:stretch>
            <a:fillRect/>
          </a:stretch>
        </p:blipFill>
        <p:spPr>
          <a:xfrm>
            <a:off x="1028700" y="5293525"/>
            <a:ext cx="15933126" cy="473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grpSp>
        <p:nvGrpSpPr>
          <p:cNvPr id="207" name="Google Shape;207;g10f7e746831_8_93"/>
          <p:cNvGrpSpPr/>
          <p:nvPr/>
        </p:nvGrpSpPr>
        <p:grpSpPr>
          <a:xfrm>
            <a:off x="2483908" y="941095"/>
            <a:ext cx="2309085" cy="203823"/>
            <a:chOff x="1595628" y="1397507"/>
            <a:chExt cx="1243583" cy="111251"/>
          </a:xfrm>
        </p:grpSpPr>
        <p:sp>
          <p:nvSpPr>
            <p:cNvPr id="208" name="Google Shape;208;g10f7e746831_8_93"/>
            <p:cNvSpPr/>
            <p:nvPr/>
          </p:nvSpPr>
          <p:spPr>
            <a:xfrm>
              <a:off x="1595628" y="1397507"/>
              <a:ext cx="181610" cy="88900"/>
            </a:xfrm>
            <a:custGeom>
              <a:avLst/>
              <a:gdLst/>
              <a:ahLst/>
              <a:cxnLst/>
              <a:rect l="l" t="t" r="r" b="b"/>
              <a:pathLst>
                <a:path w="181610" h="88900" extrusionOk="0">
                  <a:moveTo>
                    <a:pt x="56388" y="76200"/>
                  </a:moveTo>
                  <a:lnTo>
                    <a:pt x="12192" y="76200"/>
                  </a:lnTo>
                  <a:lnTo>
                    <a:pt x="12192" y="0"/>
                  </a:lnTo>
                  <a:lnTo>
                    <a:pt x="0" y="0"/>
                  </a:lnTo>
                  <a:lnTo>
                    <a:pt x="0" y="86868"/>
                  </a:lnTo>
                  <a:lnTo>
                    <a:pt x="56388" y="86868"/>
                  </a:lnTo>
                  <a:lnTo>
                    <a:pt x="56388" y="76200"/>
                  </a:lnTo>
                  <a:close/>
                </a:path>
                <a:path w="181610" h="88900" extrusionOk="0">
                  <a:moveTo>
                    <a:pt x="120396" y="48768"/>
                  </a:moveTo>
                  <a:lnTo>
                    <a:pt x="118872" y="45720"/>
                  </a:lnTo>
                  <a:lnTo>
                    <a:pt x="118872" y="42672"/>
                  </a:lnTo>
                  <a:lnTo>
                    <a:pt x="117348" y="39624"/>
                  </a:lnTo>
                  <a:lnTo>
                    <a:pt x="117348" y="38100"/>
                  </a:lnTo>
                  <a:lnTo>
                    <a:pt x="115824" y="35052"/>
                  </a:lnTo>
                  <a:lnTo>
                    <a:pt x="109728" y="28956"/>
                  </a:lnTo>
                  <a:lnTo>
                    <a:pt x="108204" y="28194"/>
                  </a:lnTo>
                  <a:lnTo>
                    <a:pt x="108204" y="45720"/>
                  </a:lnTo>
                  <a:lnTo>
                    <a:pt x="108204" y="67056"/>
                  </a:lnTo>
                  <a:lnTo>
                    <a:pt x="105156" y="70104"/>
                  </a:lnTo>
                  <a:lnTo>
                    <a:pt x="105156" y="73152"/>
                  </a:lnTo>
                  <a:lnTo>
                    <a:pt x="103632" y="73152"/>
                  </a:lnTo>
                  <a:lnTo>
                    <a:pt x="100584" y="76200"/>
                  </a:lnTo>
                  <a:lnTo>
                    <a:pt x="89916" y="76200"/>
                  </a:lnTo>
                  <a:lnTo>
                    <a:pt x="82296" y="68580"/>
                  </a:lnTo>
                  <a:lnTo>
                    <a:pt x="82296" y="65532"/>
                  </a:lnTo>
                  <a:lnTo>
                    <a:pt x="80772" y="62484"/>
                  </a:lnTo>
                  <a:lnTo>
                    <a:pt x="80772" y="50292"/>
                  </a:lnTo>
                  <a:lnTo>
                    <a:pt x="82296" y="47244"/>
                  </a:lnTo>
                  <a:lnTo>
                    <a:pt x="82296" y="44196"/>
                  </a:lnTo>
                  <a:lnTo>
                    <a:pt x="83820" y="41148"/>
                  </a:lnTo>
                  <a:lnTo>
                    <a:pt x="86868" y="38100"/>
                  </a:lnTo>
                  <a:lnTo>
                    <a:pt x="88392" y="38100"/>
                  </a:lnTo>
                  <a:lnTo>
                    <a:pt x="91440" y="35052"/>
                  </a:lnTo>
                  <a:lnTo>
                    <a:pt x="97536" y="35052"/>
                  </a:lnTo>
                  <a:lnTo>
                    <a:pt x="100584" y="36576"/>
                  </a:lnTo>
                  <a:lnTo>
                    <a:pt x="102108" y="38100"/>
                  </a:lnTo>
                  <a:lnTo>
                    <a:pt x="103632" y="38100"/>
                  </a:lnTo>
                  <a:lnTo>
                    <a:pt x="105156" y="39624"/>
                  </a:lnTo>
                  <a:lnTo>
                    <a:pt x="105156" y="41148"/>
                  </a:lnTo>
                  <a:lnTo>
                    <a:pt x="106680" y="44196"/>
                  </a:lnTo>
                  <a:lnTo>
                    <a:pt x="108204" y="45720"/>
                  </a:lnTo>
                  <a:lnTo>
                    <a:pt x="108204" y="28194"/>
                  </a:lnTo>
                  <a:lnTo>
                    <a:pt x="103632" y="25908"/>
                  </a:lnTo>
                  <a:lnTo>
                    <a:pt x="102108" y="25908"/>
                  </a:lnTo>
                  <a:lnTo>
                    <a:pt x="99060" y="24384"/>
                  </a:lnTo>
                  <a:lnTo>
                    <a:pt x="91440" y="24384"/>
                  </a:lnTo>
                  <a:lnTo>
                    <a:pt x="88392" y="25908"/>
                  </a:lnTo>
                  <a:lnTo>
                    <a:pt x="85344" y="25908"/>
                  </a:lnTo>
                  <a:lnTo>
                    <a:pt x="82296" y="27432"/>
                  </a:lnTo>
                  <a:lnTo>
                    <a:pt x="79248" y="30480"/>
                  </a:lnTo>
                  <a:lnTo>
                    <a:pt x="76200" y="32004"/>
                  </a:lnTo>
                  <a:lnTo>
                    <a:pt x="74676" y="33528"/>
                  </a:lnTo>
                  <a:lnTo>
                    <a:pt x="74676" y="35052"/>
                  </a:lnTo>
                  <a:lnTo>
                    <a:pt x="73152" y="38100"/>
                  </a:lnTo>
                  <a:lnTo>
                    <a:pt x="71628" y="39624"/>
                  </a:lnTo>
                  <a:lnTo>
                    <a:pt x="71628" y="42672"/>
                  </a:lnTo>
                  <a:lnTo>
                    <a:pt x="70104" y="44196"/>
                  </a:lnTo>
                  <a:lnTo>
                    <a:pt x="70104" y="68580"/>
                  </a:lnTo>
                  <a:lnTo>
                    <a:pt x="71628" y="70104"/>
                  </a:lnTo>
                  <a:lnTo>
                    <a:pt x="71628" y="73152"/>
                  </a:lnTo>
                  <a:lnTo>
                    <a:pt x="74676" y="76200"/>
                  </a:lnTo>
                  <a:lnTo>
                    <a:pt x="74676" y="79248"/>
                  </a:lnTo>
                  <a:lnTo>
                    <a:pt x="76200" y="80772"/>
                  </a:lnTo>
                  <a:lnTo>
                    <a:pt x="79248" y="82296"/>
                  </a:lnTo>
                  <a:lnTo>
                    <a:pt x="82296" y="85344"/>
                  </a:lnTo>
                  <a:lnTo>
                    <a:pt x="85344" y="86868"/>
                  </a:lnTo>
                  <a:lnTo>
                    <a:pt x="88392" y="86868"/>
                  </a:lnTo>
                  <a:lnTo>
                    <a:pt x="91440" y="88392"/>
                  </a:lnTo>
                  <a:lnTo>
                    <a:pt x="99060" y="88392"/>
                  </a:lnTo>
                  <a:lnTo>
                    <a:pt x="102108" y="86868"/>
                  </a:lnTo>
                  <a:lnTo>
                    <a:pt x="103632" y="86868"/>
                  </a:lnTo>
                  <a:lnTo>
                    <a:pt x="109728" y="83820"/>
                  </a:lnTo>
                  <a:lnTo>
                    <a:pt x="114300" y="79248"/>
                  </a:lnTo>
                  <a:lnTo>
                    <a:pt x="115824" y="76200"/>
                  </a:lnTo>
                  <a:lnTo>
                    <a:pt x="117348" y="74676"/>
                  </a:lnTo>
                  <a:lnTo>
                    <a:pt x="117348" y="73152"/>
                  </a:lnTo>
                  <a:lnTo>
                    <a:pt x="118872" y="70104"/>
                  </a:lnTo>
                  <a:lnTo>
                    <a:pt x="118872" y="67056"/>
                  </a:lnTo>
                  <a:lnTo>
                    <a:pt x="120396" y="64008"/>
                  </a:lnTo>
                  <a:lnTo>
                    <a:pt x="120396" y="48768"/>
                  </a:lnTo>
                  <a:close/>
                </a:path>
                <a:path w="181610" h="88900" extrusionOk="0">
                  <a:moveTo>
                    <a:pt x="181343" y="41148"/>
                  </a:moveTo>
                  <a:lnTo>
                    <a:pt x="179819" y="38100"/>
                  </a:lnTo>
                  <a:lnTo>
                    <a:pt x="179819" y="35052"/>
                  </a:lnTo>
                  <a:lnTo>
                    <a:pt x="173723" y="28956"/>
                  </a:lnTo>
                  <a:lnTo>
                    <a:pt x="167627" y="25908"/>
                  </a:lnTo>
                  <a:lnTo>
                    <a:pt x="164579" y="25908"/>
                  </a:lnTo>
                  <a:lnTo>
                    <a:pt x="160007" y="24384"/>
                  </a:lnTo>
                  <a:lnTo>
                    <a:pt x="150863" y="24384"/>
                  </a:lnTo>
                  <a:lnTo>
                    <a:pt x="149339" y="25908"/>
                  </a:lnTo>
                  <a:lnTo>
                    <a:pt x="144767" y="25908"/>
                  </a:lnTo>
                  <a:lnTo>
                    <a:pt x="143243" y="27432"/>
                  </a:lnTo>
                  <a:lnTo>
                    <a:pt x="141719" y="27432"/>
                  </a:lnTo>
                  <a:lnTo>
                    <a:pt x="140195" y="28956"/>
                  </a:lnTo>
                  <a:lnTo>
                    <a:pt x="138671" y="28956"/>
                  </a:lnTo>
                  <a:lnTo>
                    <a:pt x="135623" y="32004"/>
                  </a:lnTo>
                  <a:lnTo>
                    <a:pt x="135623" y="33528"/>
                  </a:lnTo>
                  <a:lnTo>
                    <a:pt x="144767" y="39624"/>
                  </a:lnTo>
                  <a:lnTo>
                    <a:pt x="144767" y="38100"/>
                  </a:lnTo>
                  <a:lnTo>
                    <a:pt x="146291" y="38100"/>
                  </a:lnTo>
                  <a:lnTo>
                    <a:pt x="147815" y="36576"/>
                  </a:lnTo>
                  <a:lnTo>
                    <a:pt x="150863" y="36576"/>
                  </a:lnTo>
                  <a:lnTo>
                    <a:pt x="152387" y="35052"/>
                  </a:lnTo>
                  <a:lnTo>
                    <a:pt x="161531" y="35052"/>
                  </a:lnTo>
                  <a:lnTo>
                    <a:pt x="163055" y="36576"/>
                  </a:lnTo>
                  <a:lnTo>
                    <a:pt x="164579" y="36576"/>
                  </a:lnTo>
                  <a:lnTo>
                    <a:pt x="166103" y="38100"/>
                  </a:lnTo>
                  <a:lnTo>
                    <a:pt x="166103" y="39624"/>
                  </a:lnTo>
                  <a:lnTo>
                    <a:pt x="167627" y="39624"/>
                  </a:lnTo>
                  <a:lnTo>
                    <a:pt x="169151" y="41148"/>
                  </a:lnTo>
                  <a:lnTo>
                    <a:pt x="169151" y="50292"/>
                  </a:lnTo>
                  <a:lnTo>
                    <a:pt x="169151" y="59436"/>
                  </a:lnTo>
                  <a:lnTo>
                    <a:pt x="169151" y="73152"/>
                  </a:lnTo>
                  <a:lnTo>
                    <a:pt x="167627" y="73152"/>
                  </a:lnTo>
                  <a:lnTo>
                    <a:pt x="166103" y="74676"/>
                  </a:lnTo>
                  <a:lnTo>
                    <a:pt x="166103" y="76200"/>
                  </a:lnTo>
                  <a:lnTo>
                    <a:pt x="161531" y="76200"/>
                  </a:lnTo>
                  <a:lnTo>
                    <a:pt x="160007" y="77724"/>
                  </a:lnTo>
                  <a:lnTo>
                    <a:pt x="150863" y="77724"/>
                  </a:lnTo>
                  <a:lnTo>
                    <a:pt x="149339" y="76200"/>
                  </a:lnTo>
                  <a:lnTo>
                    <a:pt x="146291" y="76200"/>
                  </a:lnTo>
                  <a:lnTo>
                    <a:pt x="146291" y="74676"/>
                  </a:lnTo>
                  <a:lnTo>
                    <a:pt x="144767" y="73152"/>
                  </a:lnTo>
                  <a:lnTo>
                    <a:pt x="144767" y="71628"/>
                  </a:lnTo>
                  <a:lnTo>
                    <a:pt x="143243" y="70104"/>
                  </a:lnTo>
                  <a:lnTo>
                    <a:pt x="143243" y="68580"/>
                  </a:lnTo>
                  <a:lnTo>
                    <a:pt x="144767" y="67056"/>
                  </a:lnTo>
                  <a:lnTo>
                    <a:pt x="144767" y="65532"/>
                  </a:lnTo>
                  <a:lnTo>
                    <a:pt x="147815" y="62484"/>
                  </a:lnTo>
                  <a:lnTo>
                    <a:pt x="149339" y="62484"/>
                  </a:lnTo>
                  <a:lnTo>
                    <a:pt x="150863" y="60960"/>
                  </a:lnTo>
                  <a:lnTo>
                    <a:pt x="163055" y="60960"/>
                  </a:lnTo>
                  <a:lnTo>
                    <a:pt x="164579" y="59436"/>
                  </a:lnTo>
                  <a:lnTo>
                    <a:pt x="169151" y="59436"/>
                  </a:lnTo>
                  <a:lnTo>
                    <a:pt x="169151" y="50292"/>
                  </a:lnTo>
                  <a:lnTo>
                    <a:pt x="166103" y="50292"/>
                  </a:lnTo>
                  <a:lnTo>
                    <a:pt x="166103" y="51816"/>
                  </a:lnTo>
                  <a:lnTo>
                    <a:pt x="146291" y="51816"/>
                  </a:lnTo>
                  <a:lnTo>
                    <a:pt x="140195" y="54864"/>
                  </a:lnTo>
                  <a:lnTo>
                    <a:pt x="138671" y="56388"/>
                  </a:lnTo>
                  <a:lnTo>
                    <a:pt x="137147" y="56388"/>
                  </a:lnTo>
                  <a:lnTo>
                    <a:pt x="135623" y="59436"/>
                  </a:lnTo>
                  <a:lnTo>
                    <a:pt x="134099" y="60960"/>
                  </a:lnTo>
                  <a:lnTo>
                    <a:pt x="132575" y="64008"/>
                  </a:lnTo>
                  <a:lnTo>
                    <a:pt x="132575" y="74676"/>
                  </a:lnTo>
                  <a:lnTo>
                    <a:pt x="134099" y="77724"/>
                  </a:lnTo>
                  <a:lnTo>
                    <a:pt x="134099" y="79248"/>
                  </a:lnTo>
                  <a:lnTo>
                    <a:pt x="135623" y="82296"/>
                  </a:lnTo>
                  <a:lnTo>
                    <a:pt x="138671" y="83820"/>
                  </a:lnTo>
                  <a:lnTo>
                    <a:pt x="140195" y="85344"/>
                  </a:lnTo>
                  <a:lnTo>
                    <a:pt x="141719" y="85344"/>
                  </a:lnTo>
                  <a:lnTo>
                    <a:pt x="144767" y="86868"/>
                  </a:lnTo>
                  <a:lnTo>
                    <a:pt x="146291" y="86868"/>
                  </a:lnTo>
                  <a:lnTo>
                    <a:pt x="149339" y="88392"/>
                  </a:lnTo>
                  <a:lnTo>
                    <a:pt x="153911" y="88392"/>
                  </a:lnTo>
                  <a:lnTo>
                    <a:pt x="155435" y="86868"/>
                  </a:lnTo>
                  <a:lnTo>
                    <a:pt x="161531" y="86868"/>
                  </a:lnTo>
                  <a:lnTo>
                    <a:pt x="163055" y="85344"/>
                  </a:lnTo>
                  <a:lnTo>
                    <a:pt x="164579" y="85344"/>
                  </a:lnTo>
                  <a:lnTo>
                    <a:pt x="166103" y="83820"/>
                  </a:lnTo>
                  <a:lnTo>
                    <a:pt x="167627" y="83820"/>
                  </a:lnTo>
                  <a:lnTo>
                    <a:pt x="169151" y="82296"/>
                  </a:lnTo>
                  <a:lnTo>
                    <a:pt x="169151" y="86868"/>
                  </a:lnTo>
                  <a:lnTo>
                    <a:pt x="181343" y="86868"/>
                  </a:lnTo>
                  <a:lnTo>
                    <a:pt x="181343" y="82296"/>
                  </a:lnTo>
                  <a:lnTo>
                    <a:pt x="181343" y="77724"/>
                  </a:lnTo>
                  <a:lnTo>
                    <a:pt x="181343" y="59436"/>
                  </a:lnTo>
                  <a:lnTo>
                    <a:pt x="181343" y="41148"/>
                  </a:lnTo>
                  <a:close/>
                </a:path>
              </a:pathLst>
            </a:custGeom>
            <a:solidFill>
              <a:srgbClr val="2423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209" name="Google Shape;209;g10f7e746831_8_93"/>
            <p:cNvPicPr preferRelativeResize="0"/>
            <p:nvPr/>
          </p:nvPicPr>
          <p:blipFill rotWithShape="1">
            <a:blip r:embed="rId3">
              <a:alphaModFix/>
            </a:blip>
            <a:srcRect/>
            <a:stretch/>
          </p:blipFill>
          <p:spPr>
            <a:xfrm>
              <a:off x="1795271" y="1397507"/>
              <a:ext cx="1043940" cy="111251"/>
            </a:xfrm>
            <a:prstGeom prst="rect">
              <a:avLst/>
            </a:prstGeom>
            <a:noFill/>
            <a:ln>
              <a:noFill/>
            </a:ln>
          </p:spPr>
        </p:pic>
      </p:grpSp>
      <p:sp>
        <p:nvSpPr>
          <p:cNvPr id="210" name="Google Shape;210;g10f7e746831_8_93"/>
          <p:cNvSpPr/>
          <p:nvPr/>
        </p:nvSpPr>
        <p:spPr>
          <a:xfrm>
            <a:off x="1606591" y="9367816"/>
            <a:ext cx="4684608" cy="13964"/>
          </a:xfrm>
          <a:custGeom>
            <a:avLst/>
            <a:gdLst/>
            <a:ahLst/>
            <a:cxnLst/>
            <a:rect l="l" t="t" r="r" b="b"/>
            <a:pathLst>
              <a:path w="2525395" h="7620" extrusionOk="0">
                <a:moveTo>
                  <a:pt x="7620" y="0"/>
                </a:moveTo>
                <a:lnTo>
                  <a:pt x="0" y="0"/>
                </a:lnTo>
                <a:lnTo>
                  <a:pt x="0" y="7620"/>
                </a:lnTo>
                <a:lnTo>
                  <a:pt x="7620" y="7620"/>
                </a:lnTo>
                <a:lnTo>
                  <a:pt x="7620" y="0"/>
                </a:lnTo>
                <a:close/>
              </a:path>
              <a:path w="2525395" h="7620" extrusionOk="0">
                <a:moveTo>
                  <a:pt x="51816" y="0"/>
                </a:moveTo>
                <a:lnTo>
                  <a:pt x="44196" y="0"/>
                </a:lnTo>
                <a:lnTo>
                  <a:pt x="44196" y="7620"/>
                </a:lnTo>
                <a:lnTo>
                  <a:pt x="51816" y="7620"/>
                </a:lnTo>
                <a:lnTo>
                  <a:pt x="51816" y="0"/>
                </a:lnTo>
                <a:close/>
              </a:path>
              <a:path w="2525395" h="7620" extrusionOk="0">
                <a:moveTo>
                  <a:pt x="94488" y="0"/>
                </a:moveTo>
                <a:lnTo>
                  <a:pt x="86868" y="0"/>
                </a:lnTo>
                <a:lnTo>
                  <a:pt x="86868" y="7620"/>
                </a:lnTo>
                <a:lnTo>
                  <a:pt x="94488" y="7620"/>
                </a:lnTo>
                <a:lnTo>
                  <a:pt x="94488" y="0"/>
                </a:lnTo>
                <a:close/>
              </a:path>
              <a:path w="2525395" h="7620" extrusionOk="0">
                <a:moveTo>
                  <a:pt x="137160" y="0"/>
                </a:moveTo>
                <a:lnTo>
                  <a:pt x="131064" y="0"/>
                </a:lnTo>
                <a:lnTo>
                  <a:pt x="131064" y="7620"/>
                </a:lnTo>
                <a:lnTo>
                  <a:pt x="137160" y="7620"/>
                </a:lnTo>
                <a:lnTo>
                  <a:pt x="137160" y="0"/>
                </a:lnTo>
                <a:close/>
              </a:path>
              <a:path w="2525395" h="7620" extrusionOk="0">
                <a:moveTo>
                  <a:pt x="181356" y="0"/>
                </a:moveTo>
                <a:lnTo>
                  <a:pt x="173736" y="0"/>
                </a:lnTo>
                <a:lnTo>
                  <a:pt x="173736" y="7620"/>
                </a:lnTo>
                <a:lnTo>
                  <a:pt x="181356" y="7620"/>
                </a:lnTo>
                <a:lnTo>
                  <a:pt x="181356" y="0"/>
                </a:lnTo>
                <a:close/>
              </a:path>
              <a:path w="2525395" h="7620" extrusionOk="0">
                <a:moveTo>
                  <a:pt x="224028" y="0"/>
                </a:moveTo>
                <a:lnTo>
                  <a:pt x="217932" y="0"/>
                </a:lnTo>
                <a:lnTo>
                  <a:pt x="217932" y="7620"/>
                </a:lnTo>
                <a:lnTo>
                  <a:pt x="224028" y="7620"/>
                </a:lnTo>
                <a:lnTo>
                  <a:pt x="224028" y="0"/>
                </a:lnTo>
                <a:close/>
              </a:path>
              <a:path w="2525395" h="7620" extrusionOk="0">
                <a:moveTo>
                  <a:pt x="268224" y="0"/>
                </a:moveTo>
                <a:lnTo>
                  <a:pt x="260604" y="0"/>
                </a:lnTo>
                <a:lnTo>
                  <a:pt x="260604" y="7620"/>
                </a:lnTo>
                <a:lnTo>
                  <a:pt x="268224" y="7620"/>
                </a:lnTo>
                <a:lnTo>
                  <a:pt x="268224" y="0"/>
                </a:lnTo>
                <a:close/>
              </a:path>
              <a:path w="2525395" h="7620" extrusionOk="0">
                <a:moveTo>
                  <a:pt x="310896" y="0"/>
                </a:moveTo>
                <a:lnTo>
                  <a:pt x="304800" y="0"/>
                </a:lnTo>
                <a:lnTo>
                  <a:pt x="304800" y="7620"/>
                </a:lnTo>
                <a:lnTo>
                  <a:pt x="310896" y="7620"/>
                </a:lnTo>
                <a:lnTo>
                  <a:pt x="310896" y="0"/>
                </a:lnTo>
                <a:close/>
              </a:path>
              <a:path w="2525395" h="7620" extrusionOk="0">
                <a:moveTo>
                  <a:pt x="355092" y="0"/>
                </a:moveTo>
                <a:lnTo>
                  <a:pt x="347472" y="0"/>
                </a:lnTo>
                <a:lnTo>
                  <a:pt x="347472" y="7620"/>
                </a:lnTo>
                <a:lnTo>
                  <a:pt x="355092" y="7620"/>
                </a:lnTo>
                <a:lnTo>
                  <a:pt x="355092" y="0"/>
                </a:lnTo>
                <a:close/>
              </a:path>
              <a:path w="2525395" h="7620" extrusionOk="0">
                <a:moveTo>
                  <a:pt x="397764" y="0"/>
                </a:moveTo>
                <a:lnTo>
                  <a:pt x="391668" y="0"/>
                </a:lnTo>
                <a:lnTo>
                  <a:pt x="391668" y="7620"/>
                </a:lnTo>
                <a:lnTo>
                  <a:pt x="397764" y="7620"/>
                </a:lnTo>
                <a:lnTo>
                  <a:pt x="397764" y="0"/>
                </a:lnTo>
                <a:close/>
              </a:path>
              <a:path w="2525395" h="7620" extrusionOk="0">
                <a:moveTo>
                  <a:pt x="441972" y="0"/>
                </a:moveTo>
                <a:lnTo>
                  <a:pt x="434340" y="0"/>
                </a:lnTo>
                <a:lnTo>
                  <a:pt x="434340" y="7620"/>
                </a:lnTo>
                <a:lnTo>
                  <a:pt x="441972" y="7620"/>
                </a:lnTo>
                <a:lnTo>
                  <a:pt x="441972" y="0"/>
                </a:lnTo>
                <a:close/>
              </a:path>
              <a:path w="2525395" h="7620" extrusionOk="0">
                <a:moveTo>
                  <a:pt x="484644" y="0"/>
                </a:moveTo>
                <a:lnTo>
                  <a:pt x="478548" y="0"/>
                </a:lnTo>
                <a:lnTo>
                  <a:pt x="478548" y="7620"/>
                </a:lnTo>
                <a:lnTo>
                  <a:pt x="484644" y="7620"/>
                </a:lnTo>
                <a:lnTo>
                  <a:pt x="484644" y="0"/>
                </a:lnTo>
                <a:close/>
              </a:path>
              <a:path w="2525395" h="7620" extrusionOk="0">
                <a:moveTo>
                  <a:pt x="528828" y="0"/>
                </a:moveTo>
                <a:lnTo>
                  <a:pt x="521220" y="0"/>
                </a:lnTo>
                <a:lnTo>
                  <a:pt x="521220" y="7620"/>
                </a:lnTo>
                <a:lnTo>
                  <a:pt x="528828" y="7620"/>
                </a:lnTo>
                <a:lnTo>
                  <a:pt x="528828" y="0"/>
                </a:lnTo>
                <a:close/>
              </a:path>
              <a:path w="2525395" h="7620" extrusionOk="0">
                <a:moveTo>
                  <a:pt x="571500" y="0"/>
                </a:moveTo>
                <a:lnTo>
                  <a:pt x="563892" y="0"/>
                </a:lnTo>
                <a:lnTo>
                  <a:pt x="563892" y="7620"/>
                </a:lnTo>
                <a:lnTo>
                  <a:pt x="571500" y="7620"/>
                </a:lnTo>
                <a:lnTo>
                  <a:pt x="571500" y="0"/>
                </a:lnTo>
                <a:close/>
              </a:path>
              <a:path w="2525395" h="7620" extrusionOk="0">
                <a:moveTo>
                  <a:pt x="615696" y="0"/>
                </a:moveTo>
                <a:lnTo>
                  <a:pt x="608076" y="0"/>
                </a:lnTo>
                <a:lnTo>
                  <a:pt x="608076" y="7620"/>
                </a:lnTo>
                <a:lnTo>
                  <a:pt x="615696" y="7620"/>
                </a:lnTo>
                <a:lnTo>
                  <a:pt x="615696" y="0"/>
                </a:lnTo>
                <a:close/>
              </a:path>
              <a:path w="2525395" h="7620" extrusionOk="0">
                <a:moveTo>
                  <a:pt x="658380" y="0"/>
                </a:moveTo>
                <a:lnTo>
                  <a:pt x="650760" y="0"/>
                </a:lnTo>
                <a:lnTo>
                  <a:pt x="650760" y="7620"/>
                </a:lnTo>
                <a:lnTo>
                  <a:pt x="658380" y="7620"/>
                </a:lnTo>
                <a:lnTo>
                  <a:pt x="658380" y="0"/>
                </a:lnTo>
                <a:close/>
              </a:path>
              <a:path w="2525395" h="7620" extrusionOk="0">
                <a:moveTo>
                  <a:pt x="702576" y="0"/>
                </a:moveTo>
                <a:lnTo>
                  <a:pt x="694944" y="0"/>
                </a:lnTo>
                <a:lnTo>
                  <a:pt x="694944" y="7620"/>
                </a:lnTo>
                <a:lnTo>
                  <a:pt x="702576" y="7620"/>
                </a:lnTo>
                <a:lnTo>
                  <a:pt x="702576" y="0"/>
                </a:lnTo>
                <a:close/>
              </a:path>
              <a:path w="2525395" h="7620" extrusionOk="0">
                <a:moveTo>
                  <a:pt x="745236" y="0"/>
                </a:moveTo>
                <a:lnTo>
                  <a:pt x="737628" y="0"/>
                </a:lnTo>
                <a:lnTo>
                  <a:pt x="737628" y="7620"/>
                </a:lnTo>
                <a:lnTo>
                  <a:pt x="745236" y="7620"/>
                </a:lnTo>
                <a:lnTo>
                  <a:pt x="745236" y="0"/>
                </a:lnTo>
                <a:close/>
              </a:path>
              <a:path w="2525395" h="7620" extrusionOk="0">
                <a:moveTo>
                  <a:pt x="789432" y="0"/>
                </a:moveTo>
                <a:lnTo>
                  <a:pt x="781824" y="0"/>
                </a:lnTo>
                <a:lnTo>
                  <a:pt x="781824" y="7620"/>
                </a:lnTo>
                <a:lnTo>
                  <a:pt x="789432" y="7620"/>
                </a:lnTo>
                <a:lnTo>
                  <a:pt x="789432" y="0"/>
                </a:lnTo>
                <a:close/>
              </a:path>
              <a:path w="2525395" h="7620" extrusionOk="0">
                <a:moveTo>
                  <a:pt x="832116" y="0"/>
                </a:moveTo>
                <a:lnTo>
                  <a:pt x="824484" y="0"/>
                </a:lnTo>
                <a:lnTo>
                  <a:pt x="824484" y="7620"/>
                </a:lnTo>
                <a:lnTo>
                  <a:pt x="832116" y="7620"/>
                </a:lnTo>
                <a:lnTo>
                  <a:pt x="832116" y="0"/>
                </a:lnTo>
                <a:close/>
              </a:path>
              <a:path w="2525395" h="7620" extrusionOk="0">
                <a:moveTo>
                  <a:pt x="876312" y="0"/>
                </a:moveTo>
                <a:lnTo>
                  <a:pt x="868680" y="0"/>
                </a:lnTo>
                <a:lnTo>
                  <a:pt x="868680" y="7620"/>
                </a:lnTo>
                <a:lnTo>
                  <a:pt x="876312" y="7620"/>
                </a:lnTo>
                <a:lnTo>
                  <a:pt x="876312" y="0"/>
                </a:lnTo>
                <a:close/>
              </a:path>
              <a:path w="2525395" h="7620" extrusionOk="0">
                <a:moveTo>
                  <a:pt x="918984" y="0"/>
                </a:moveTo>
                <a:lnTo>
                  <a:pt x="911364" y="0"/>
                </a:lnTo>
                <a:lnTo>
                  <a:pt x="911364" y="7620"/>
                </a:lnTo>
                <a:lnTo>
                  <a:pt x="918984" y="7620"/>
                </a:lnTo>
                <a:lnTo>
                  <a:pt x="918984" y="0"/>
                </a:lnTo>
                <a:close/>
              </a:path>
              <a:path w="2525395" h="7620" extrusionOk="0">
                <a:moveTo>
                  <a:pt x="963180" y="0"/>
                </a:moveTo>
                <a:lnTo>
                  <a:pt x="955560" y="0"/>
                </a:lnTo>
                <a:lnTo>
                  <a:pt x="955560" y="7620"/>
                </a:lnTo>
                <a:lnTo>
                  <a:pt x="963180" y="7620"/>
                </a:lnTo>
                <a:lnTo>
                  <a:pt x="963180" y="0"/>
                </a:lnTo>
                <a:close/>
              </a:path>
              <a:path w="2525395" h="7620" extrusionOk="0">
                <a:moveTo>
                  <a:pt x="1005840" y="0"/>
                </a:moveTo>
                <a:lnTo>
                  <a:pt x="998232" y="0"/>
                </a:lnTo>
                <a:lnTo>
                  <a:pt x="998232" y="7620"/>
                </a:lnTo>
                <a:lnTo>
                  <a:pt x="1005840" y="7620"/>
                </a:lnTo>
                <a:lnTo>
                  <a:pt x="1005840" y="0"/>
                </a:lnTo>
                <a:close/>
              </a:path>
              <a:path w="2525395" h="7620" extrusionOk="0">
                <a:moveTo>
                  <a:pt x="1048524" y="0"/>
                </a:moveTo>
                <a:lnTo>
                  <a:pt x="1042428" y="0"/>
                </a:lnTo>
                <a:lnTo>
                  <a:pt x="1042428" y="7620"/>
                </a:lnTo>
                <a:lnTo>
                  <a:pt x="1048524" y="7620"/>
                </a:lnTo>
                <a:lnTo>
                  <a:pt x="1048524" y="0"/>
                </a:lnTo>
                <a:close/>
              </a:path>
              <a:path w="2525395" h="7620" extrusionOk="0">
                <a:moveTo>
                  <a:pt x="1092720" y="0"/>
                </a:moveTo>
                <a:lnTo>
                  <a:pt x="1085088" y="0"/>
                </a:lnTo>
                <a:lnTo>
                  <a:pt x="1085088" y="7620"/>
                </a:lnTo>
                <a:lnTo>
                  <a:pt x="1092720" y="7620"/>
                </a:lnTo>
                <a:lnTo>
                  <a:pt x="1092720" y="0"/>
                </a:lnTo>
                <a:close/>
              </a:path>
              <a:path w="2525395" h="7620" extrusionOk="0">
                <a:moveTo>
                  <a:pt x="1135380" y="0"/>
                </a:moveTo>
                <a:lnTo>
                  <a:pt x="1129284" y="0"/>
                </a:lnTo>
                <a:lnTo>
                  <a:pt x="1129284" y="7620"/>
                </a:lnTo>
                <a:lnTo>
                  <a:pt x="1135380" y="7620"/>
                </a:lnTo>
                <a:lnTo>
                  <a:pt x="1135380" y="0"/>
                </a:lnTo>
                <a:close/>
              </a:path>
              <a:path w="2525395" h="7620" extrusionOk="0">
                <a:moveTo>
                  <a:pt x="1179576" y="0"/>
                </a:moveTo>
                <a:lnTo>
                  <a:pt x="1171968" y="0"/>
                </a:lnTo>
                <a:lnTo>
                  <a:pt x="1171968" y="7620"/>
                </a:lnTo>
                <a:lnTo>
                  <a:pt x="1179576" y="7620"/>
                </a:lnTo>
                <a:lnTo>
                  <a:pt x="1179576" y="0"/>
                </a:lnTo>
                <a:close/>
              </a:path>
              <a:path w="2525395" h="7620" extrusionOk="0">
                <a:moveTo>
                  <a:pt x="1222260" y="0"/>
                </a:moveTo>
                <a:lnTo>
                  <a:pt x="1216164" y="0"/>
                </a:lnTo>
                <a:lnTo>
                  <a:pt x="1216164" y="7620"/>
                </a:lnTo>
                <a:lnTo>
                  <a:pt x="1222260" y="7620"/>
                </a:lnTo>
                <a:lnTo>
                  <a:pt x="1222260" y="0"/>
                </a:lnTo>
                <a:close/>
              </a:path>
              <a:path w="2525395" h="7620" extrusionOk="0">
                <a:moveTo>
                  <a:pt x="1266456" y="0"/>
                </a:moveTo>
                <a:lnTo>
                  <a:pt x="1258836" y="0"/>
                </a:lnTo>
                <a:lnTo>
                  <a:pt x="1258836" y="7620"/>
                </a:lnTo>
                <a:lnTo>
                  <a:pt x="1266456" y="7620"/>
                </a:lnTo>
                <a:lnTo>
                  <a:pt x="1266456" y="0"/>
                </a:lnTo>
                <a:close/>
              </a:path>
              <a:path w="2525395" h="7620" extrusionOk="0">
                <a:moveTo>
                  <a:pt x="1309128" y="0"/>
                </a:moveTo>
                <a:lnTo>
                  <a:pt x="1303032" y="0"/>
                </a:lnTo>
                <a:lnTo>
                  <a:pt x="1303032" y="7620"/>
                </a:lnTo>
                <a:lnTo>
                  <a:pt x="1309128" y="7620"/>
                </a:lnTo>
                <a:lnTo>
                  <a:pt x="1309128" y="0"/>
                </a:lnTo>
                <a:close/>
              </a:path>
              <a:path w="2525395" h="7620" extrusionOk="0">
                <a:moveTo>
                  <a:pt x="1353324" y="0"/>
                </a:moveTo>
                <a:lnTo>
                  <a:pt x="1345704" y="0"/>
                </a:lnTo>
                <a:lnTo>
                  <a:pt x="1345704" y="7620"/>
                </a:lnTo>
                <a:lnTo>
                  <a:pt x="1353324" y="7620"/>
                </a:lnTo>
                <a:lnTo>
                  <a:pt x="1353324" y="0"/>
                </a:lnTo>
                <a:close/>
              </a:path>
              <a:path w="2525395" h="7620" extrusionOk="0">
                <a:moveTo>
                  <a:pt x="1395996" y="0"/>
                </a:moveTo>
                <a:lnTo>
                  <a:pt x="1389900" y="0"/>
                </a:lnTo>
                <a:lnTo>
                  <a:pt x="1389900" y="7620"/>
                </a:lnTo>
                <a:lnTo>
                  <a:pt x="1395996" y="7620"/>
                </a:lnTo>
                <a:lnTo>
                  <a:pt x="1395996" y="0"/>
                </a:lnTo>
                <a:close/>
              </a:path>
              <a:path w="2525395" h="7620" extrusionOk="0">
                <a:moveTo>
                  <a:pt x="1440180" y="0"/>
                </a:moveTo>
                <a:lnTo>
                  <a:pt x="1432560" y="0"/>
                </a:lnTo>
                <a:lnTo>
                  <a:pt x="1432560" y="7620"/>
                </a:lnTo>
                <a:lnTo>
                  <a:pt x="1440180" y="7620"/>
                </a:lnTo>
                <a:lnTo>
                  <a:pt x="1440180" y="0"/>
                </a:lnTo>
                <a:close/>
              </a:path>
              <a:path w="2525395" h="7620" extrusionOk="0">
                <a:moveTo>
                  <a:pt x="1482852" y="0"/>
                </a:moveTo>
                <a:lnTo>
                  <a:pt x="1475244" y="0"/>
                </a:lnTo>
                <a:lnTo>
                  <a:pt x="1475244" y="7620"/>
                </a:lnTo>
                <a:lnTo>
                  <a:pt x="1482852" y="7620"/>
                </a:lnTo>
                <a:lnTo>
                  <a:pt x="1482852" y="0"/>
                </a:lnTo>
                <a:close/>
              </a:path>
              <a:path w="2525395" h="7620" extrusionOk="0">
                <a:moveTo>
                  <a:pt x="1527060" y="0"/>
                </a:moveTo>
                <a:lnTo>
                  <a:pt x="1519440" y="0"/>
                </a:lnTo>
                <a:lnTo>
                  <a:pt x="1519440" y="7620"/>
                </a:lnTo>
                <a:lnTo>
                  <a:pt x="1527060" y="7620"/>
                </a:lnTo>
                <a:lnTo>
                  <a:pt x="1527060" y="0"/>
                </a:lnTo>
                <a:close/>
              </a:path>
              <a:path w="2525395" h="7620" extrusionOk="0">
                <a:moveTo>
                  <a:pt x="1569732" y="0"/>
                </a:moveTo>
                <a:lnTo>
                  <a:pt x="1562112" y="0"/>
                </a:lnTo>
                <a:lnTo>
                  <a:pt x="1562112" y="7620"/>
                </a:lnTo>
                <a:lnTo>
                  <a:pt x="1569732" y="7620"/>
                </a:lnTo>
                <a:lnTo>
                  <a:pt x="1569732" y="0"/>
                </a:lnTo>
                <a:close/>
              </a:path>
              <a:path w="2525395" h="7620" extrusionOk="0">
                <a:moveTo>
                  <a:pt x="1613928" y="0"/>
                </a:moveTo>
                <a:lnTo>
                  <a:pt x="1606308" y="0"/>
                </a:lnTo>
                <a:lnTo>
                  <a:pt x="1606308" y="7620"/>
                </a:lnTo>
                <a:lnTo>
                  <a:pt x="1613928" y="7620"/>
                </a:lnTo>
                <a:lnTo>
                  <a:pt x="1613928" y="0"/>
                </a:lnTo>
                <a:close/>
              </a:path>
              <a:path w="2525395" h="7620" extrusionOk="0">
                <a:moveTo>
                  <a:pt x="1656600" y="0"/>
                </a:moveTo>
                <a:lnTo>
                  <a:pt x="1648968" y="0"/>
                </a:lnTo>
                <a:lnTo>
                  <a:pt x="1648968" y="7620"/>
                </a:lnTo>
                <a:lnTo>
                  <a:pt x="1656600" y="7620"/>
                </a:lnTo>
                <a:lnTo>
                  <a:pt x="1656600" y="0"/>
                </a:lnTo>
                <a:close/>
              </a:path>
              <a:path w="2525395" h="7620" extrusionOk="0">
                <a:moveTo>
                  <a:pt x="1700796" y="0"/>
                </a:moveTo>
                <a:lnTo>
                  <a:pt x="1693164" y="0"/>
                </a:lnTo>
                <a:lnTo>
                  <a:pt x="1693164" y="7620"/>
                </a:lnTo>
                <a:lnTo>
                  <a:pt x="1700796" y="7620"/>
                </a:lnTo>
                <a:lnTo>
                  <a:pt x="1700796" y="0"/>
                </a:lnTo>
                <a:close/>
              </a:path>
              <a:path w="2525395" h="7620" extrusionOk="0">
                <a:moveTo>
                  <a:pt x="1743456" y="0"/>
                </a:moveTo>
                <a:lnTo>
                  <a:pt x="1735848" y="0"/>
                </a:lnTo>
                <a:lnTo>
                  <a:pt x="1735848" y="7620"/>
                </a:lnTo>
                <a:lnTo>
                  <a:pt x="1743456" y="7620"/>
                </a:lnTo>
                <a:lnTo>
                  <a:pt x="1743456" y="0"/>
                </a:lnTo>
                <a:close/>
              </a:path>
              <a:path w="2525395" h="7620" extrusionOk="0">
                <a:moveTo>
                  <a:pt x="1787652" y="0"/>
                </a:moveTo>
                <a:lnTo>
                  <a:pt x="1780044" y="0"/>
                </a:lnTo>
                <a:lnTo>
                  <a:pt x="1780044" y="7620"/>
                </a:lnTo>
                <a:lnTo>
                  <a:pt x="1787652" y="7620"/>
                </a:lnTo>
                <a:lnTo>
                  <a:pt x="1787652" y="0"/>
                </a:lnTo>
                <a:close/>
              </a:path>
              <a:path w="2525395" h="7620" extrusionOk="0">
                <a:moveTo>
                  <a:pt x="1830336" y="0"/>
                </a:moveTo>
                <a:lnTo>
                  <a:pt x="1822716" y="0"/>
                </a:lnTo>
                <a:lnTo>
                  <a:pt x="1822716" y="7620"/>
                </a:lnTo>
                <a:lnTo>
                  <a:pt x="1830336" y="7620"/>
                </a:lnTo>
                <a:lnTo>
                  <a:pt x="1830336" y="0"/>
                </a:lnTo>
                <a:close/>
              </a:path>
              <a:path w="2525395" h="7620" extrusionOk="0">
                <a:moveTo>
                  <a:pt x="1873008" y="0"/>
                </a:moveTo>
                <a:lnTo>
                  <a:pt x="1866912" y="0"/>
                </a:lnTo>
                <a:lnTo>
                  <a:pt x="1866912" y="7620"/>
                </a:lnTo>
                <a:lnTo>
                  <a:pt x="1873008" y="7620"/>
                </a:lnTo>
                <a:lnTo>
                  <a:pt x="1873008" y="0"/>
                </a:lnTo>
                <a:close/>
              </a:path>
              <a:path w="2525395" h="7620" extrusionOk="0">
                <a:moveTo>
                  <a:pt x="1917204" y="0"/>
                </a:moveTo>
                <a:lnTo>
                  <a:pt x="1909572" y="0"/>
                </a:lnTo>
                <a:lnTo>
                  <a:pt x="1909572" y="7620"/>
                </a:lnTo>
                <a:lnTo>
                  <a:pt x="1917204" y="7620"/>
                </a:lnTo>
                <a:lnTo>
                  <a:pt x="1917204" y="0"/>
                </a:lnTo>
                <a:close/>
              </a:path>
              <a:path w="2525395" h="7620" extrusionOk="0">
                <a:moveTo>
                  <a:pt x="1959864" y="0"/>
                </a:moveTo>
                <a:lnTo>
                  <a:pt x="1953768" y="0"/>
                </a:lnTo>
                <a:lnTo>
                  <a:pt x="1953768" y="7620"/>
                </a:lnTo>
                <a:lnTo>
                  <a:pt x="1959864" y="7620"/>
                </a:lnTo>
                <a:lnTo>
                  <a:pt x="1959864" y="0"/>
                </a:lnTo>
                <a:close/>
              </a:path>
              <a:path w="2525395" h="7620" extrusionOk="0">
                <a:moveTo>
                  <a:pt x="2004060" y="0"/>
                </a:moveTo>
                <a:lnTo>
                  <a:pt x="1996452" y="0"/>
                </a:lnTo>
                <a:lnTo>
                  <a:pt x="1996452" y="7620"/>
                </a:lnTo>
                <a:lnTo>
                  <a:pt x="2004060" y="7620"/>
                </a:lnTo>
                <a:lnTo>
                  <a:pt x="2004060" y="0"/>
                </a:lnTo>
                <a:close/>
              </a:path>
              <a:path w="2525395" h="7620" extrusionOk="0">
                <a:moveTo>
                  <a:pt x="2046744" y="0"/>
                </a:moveTo>
                <a:lnTo>
                  <a:pt x="2040648" y="0"/>
                </a:lnTo>
                <a:lnTo>
                  <a:pt x="2040648" y="7620"/>
                </a:lnTo>
                <a:lnTo>
                  <a:pt x="2046744" y="7620"/>
                </a:lnTo>
                <a:lnTo>
                  <a:pt x="2046744" y="0"/>
                </a:lnTo>
                <a:close/>
              </a:path>
              <a:path w="2525395" h="7620" extrusionOk="0">
                <a:moveTo>
                  <a:pt x="2090940" y="0"/>
                </a:moveTo>
                <a:lnTo>
                  <a:pt x="2083320" y="0"/>
                </a:lnTo>
                <a:lnTo>
                  <a:pt x="2083320" y="7620"/>
                </a:lnTo>
                <a:lnTo>
                  <a:pt x="2090940" y="7620"/>
                </a:lnTo>
                <a:lnTo>
                  <a:pt x="2090940" y="0"/>
                </a:lnTo>
                <a:close/>
              </a:path>
              <a:path w="2525395" h="7620" extrusionOk="0">
                <a:moveTo>
                  <a:pt x="2133612" y="0"/>
                </a:moveTo>
                <a:lnTo>
                  <a:pt x="2127516" y="0"/>
                </a:lnTo>
                <a:lnTo>
                  <a:pt x="2127516" y="7620"/>
                </a:lnTo>
                <a:lnTo>
                  <a:pt x="2133612" y="7620"/>
                </a:lnTo>
                <a:lnTo>
                  <a:pt x="2133612" y="0"/>
                </a:lnTo>
                <a:close/>
              </a:path>
              <a:path w="2525395" h="7620" extrusionOk="0">
                <a:moveTo>
                  <a:pt x="2177808" y="0"/>
                </a:moveTo>
                <a:lnTo>
                  <a:pt x="2170188" y="0"/>
                </a:lnTo>
                <a:lnTo>
                  <a:pt x="2170188" y="7620"/>
                </a:lnTo>
                <a:lnTo>
                  <a:pt x="2177808" y="7620"/>
                </a:lnTo>
                <a:lnTo>
                  <a:pt x="2177808" y="0"/>
                </a:lnTo>
                <a:close/>
              </a:path>
              <a:path w="2525395" h="7620" extrusionOk="0">
                <a:moveTo>
                  <a:pt x="2220468" y="0"/>
                </a:moveTo>
                <a:lnTo>
                  <a:pt x="2214384" y="0"/>
                </a:lnTo>
                <a:lnTo>
                  <a:pt x="2214384" y="7620"/>
                </a:lnTo>
                <a:lnTo>
                  <a:pt x="2220468" y="7620"/>
                </a:lnTo>
                <a:lnTo>
                  <a:pt x="2220468" y="0"/>
                </a:lnTo>
                <a:close/>
              </a:path>
              <a:path w="2525395" h="7620" extrusionOk="0">
                <a:moveTo>
                  <a:pt x="2264676" y="0"/>
                </a:moveTo>
                <a:lnTo>
                  <a:pt x="2257056" y="0"/>
                </a:lnTo>
                <a:lnTo>
                  <a:pt x="2257056" y="7620"/>
                </a:lnTo>
                <a:lnTo>
                  <a:pt x="2264676" y="7620"/>
                </a:lnTo>
                <a:lnTo>
                  <a:pt x="2264676" y="0"/>
                </a:lnTo>
                <a:close/>
              </a:path>
              <a:path w="2525395" h="7620" extrusionOk="0">
                <a:moveTo>
                  <a:pt x="2307348" y="0"/>
                </a:moveTo>
                <a:lnTo>
                  <a:pt x="2299728" y="0"/>
                </a:lnTo>
                <a:lnTo>
                  <a:pt x="2299728" y="7620"/>
                </a:lnTo>
                <a:lnTo>
                  <a:pt x="2307348" y="7620"/>
                </a:lnTo>
                <a:lnTo>
                  <a:pt x="2307348" y="0"/>
                </a:lnTo>
                <a:close/>
              </a:path>
              <a:path w="2525395" h="7620" extrusionOk="0">
                <a:moveTo>
                  <a:pt x="2351544" y="0"/>
                </a:moveTo>
                <a:lnTo>
                  <a:pt x="2343924" y="0"/>
                </a:lnTo>
                <a:lnTo>
                  <a:pt x="2343924" y="7620"/>
                </a:lnTo>
                <a:lnTo>
                  <a:pt x="2351544" y="7620"/>
                </a:lnTo>
                <a:lnTo>
                  <a:pt x="2351544" y="0"/>
                </a:lnTo>
                <a:close/>
              </a:path>
              <a:path w="2525395" h="7620" extrusionOk="0">
                <a:moveTo>
                  <a:pt x="2394216" y="0"/>
                </a:moveTo>
                <a:lnTo>
                  <a:pt x="2386596" y="0"/>
                </a:lnTo>
                <a:lnTo>
                  <a:pt x="2386596" y="7620"/>
                </a:lnTo>
                <a:lnTo>
                  <a:pt x="2394216" y="7620"/>
                </a:lnTo>
                <a:lnTo>
                  <a:pt x="2394216" y="0"/>
                </a:lnTo>
                <a:close/>
              </a:path>
              <a:path w="2525395" h="7620" extrusionOk="0">
                <a:moveTo>
                  <a:pt x="2438412" y="0"/>
                </a:moveTo>
                <a:lnTo>
                  <a:pt x="2430792" y="0"/>
                </a:lnTo>
                <a:lnTo>
                  <a:pt x="2430792" y="7620"/>
                </a:lnTo>
                <a:lnTo>
                  <a:pt x="2438412" y="7620"/>
                </a:lnTo>
                <a:lnTo>
                  <a:pt x="2438412" y="0"/>
                </a:lnTo>
                <a:close/>
              </a:path>
              <a:path w="2525395" h="7620" extrusionOk="0">
                <a:moveTo>
                  <a:pt x="2481084" y="0"/>
                </a:moveTo>
                <a:lnTo>
                  <a:pt x="2473452" y="0"/>
                </a:lnTo>
                <a:lnTo>
                  <a:pt x="2473452" y="7620"/>
                </a:lnTo>
                <a:lnTo>
                  <a:pt x="2481084" y="7620"/>
                </a:lnTo>
                <a:lnTo>
                  <a:pt x="2481084" y="0"/>
                </a:lnTo>
                <a:close/>
              </a:path>
              <a:path w="2525395" h="7620" extrusionOk="0">
                <a:moveTo>
                  <a:pt x="2525280" y="0"/>
                </a:moveTo>
                <a:lnTo>
                  <a:pt x="2517660" y="0"/>
                </a:lnTo>
                <a:lnTo>
                  <a:pt x="2517660" y="7620"/>
                </a:lnTo>
                <a:lnTo>
                  <a:pt x="2525280" y="7620"/>
                </a:lnTo>
                <a:lnTo>
                  <a:pt x="252528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11" name="Google Shape;211;g10f7e746831_8_93"/>
          <p:cNvSpPr/>
          <p:nvPr/>
        </p:nvSpPr>
        <p:spPr>
          <a:xfrm>
            <a:off x="1394389" y="9311973"/>
            <a:ext cx="74209" cy="115198"/>
          </a:xfrm>
          <a:custGeom>
            <a:avLst/>
            <a:gdLst/>
            <a:ahLst/>
            <a:cxnLst/>
            <a:rect l="l" t="t" r="r" b="b"/>
            <a:pathLst>
              <a:path w="40005" h="62864" extrusionOk="0">
                <a:moveTo>
                  <a:pt x="24384" y="62484"/>
                </a:moveTo>
                <a:lnTo>
                  <a:pt x="12192" y="62484"/>
                </a:lnTo>
                <a:lnTo>
                  <a:pt x="10668" y="60960"/>
                </a:lnTo>
                <a:lnTo>
                  <a:pt x="7620" y="59436"/>
                </a:lnTo>
                <a:lnTo>
                  <a:pt x="6096" y="57912"/>
                </a:lnTo>
                <a:lnTo>
                  <a:pt x="0" y="45720"/>
                </a:lnTo>
                <a:lnTo>
                  <a:pt x="0" y="18288"/>
                </a:lnTo>
                <a:lnTo>
                  <a:pt x="1524" y="13716"/>
                </a:lnTo>
                <a:lnTo>
                  <a:pt x="4572" y="7620"/>
                </a:lnTo>
                <a:lnTo>
                  <a:pt x="10668" y="1524"/>
                </a:lnTo>
                <a:lnTo>
                  <a:pt x="13716" y="0"/>
                </a:lnTo>
                <a:lnTo>
                  <a:pt x="19812" y="0"/>
                </a:lnTo>
                <a:lnTo>
                  <a:pt x="28051" y="1976"/>
                </a:lnTo>
                <a:lnTo>
                  <a:pt x="32456" y="6096"/>
                </a:lnTo>
                <a:lnTo>
                  <a:pt x="19812" y="6096"/>
                </a:lnTo>
                <a:lnTo>
                  <a:pt x="13811" y="7786"/>
                </a:lnTo>
                <a:lnTo>
                  <a:pt x="9525" y="12763"/>
                </a:lnTo>
                <a:lnTo>
                  <a:pt x="6953" y="20883"/>
                </a:lnTo>
                <a:lnTo>
                  <a:pt x="6096" y="32004"/>
                </a:lnTo>
                <a:lnTo>
                  <a:pt x="6953" y="42886"/>
                </a:lnTo>
                <a:lnTo>
                  <a:pt x="9525" y="50482"/>
                </a:lnTo>
                <a:lnTo>
                  <a:pt x="13811" y="54935"/>
                </a:lnTo>
                <a:lnTo>
                  <a:pt x="19812" y="56388"/>
                </a:lnTo>
                <a:lnTo>
                  <a:pt x="32766" y="56388"/>
                </a:lnTo>
                <a:lnTo>
                  <a:pt x="32004" y="57912"/>
                </a:lnTo>
                <a:lnTo>
                  <a:pt x="28956" y="59436"/>
                </a:lnTo>
                <a:lnTo>
                  <a:pt x="27432" y="60960"/>
                </a:lnTo>
                <a:lnTo>
                  <a:pt x="24384" y="62484"/>
                </a:lnTo>
                <a:close/>
              </a:path>
              <a:path w="40005" h="62864" extrusionOk="0">
                <a:moveTo>
                  <a:pt x="32766" y="56388"/>
                </a:moveTo>
                <a:lnTo>
                  <a:pt x="19812" y="56388"/>
                </a:lnTo>
                <a:lnTo>
                  <a:pt x="24931" y="54935"/>
                </a:lnTo>
                <a:lnTo>
                  <a:pt x="28765" y="50482"/>
                </a:lnTo>
                <a:lnTo>
                  <a:pt x="31170" y="42886"/>
                </a:lnTo>
                <a:lnTo>
                  <a:pt x="32004" y="32004"/>
                </a:lnTo>
                <a:lnTo>
                  <a:pt x="31170" y="20240"/>
                </a:lnTo>
                <a:lnTo>
                  <a:pt x="28765" y="12192"/>
                </a:lnTo>
                <a:lnTo>
                  <a:pt x="24931" y="7572"/>
                </a:lnTo>
                <a:lnTo>
                  <a:pt x="19812" y="6096"/>
                </a:lnTo>
                <a:lnTo>
                  <a:pt x="32456" y="6096"/>
                </a:lnTo>
                <a:lnTo>
                  <a:pt x="34290" y="7810"/>
                </a:lnTo>
                <a:lnTo>
                  <a:pt x="38242" y="17359"/>
                </a:lnTo>
                <a:lnTo>
                  <a:pt x="39624" y="30480"/>
                </a:lnTo>
                <a:lnTo>
                  <a:pt x="39624" y="36576"/>
                </a:lnTo>
                <a:lnTo>
                  <a:pt x="38100" y="41148"/>
                </a:lnTo>
                <a:lnTo>
                  <a:pt x="38100" y="44196"/>
                </a:lnTo>
                <a:lnTo>
                  <a:pt x="36576" y="48768"/>
                </a:lnTo>
                <a:lnTo>
                  <a:pt x="32766" y="56388"/>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12" name="Google Shape;212;g10f7e746831_8_93"/>
          <p:cNvSpPr/>
          <p:nvPr/>
        </p:nvSpPr>
        <p:spPr>
          <a:xfrm>
            <a:off x="1606591" y="7977327"/>
            <a:ext cx="1142587" cy="13964"/>
          </a:xfrm>
          <a:custGeom>
            <a:avLst/>
            <a:gdLst/>
            <a:ahLst/>
            <a:cxnLst/>
            <a:rect l="l" t="t" r="r" b="b"/>
            <a:pathLst>
              <a:path w="615950" h="7620" extrusionOk="0">
                <a:moveTo>
                  <a:pt x="7620" y="0"/>
                </a:moveTo>
                <a:lnTo>
                  <a:pt x="0" y="0"/>
                </a:lnTo>
                <a:lnTo>
                  <a:pt x="0" y="7620"/>
                </a:lnTo>
                <a:lnTo>
                  <a:pt x="7620" y="7620"/>
                </a:lnTo>
                <a:lnTo>
                  <a:pt x="7620" y="0"/>
                </a:lnTo>
                <a:close/>
              </a:path>
              <a:path w="615950" h="7620" extrusionOk="0">
                <a:moveTo>
                  <a:pt x="51816" y="0"/>
                </a:moveTo>
                <a:lnTo>
                  <a:pt x="44196" y="0"/>
                </a:lnTo>
                <a:lnTo>
                  <a:pt x="44196" y="7620"/>
                </a:lnTo>
                <a:lnTo>
                  <a:pt x="51816" y="7620"/>
                </a:lnTo>
                <a:lnTo>
                  <a:pt x="51816" y="0"/>
                </a:lnTo>
                <a:close/>
              </a:path>
              <a:path w="615950" h="7620" extrusionOk="0">
                <a:moveTo>
                  <a:pt x="94488" y="0"/>
                </a:moveTo>
                <a:lnTo>
                  <a:pt x="86868" y="0"/>
                </a:lnTo>
                <a:lnTo>
                  <a:pt x="86868" y="7620"/>
                </a:lnTo>
                <a:lnTo>
                  <a:pt x="94488" y="7620"/>
                </a:lnTo>
                <a:lnTo>
                  <a:pt x="94488" y="0"/>
                </a:lnTo>
                <a:close/>
              </a:path>
              <a:path w="615950" h="7620" extrusionOk="0">
                <a:moveTo>
                  <a:pt x="137160" y="0"/>
                </a:moveTo>
                <a:lnTo>
                  <a:pt x="131064" y="0"/>
                </a:lnTo>
                <a:lnTo>
                  <a:pt x="131064" y="7620"/>
                </a:lnTo>
                <a:lnTo>
                  <a:pt x="137160" y="7620"/>
                </a:lnTo>
                <a:lnTo>
                  <a:pt x="137160" y="0"/>
                </a:lnTo>
                <a:close/>
              </a:path>
              <a:path w="615950" h="7620" extrusionOk="0">
                <a:moveTo>
                  <a:pt x="181356" y="0"/>
                </a:moveTo>
                <a:lnTo>
                  <a:pt x="173736" y="0"/>
                </a:lnTo>
                <a:lnTo>
                  <a:pt x="173736" y="7620"/>
                </a:lnTo>
                <a:lnTo>
                  <a:pt x="181356" y="7620"/>
                </a:lnTo>
                <a:lnTo>
                  <a:pt x="181356" y="0"/>
                </a:lnTo>
                <a:close/>
              </a:path>
              <a:path w="615950" h="7620" extrusionOk="0">
                <a:moveTo>
                  <a:pt x="224028" y="0"/>
                </a:moveTo>
                <a:lnTo>
                  <a:pt x="217932" y="0"/>
                </a:lnTo>
                <a:lnTo>
                  <a:pt x="217932" y="7620"/>
                </a:lnTo>
                <a:lnTo>
                  <a:pt x="224028" y="7620"/>
                </a:lnTo>
                <a:lnTo>
                  <a:pt x="224028" y="0"/>
                </a:lnTo>
                <a:close/>
              </a:path>
              <a:path w="615950" h="7620" extrusionOk="0">
                <a:moveTo>
                  <a:pt x="268224" y="0"/>
                </a:moveTo>
                <a:lnTo>
                  <a:pt x="260604" y="0"/>
                </a:lnTo>
                <a:lnTo>
                  <a:pt x="260604" y="7620"/>
                </a:lnTo>
                <a:lnTo>
                  <a:pt x="268224" y="7620"/>
                </a:lnTo>
                <a:lnTo>
                  <a:pt x="268224" y="0"/>
                </a:lnTo>
                <a:close/>
              </a:path>
              <a:path w="615950" h="7620" extrusionOk="0">
                <a:moveTo>
                  <a:pt x="310896" y="0"/>
                </a:moveTo>
                <a:lnTo>
                  <a:pt x="304800" y="0"/>
                </a:lnTo>
                <a:lnTo>
                  <a:pt x="304800" y="7620"/>
                </a:lnTo>
                <a:lnTo>
                  <a:pt x="310896" y="7620"/>
                </a:lnTo>
                <a:lnTo>
                  <a:pt x="310896" y="0"/>
                </a:lnTo>
                <a:close/>
              </a:path>
              <a:path w="615950" h="7620" extrusionOk="0">
                <a:moveTo>
                  <a:pt x="355092" y="0"/>
                </a:moveTo>
                <a:lnTo>
                  <a:pt x="347472" y="0"/>
                </a:lnTo>
                <a:lnTo>
                  <a:pt x="347472" y="7620"/>
                </a:lnTo>
                <a:lnTo>
                  <a:pt x="355092" y="7620"/>
                </a:lnTo>
                <a:lnTo>
                  <a:pt x="355092" y="0"/>
                </a:lnTo>
                <a:close/>
              </a:path>
              <a:path w="615950" h="7620" extrusionOk="0">
                <a:moveTo>
                  <a:pt x="397764" y="0"/>
                </a:moveTo>
                <a:lnTo>
                  <a:pt x="391668" y="0"/>
                </a:lnTo>
                <a:lnTo>
                  <a:pt x="391668" y="7620"/>
                </a:lnTo>
                <a:lnTo>
                  <a:pt x="397764" y="7620"/>
                </a:lnTo>
                <a:lnTo>
                  <a:pt x="397764" y="0"/>
                </a:lnTo>
                <a:close/>
              </a:path>
              <a:path w="615950" h="7620" extrusionOk="0">
                <a:moveTo>
                  <a:pt x="441972" y="0"/>
                </a:moveTo>
                <a:lnTo>
                  <a:pt x="434340" y="0"/>
                </a:lnTo>
                <a:lnTo>
                  <a:pt x="434340" y="7620"/>
                </a:lnTo>
                <a:lnTo>
                  <a:pt x="441972" y="7620"/>
                </a:lnTo>
                <a:lnTo>
                  <a:pt x="441972" y="0"/>
                </a:lnTo>
                <a:close/>
              </a:path>
              <a:path w="615950" h="7620" extrusionOk="0">
                <a:moveTo>
                  <a:pt x="484644" y="0"/>
                </a:moveTo>
                <a:lnTo>
                  <a:pt x="478548" y="0"/>
                </a:lnTo>
                <a:lnTo>
                  <a:pt x="478548" y="7620"/>
                </a:lnTo>
                <a:lnTo>
                  <a:pt x="484644" y="7620"/>
                </a:lnTo>
                <a:lnTo>
                  <a:pt x="484644" y="0"/>
                </a:lnTo>
                <a:close/>
              </a:path>
              <a:path w="615950" h="7620" extrusionOk="0">
                <a:moveTo>
                  <a:pt x="528828" y="0"/>
                </a:moveTo>
                <a:lnTo>
                  <a:pt x="521220" y="0"/>
                </a:lnTo>
                <a:lnTo>
                  <a:pt x="521220" y="7620"/>
                </a:lnTo>
                <a:lnTo>
                  <a:pt x="528828" y="7620"/>
                </a:lnTo>
                <a:lnTo>
                  <a:pt x="528828" y="0"/>
                </a:lnTo>
                <a:close/>
              </a:path>
              <a:path w="615950" h="7620" extrusionOk="0">
                <a:moveTo>
                  <a:pt x="571500" y="0"/>
                </a:moveTo>
                <a:lnTo>
                  <a:pt x="563892" y="0"/>
                </a:lnTo>
                <a:lnTo>
                  <a:pt x="563892" y="7620"/>
                </a:lnTo>
                <a:lnTo>
                  <a:pt x="571500" y="7620"/>
                </a:lnTo>
                <a:lnTo>
                  <a:pt x="571500" y="0"/>
                </a:lnTo>
                <a:close/>
              </a:path>
              <a:path w="615950" h="7620" extrusionOk="0">
                <a:moveTo>
                  <a:pt x="615696" y="0"/>
                </a:moveTo>
                <a:lnTo>
                  <a:pt x="608076" y="0"/>
                </a:lnTo>
                <a:lnTo>
                  <a:pt x="608076" y="7620"/>
                </a:lnTo>
                <a:lnTo>
                  <a:pt x="615696" y="7620"/>
                </a:lnTo>
                <a:lnTo>
                  <a:pt x="6156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13" name="Google Shape;213;g10f7e746831_8_93"/>
          <p:cNvSpPr/>
          <p:nvPr/>
        </p:nvSpPr>
        <p:spPr>
          <a:xfrm>
            <a:off x="3788293" y="7977327"/>
            <a:ext cx="249718" cy="13964"/>
          </a:xfrm>
          <a:custGeom>
            <a:avLst/>
            <a:gdLst/>
            <a:ahLst/>
            <a:cxnLst/>
            <a:rect l="l" t="t" r="r" b="b"/>
            <a:pathLst>
              <a:path w="134619" h="7620" extrusionOk="0">
                <a:moveTo>
                  <a:pt x="4559" y="0"/>
                </a:moveTo>
                <a:lnTo>
                  <a:pt x="0" y="0"/>
                </a:lnTo>
                <a:lnTo>
                  <a:pt x="0" y="7620"/>
                </a:lnTo>
                <a:lnTo>
                  <a:pt x="4559" y="7620"/>
                </a:lnTo>
                <a:lnTo>
                  <a:pt x="4559" y="0"/>
                </a:lnTo>
                <a:close/>
              </a:path>
              <a:path w="134619" h="7620" extrusionOk="0">
                <a:moveTo>
                  <a:pt x="47244" y="0"/>
                </a:moveTo>
                <a:lnTo>
                  <a:pt x="41148" y="0"/>
                </a:lnTo>
                <a:lnTo>
                  <a:pt x="41148" y="7620"/>
                </a:lnTo>
                <a:lnTo>
                  <a:pt x="47244" y="7620"/>
                </a:lnTo>
                <a:lnTo>
                  <a:pt x="47244" y="0"/>
                </a:lnTo>
                <a:close/>
              </a:path>
              <a:path w="134619" h="7620" extrusionOk="0">
                <a:moveTo>
                  <a:pt x="91440" y="0"/>
                </a:moveTo>
                <a:lnTo>
                  <a:pt x="83820" y="0"/>
                </a:lnTo>
                <a:lnTo>
                  <a:pt x="83820" y="7620"/>
                </a:lnTo>
                <a:lnTo>
                  <a:pt x="91440" y="7620"/>
                </a:lnTo>
                <a:lnTo>
                  <a:pt x="91440" y="0"/>
                </a:lnTo>
                <a:close/>
              </a:path>
              <a:path w="134619" h="7620" extrusionOk="0">
                <a:moveTo>
                  <a:pt x="134112" y="0"/>
                </a:moveTo>
                <a:lnTo>
                  <a:pt x="128016" y="0"/>
                </a:lnTo>
                <a:lnTo>
                  <a:pt x="128016" y="7620"/>
                </a:lnTo>
                <a:lnTo>
                  <a:pt x="134112" y="7620"/>
                </a:lnTo>
                <a:lnTo>
                  <a:pt x="134112"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14" name="Google Shape;214;g10f7e746831_8_93"/>
          <p:cNvSpPr/>
          <p:nvPr/>
        </p:nvSpPr>
        <p:spPr>
          <a:xfrm>
            <a:off x="5152171" y="7977327"/>
            <a:ext cx="1142587" cy="13964"/>
          </a:xfrm>
          <a:custGeom>
            <a:avLst/>
            <a:gdLst/>
            <a:ahLst/>
            <a:cxnLst/>
            <a:rect l="l" t="t" r="r" b="b"/>
            <a:pathLst>
              <a:path w="615950" h="7620" extrusionOk="0">
                <a:moveTo>
                  <a:pt x="7632" y="0"/>
                </a:moveTo>
                <a:lnTo>
                  <a:pt x="0" y="0"/>
                </a:lnTo>
                <a:lnTo>
                  <a:pt x="0" y="7620"/>
                </a:lnTo>
                <a:lnTo>
                  <a:pt x="7632" y="7620"/>
                </a:lnTo>
                <a:lnTo>
                  <a:pt x="7632" y="0"/>
                </a:lnTo>
                <a:close/>
              </a:path>
              <a:path w="615950" h="7620" extrusionOk="0">
                <a:moveTo>
                  <a:pt x="50292" y="0"/>
                </a:moveTo>
                <a:lnTo>
                  <a:pt x="44196" y="0"/>
                </a:lnTo>
                <a:lnTo>
                  <a:pt x="44196" y="7620"/>
                </a:lnTo>
                <a:lnTo>
                  <a:pt x="50292" y="7620"/>
                </a:lnTo>
                <a:lnTo>
                  <a:pt x="50292" y="0"/>
                </a:lnTo>
                <a:close/>
              </a:path>
              <a:path w="615950" h="7620" extrusionOk="0">
                <a:moveTo>
                  <a:pt x="94488" y="0"/>
                </a:moveTo>
                <a:lnTo>
                  <a:pt x="86880" y="0"/>
                </a:lnTo>
                <a:lnTo>
                  <a:pt x="86880" y="7620"/>
                </a:lnTo>
                <a:lnTo>
                  <a:pt x="94488" y="7620"/>
                </a:lnTo>
                <a:lnTo>
                  <a:pt x="94488" y="0"/>
                </a:lnTo>
                <a:close/>
              </a:path>
              <a:path w="615950" h="7620" extrusionOk="0">
                <a:moveTo>
                  <a:pt x="137172" y="0"/>
                </a:moveTo>
                <a:lnTo>
                  <a:pt x="131076" y="0"/>
                </a:lnTo>
                <a:lnTo>
                  <a:pt x="131076" y="7620"/>
                </a:lnTo>
                <a:lnTo>
                  <a:pt x="137172" y="7620"/>
                </a:lnTo>
                <a:lnTo>
                  <a:pt x="137172" y="0"/>
                </a:lnTo>
                <a:close/>
              </a:path>
              <a:path w="615950" h="7620" extrusionOk="0">
                <a:moveTo>
                  <a:pt x="181368" y="0"/>
                </a:moveTo>
                <a:lnTo>
                  <a:pt x="173748" y="0"/>
                </a:lnTo>
                <a:lnTo>
                  <a:pt x="173748" y="7620"/>
                </a:lnTo>
                <a:lnTo>
                  <a:pt x="181368" y="7620"/>
                </a:lnTo>
                <a:lnTo>
                  <a:pt x="181368" y="0"/>
                </a:lnTo>
                <a:close/>
              </a:path>
              <a:path w="615950" h="7620" extrusionOk="0">
                <a:moveTo>
                  <a:pt x="224040" y="0"/>
                </a:moveTo>
                <a:lnTo>
                  <a:pt x="217944" y="0"/>
                </a:lnTo>
                <a:lnTo>
                  <a:pt x="217944" y="7620"/>
                </a:lnTo>
                <a:lnTo>
                  <a:pt x="224040" y="7620"/>
                </a:lnTo>
                <a:lnTo>
                  <a:pt x="224040" y="0"/>
                </a:lnTo>
                <a:close/>
              </a:path>
              <a:path w="615950" h="7620" extrusionOk="0">
                <a:moveTo>
                  <a:pt x="268236" y="0"/>
                </a:moveTo>
                <a:lnTo>
                  <a:pt x="260616" y="0"/>
                </a:lnTo>
                <a:lnTo>
                  <a:pt x="260616" y="7620"/>
                </a:lnTo>
                <a:lnTo>
                  <a:pt x="268236" y="7620"/>
                </a:lnTo>
                <a:lnTo>
                  <a:pt x="268236" y="0"/>
                </a:lnTo>
                <a:close/>
              </a:path>
              <a:path w="615950" h="7620" extrusionOk="0">
                <a:moveTo>
                  <a:pt x="310896" y="0"/>
                </a:moveTo>
                <a:lnTo>
                  <a:pt x="304812" y="0"/>
                </a:lnTo>
                <a:lnTo>
                  <a:pt x="304812" y="7620"/>
                </a:lnTo>
                <a:lnTo>
                  <a:pt x="310896" y="7620"/>
                </a:lnTo>
                <a:lnTo>
                  <a:pt x="310896" y="0"/>
                </a:lnTo>
                <a:close/>
              </a:path>
              <a:path w="615950" h="7620" extrusionOk="0">
                <a:moveTo>
                  <a:pt x="355104" y="0"/>
                </a:moveTo>
                <a:lnTo>
                  <a:pt x="347484" y="0"/>
                </a:lnTo>
                <a:lnTo>
                  <a:pt x="347484" y="7620"/>
                </a:lnTo>
                <a:lnTo>
                  <a:pt x="355104" y="7620"/>
                </a:lnTo>
                <a:lnTo>
                  <a:pt x="355104" y="0"/>
                </a:lnTo>
                <a:close/>
              </a:path>
              <a:path w="615950" h="7620" extrusionOk="0">
                <a:moveTo>
                  <a:pt x="397776" y="0"/>
                </a:moveTo>
                <a:lnTo>
                  <a:pt x="390156" y="0"/>
                </a:lnTo>
                <a:lnTo>
                  <a:pt x="390156" y="7620"/>
                </a:lnTo>
                <a:lnTo>
                  <a:pt x="397776" y="7620"/>
                </a:lnTo>
                <a:lnTo>
                  <a:pt x="397776" y="0"/>
                </a:lnTo>
                <a:close/>
              </a:path>
              <a:path w="615950" h="7620" extrusionOk="0">
                <a:moveTo>
                  <a:pt x="441972" y="0"/>
                </a:moveTo>
                <a:lnTo>
                  <a:pt x="434352" y="0"/>
                </a:lnTo>
                <a:lnTo>
                  <a:pt x="434352" y="7620"/>
                </a:lnTo>
                <a:lnTo>
                  <a:pt x="441972" y="7620"/>
                </a:lnTo>
                <a:lnTo>
                  <a:pt x="441972" y="0"/>
                </a:lnTo>
                <a:close/>
              </a:path>
              <a:path w="615950" h="7620" extrusionOk="0">
                <a:moveTo>
                  <a:pt x="484644" y="0"/>
                </a:moveTo>
                <a:lnTo>
                  <a:pt x="477024" y="0"/>
                </a:lnTo>
                <a:lnTo>
                  <a:pt x="477024" y="7620"/>
                </a:lnTo>
                <a:lnTo>
                  <a:pt x="484644" y="7620"/>
                </a:lnTo>
                <a:lnTo>
                  <a:pt x="484644" y="0"/>
                </a:lnTo>
                <a:close/>
              </a:path>
              <a:path w="615950" h="7620" extrusionOk="0">
                <a:moveTo>
                  <a:pt x="528840" y="0"/>
                </a:moveTo>
                <a:lnTo>
                  <a:pt x="521220" y="0"/>
                </a:lnTo>
                <a:lnTo>
                  <a:pt x="521220" y="7620"/>
                </a:lnTo>
                <a:lnTo>
                  <a:pt x="528840" y="7620"/>
                </a:lnTo>
                <a:lnTo>
                  <a:pt x="528840" y="0"/>
                </a:lnTo>
                <a:close/>
              </a:path>
              <a:path w="615950" h="7620" extrusionOk="0">
                <a:moveTo>
                  <a:pt x="571512" y="0"/>
                </a:moveTo>
                <a:lnTo>
                  <a:pt x="563880" y="0"/>
                </a:lnTo>
                <a:lnTo>
                  <a:pt x="563880" y="7620"/>
                </a:lnTo>
                <a:lnTo>
                  <a:pt x="571512" y="7620"/>
                </a:lnTo>
                <a:lnTo>
                  <a:pt x="571512" y="0"/>
                </a:lnTo>
                <a:close/>
              </a:path>
              <a:path w="615950" h="7620" extrusionOk="0">
                <a:moveTo>
                  <a:pt x="615708" y="0"/>
                </a:moveTo>
                <a:lnTo>
                  <a:pt x="608088" y="0"/>
                </a:lnTo>
                <a:lnTo>
                  <a:pt x="608088" y="7620"/>
                </a:lnTo>
                <a:lnTo>
                  <a:pt x="615708" y="7620"/>
                </a:lnTo>
                <a:lnTo>
                  <a:pt x="615708"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15" name="Google Shape;215;g10f7e746831_8_93"/>
          <p:cNvSpPr/>
          <p:nvPr/>
        </p:nvSpPr>
        <p:spPr>
          <a:xfrm>
            <a:off x="1230244" y="7921485"/>
            <a:ext cx="237939" cy="115198"/>
          </a:xfrm>
          <a:custGeom>
            <a:avLst/>
            <a:gdLst/>
            <a:ahLst/>
            <a:cxnLst/>
            <a:rect l="l" t="t" r="r" b="b"/>
            <a:pathLst>
              <a:path w="128269" h="62864" extrusionOk="0">
                <a:moveTo>
                  <a:pt x="21336" y="0"/>
                </a:moveTo>
                <a:lnTo>
                  <a:pt x="18288" y="0"/>
                </a:lnTo>
                <a:lnTo>
                  <a:pt x="18288" y="1524"/>
                </a:lnTo>
                <a:lnTo>
                  <a:pt x="16764" y="1524"/>
                </a:lnTo>
                <a:lnTo>
                  <a:pt x="15240" y="3048"/>
                </a:lnTo>
                <a:lnTo>
                  <a:pt x="13716" y="3048"/>
                </a:lnTo>
                <a:lnTo>
                  <a:pt x="10668" y="6096"/>
                </a:lnTo>
                <a:lnTo>
                  <a:pt x="9144" y="6096"/>
                </a:lnTo>
                <a:lnTo>
                  <a:pt x="6096" y="7620"/>
                </a:lnTo>
                <a:lnTo>
                  <a:pt x="4572" y="7620"/>
                </a:lnTo>
                <a:lnTo>
                  <a:pt x="3048" y="9144"/>
                </a:lnTo>
                <a:lnTo>
                  <a:pt x="0" y="9144"/>
                </a:lnTo>
                <a:lnTo>
                  <a:pt x="0" y="16764"/>
                </a:lnTo>
                <a:lnTo>
                  <a:pt x="1524" y="16764"/>
                </a:lnTo>
                <a:lnTo>
                  <a:pt x="3048" y="15240"/>
                </a:lnTo>
                <a:lnTo>
                  <a:pt x="6096" y="15240"/>
                </a:lnTo>
                <a:lnTo>
                  <a:pt x="7620" y="13716"/>
                </a:lnTo>
                <a:lnTo>
                  <a:pt x="9144" y="13716"/>
                </a:lnTo>
                <a:lnTo>
                  <a:pt x="9144" y="12192"/>
                </a:lnTo>
                <a:lnTo>
                  <a:pt x="10668" y="12192"/>
                </a:lnTo>
                <a:lnTo>
                  <a:pt x="12192" y="10668"/>
                </a:lnTo>
                <a:lnTo>
                  <a:pt x="13716" y="10668"/>
                </a:lnTo>
                <a:lnTo>
                  <a:pt x="13716" y="62484"/>
                </a:lnTo>
                <a:lnTo>
                  <a:pt x="21336" y="62484"/>
                </a:lnTo>
                <a:lnTo>
                  <a:pt x="21336" y="0"/>
                </a:lnTo>
                <a:close/>
              </a:path>
              <a:path w="128269" h="62864" extrusionOk="0">
                <a:moveTo>
                  <a:pt x="80784" y="32004"/>
                </a:moveTo>
                <a:lnTo>
                  <a:pt x="79616" y="18008"/>
                </a:lnTo>
                <a:lnTo>
                  <a:pt x="76022" y="8001"/>
                </a:lnTo>
                <a:lnTo>
                  <a:pt x="74053" y="6096"/>
                </a:lnTo>
                <a:lnTo>
                  <a:pt x="73164" y="5232"/>
                </a:lnTo>
                <a:lnTo>
                  <a:pt x="73164" y="32004"/>
                </a:lnTo>
                <a:lnTo>
                  <a:pt x="72326" y="43129"/>
                </a:lnTo>
                <a:lnTo>
                  <a:pt x="69926" y="51244"/>
                </a:lnTo>
                <a:lnTo>
                  <a:pt x="66090" y="56222"/>
                </a:lnTo>
                <a:lnTo>
                  <a:pt x="60972" y="57912"/>
                </a:lnTo>
                <a:lnTo>
                  <a:pt x="55206" y="56222"/>
                </a:lnTo>
                <a:lnTo>
                  <a:pt x="51447" y="51244"/>
                </a:lnTo>
                <a:lnTo>
                  <a:pt x="49390" y="43129"/>
                </a:lnTo>
                <a:lnTo>
                  <a:pt x="48780" y="32004"/>
                </a:lnTo>
                <a:lnTo>
                  <a:pt x="49390" y="20891"/>
                </a:lnTo>
                <a:lnTo>
                  <a:pt x="73164" y="32004"/>
                </a:lnTo>
                <a:lnTo>
                  <a:pt x="73164" y="5232"/>
                </a:lnTo>
                <a:lnTo>
                  <a:pt x="69850" y="2006"/>
                </a:lnTo>
                <a:lnTo>
                  <a:pt x="60972" y="0"/>
                </a:lnTo>
                <a:lnTo>
                  <a:pt x="57924" y="0"/>
                </a:lnTo>
                <a:lnTo>
                  <a:pt x="54876" y="1524"/>
                </a:lnTo>
                <a:lnTo>
                  <a:pt x="53352" y="3048"/>
                </a:lnTo>
                <a:lnTo>
                  <a:pt x="50304" y="3048"/>
                </a:lnTo>
                <a:lnTo>
                  <a:pt x="47256" y="6096"/>
                </a:lnTo>
                <a:lnTo>
                  <a:pt x="45732" y="9144"/>
                </a:lnTo>
                <a:lnTo>
                  <a:pt x="44208" y="10668"/>
                </a:lnTo>
                <a:lnTo>
                  <a:pt x="42684" y="15240"/>
                </a:lnTo>
                <a:lnTo>
                  <a:pt x="42684" y="18288"/>
                </a:lnTo>
                <a:lnTo>
                  <a:pt x="41160" y="22860"/>
                </a:lnTo>
                <a:lnTo>
                  <a:pt x="41160" y="42672"/>
                </a:lnTo>
                <a:lnTo>
                  <a:pt x="42684" y="45720"/>
                </a:lnTo>
                <a:lnTo>
                  <a:pt x="42684" y="48768"/>
                </a:lnTo>
                <a:lnTo>
                  <a:pt x="44208" y="53340"/>
                </a:lnTo>
                <a:lnTo>
                  <a:pt x="45732" y="54864"/>
                </a:lnTo>
                <a:lnTo>
                  <a:pt x="47256" y="57912"/>
                </a:lnTo>
                <a:lnTo>
                  <a:pt x="50304" y="59436"/>
                </a:lnTo>
                <a:lnTo>
                  <a:pt x="51828" y="60960"/>
                </a:lnTo>
                <a:lnTo>
                  <a:pt x="54876" y="62484"/>
                </a:lnTo>
                <a:lnTo>
                  <a:pt x="67068" y="62484"/>
                </a:lnTo>
                <a:lnTo>
                  <a:pt x="68592" y="60960"/>
                </a:lnTo>
                <a:lnTo>
                  <a:pt x="71640" y="59436"/>
                </a:lnTo>
                <a:lnTo>
                  <a:pt x="73164" y="57912"/>
                </a:lnTo>
                <a:lnTo>
                  <a:pt x="74688" y="54864"/>
                </a:lnTo>
                <a:lnTo>
                  <a:pt x="77736" y="51816"/>
                </a:lnTo>
                <a:lnTo>
                  <a:pt x="77736" y="48768"/>
                </a:lnTo>
                <a:lnTo>
                  <a:pt x="79260" y="44196"/>
                </a:lnTo>
                <a:lnTo>
                  <a:pt x="80784" y="41148"/>
                </a:lnTo>
                <a:lnTo>
                  <a:pt x="80784" y="32004"/>
                </a:lnTo>
                <a:close/>
              </a:path>
              <a:path w="128269" h="62864" extrusionOk="0">
                <a:moveTo>
                  <a:pt x="128028" y="32004"/>
                </a:moveTo>
                <a:lnTo>
                  <a:pt x="126644" y="18008"/>
                </a:lnTo>
                <a:lnTo>
                  <a:pt x="122694" y="8001"/>
                </a:lnTo>
                <a:lnTo>
                  <a:pt x="120713" y="6096"/>
                </a:lnTo>
                <a:lnTo>
                  <a:pt x="120408" y="5803"/>
                </a:lnTo>
                <a:lnTo>
                  <a:pt x="120408" y="32004"/>
                </a:lnTo>
                <a:lnTo>
                  <a:pt x="119570" y="43129"/>
                </a:lnTo>
                <a:lnTo>
                  <a:pt x="117170" y="51244"/>
                </a:lnTo>
                <a:lnTo>
                  <a:pt x="113334" y="56222"/>
                </a:lnTo>
                <a:lnTo>
                  <a:pt x="108216" y="57912"/>
                </a:lnTo>
                <a:lnTo>
                  <a:pt x="102209" y="56222"/>
                </a:lnTo>
                <a:lnTo>
                  <a:pt x="97917" y="51244"/>
                </a:lnTo>
                <a:lnTo>
                  <a:pt x="95351" y="43129"/>
                </a:lnTo>
                <a:lnTo>
                  <a:pt x="94488" y="32004"/>
                </a:lnTo>
                <a:lnTo>
                  <a:pt x="95351" y="20891"/>
                </a:lnTo>
                <a:lnTo>
                  <a:pt x="97917" y="12763"/>
                </a:lnTo>
                <a:lnTo>
                  <a:pt x="102209" y="7797"/>
                </a:lnTo>
                <a:lnTo>
                  <a:pt x="108216" y="6096"/>
                </a:lnTo>
                <a:lnTo>
                  <a:pt x="113334" y="7797"/>
                </a:lnTo>
                <a:lnTo>
                  <a:pt x="117170" y="12763"/>
                </a:lnTo>
                <a:lnTo>
                  <a:pt x="119570" y="20891"/>
                </a:lnTo>
                <a:lnTo>
                  <a:pt x="120408" y="32004"/>
                </a:lnTo>
                <a:lnTo>
                  <a:pt x="120408" y="5803"/>
                </a:lnTo>
                <a:lnTo>
                  <a:pt x="116446" y="2006"/>
                </a:lnTo>
                <a:lnTo>
                  <a:pt x="108216" y="0"/>
                </a:lnTo>
                <a:lnTo>
                  <a:pt x="105156" y="0"/>
                </a:lnTo>
                <a:lnTo>
                  <a:pt x="99060" y="3048"/>
                </a:lnTo>
                <a:lnTo>
                  <a:pt x="97536" y="3048"/>
                </a:lnTo>
                <a:lnTo>
                  <a:pt x="94488" y="6096"/>
                </a:lnTo>
                <a:lnTo>
                  <a:pt x="92964" y="9144"/>
                </a:lnTo>
                <a:lnTo>
                  <a:pt x="91440" y="10668"/>
                </a:lnTo>
                <a:lnTo>
                  <a:pt x="89916" y="15240"/>
                </a:lnTo>
                <a:lnTo>
                  <a:pt x="88392" y="18288"/>
                </a:lnTo>
                <a:lnTo>
                  <a:pt x="88392" y="45720"/>
                </a:lnTo>
                <a:lnTo>
                  <a:pt x="89916" y="48768"/>
                </a:lnTo>
                <a:lnTo>
                  <a:pt x="91440" y="53340"/>
                </a:lnTo>
                <a:lnTo>
                  <a:pt x="92964" y="54864"/>
                </a:lnTo>
                <a:lnTo>
                  <a:pt x="94488" y="57912"/>
                </a:lnTo>
                <a:lnTo>
                  <a:pt x="96012" y="59436"/>
                </a:lnTo>
                <a:lnTo>
                  <a:pt x="99060" y="60960"/>
                </a:lnTo>
                <a:lnTo>
                  <a:pt x="100584" y="62484"/>
                </a:lnTo>
                <a:lnTo>
                  <a:pt x="112788" y="62484"/>
                </a:lnTo>
                <a:lnTo>
                  <a:pt x="115836" y="60960"/>
                </a:lnTo>
                <a:lnTo>
                  <a:pt x="117360" y="59436"/>
                </a:lnTo>
                <a:lnTo>
                  <a:pt x="120408" y="57912"/>
                </a:lnTo>
                <a:lnTo>
                  <a:pt x="124980" y="48768"/>
                </a:lnTo>
                <a:lnTo>
                  <a:pt x="126504" y="44196"/>
                </a:lnTo>
                <a:lnTo>
                  <a:pt x="126504" y="41148"/>
                </a:lnTo>
                <a:lnTo>
                  <a:pt x="128028" y="36576"/>
                </a:lnTo>
                <a:lnTo>
                  <a:pt x="128028" y="3200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16" name="Google Shape;216;g10f7e746831_8_93"/>
          <p:cNvSpPr/>
          <p:nvPr/>
        </p:nvSpPr>
        <p:spPr>
          <a:xfrm>
            <a:off x="1606591" y="6586837"/>
            <a:ext cx="1142587" cy="13964"/>
          </a:xfrm>
          <a:custGeom>
            <a:avLst/>
            <a:gdLst/>
            <a:ahLst/>
            <a:cxnLst/>
            <a:rect l="l" t="t" r="r" b="b"/>
            <a:pathLst>
              <a:path w="615950" h="7620" extrusionOk="0">
                <a:moveTo>
                  <a:pt x="7620" y="0"/>
                </a:moveTo>
                <a:lnTo>
                  <a:pt x="0" y="0"/>
                </a:lnTo>
                <a:lnTo>
                  <a:pt x="0" y="7620"/>
                </a:lnTo>
                <a:lnTo>
                  <a:pt x="7620" y="7620"/>
                </a:lnTo>
                <a:lnTo>
                  <a:pt x="7620" y="0"/>
                </a:lnTo>
                <a:close/>
              </a:path>
              <a:path w="615950" h="7620" extrusionOk="0">
                <a:moveTo>
                  <a:pt x="51816" y="0"/>
                </a:moveTo>
                <a:lnTo>
                  <a:pt x="44196" y="0"/>
                </a:lnTo>
                <a:lnTo>
                  <a:pt x="44196" y="7620"/>
                </a:lnTo>
                <a:lnTo>
                  <a:pt x="51816" y="7620"/>
                </a:lnTo>
                <a:lnTo>
                  <a:pt x="51816" y="0"/>
                </a:lnTo>
                <a:close/>
              </a:path>
              <a:path w="615950" h="7620" extrusionOk="0">
                <a:moveTo>
                  <a:pt x="94488" y="0"/>
                </a:moveTo>
                <a:lnTo>
                  <a:pt x="86868" y="0"/>
                </a:lnTo>
                <a:lnTo>
                  <a:pt x="86868" y="7620"/>
                </a:lnTo>
                <a:lnTo>
                  <a:pt x="94488" y="7620"/>
                </a:lnTo>
                <a:lnTo>
                  <a:pt x="94488" y="0"/>
                </a:lnTo>
                <a:close/>
              </a:path>
              <a:path w="615950" h="7620" extrusionOk="0">
                <a:moveTo>
                  <a:pt x="137160" y="0"/>
                </a:moveTo>
                <a:lnTo>
                  <a:pt x="131064" y="0"/>
                </a:lnTo>
                <a:lnTo>
                  <a:pt x="131064" y="7620"/>
                </a:lnTo>
                <a:lnTo>
                  <a:pt x="137160" y="7620"/>
                </a:lnTo>
                <a:lnTo>
                  <a:pt x="137160" y="0"/>
                </a:lnTo>
                <a:close/>
              </a:path>
              <a:path w="615950" h="7620" extrusionOk="0">
                <a:moveTo>
                  <a:pt x="181356" y="0"/>
                </a:moveTo>
                <a:lnTo>
                  <a:pt x="173736" y="0"/>
                </a:lnTo>
                <a:lnTo>
                  <a:pt x="173736" y="7620"/>
                </a:lnTo>
                <a:lnTo>
                  <a:pt x="181356" y="7620"/>
                </a:lnTo>
                <a:lnTo>
                  <a:pt x="181356" y="0"/>
                </a:lnTo>
                <a:close/>
              </a:path>
              <a:path w="615950" h="7620" extrusionOk="0">
                <a:moveTo>
                  <a:pt x="224028" y="0"/>
                </a:moveTo>
                <a:lnTo>
                  <a:pt x="217932" y="0"/>
                </a:lnTo>
                <a:lnTo>
                  <a:pt x="217932" y="7620"/>
                </a:lnTo>
                <a:lnTo>
                  <a:pt x="224028" y="7620"/>
                </a:lnTo>
                <a:lnTo>
                  <a:pt x="224028" y="0"/>
                </a:lnTo>
                <a:close/>
              </a:path>
              <a:path w="615950" h="7620" extrusionOk="0">
                <a:moveTo>
                  <a:pt x="268224" y="0"/>
                </a:moveTo>
                <a:lnTo>
                  <a:pt x="260604" y="0"/>
                </a:lnTo>
                <a:lnTo>
                  <a:pt x="260604" y="7620"/>
                </a:lnTo>
                <a:lnTo>
                  <a:pt x="268224" y="7620"/>
                </a:lnTo>
                <a:lnTo>
                  <a:pt x="268224" y="0"/>
                </a:lnTo>
                <a:close/>
              </a:path>
              <a:path w="615950" h="7620" extrusionOk="0">
                <a:moveTo>
                  <a:pt x="310896" y="0"/>
                </a:moveTo>
                <a:lnTo>
                  <a:pt x="304800" y="0"/>
                </a:lnTo>
                <a:lnTo>
                  <a:pt x="304800" y="7620"/>
                </a:lnTo>
                <a:lnTo>
                  <a:pt x="310896" y="7620"/>
                </a:lnTo>
                <a:lnTo>
                  <a:pt x="310896" y="0"/>
                </a:lnTo>
                <a:close/>
              </a:path>
              <a:path w="615950" h="7620" extrusionOk="0">
                <a:moveTo>
                  <a:pt x="355092" y="0"/>
                </a:moveTo>
                <a:lnTo>
                  <a:pt x="347472" y="0"/>
                </a:lnTo>
                <a:lnTo>
                  <a:pt x="347472" y="7620"/>
                </a:lnTo>
                <a:lnTo>
                  <a:pt x="355092" y="7620"/>
                </a:lnTo>
                <a:lnTo>
                  <a:pt x="355092" y="0"/>
                </a:lnTo>
                <a:close/>
              </a:path>
              <a:path w="615950" h="7620" extrusionOk="0">
                <a:moveTo>
                  <a:pt x="397764" y="0"/>
                </a:moveTo>
                <a:lnTo>
                  <a:pt x="391668" y="0"/>
                </a:lnTo>
                <a:lnTo>
                  <a:pt x="391668" y="7620"/>
                </a:lnTo>
                <a:lnTo>
                  <a:pt x="397764" y="7620"/>
                </a:lnTo>
                <a:lnTo>
                  <a:pt x="397764" y="0"/>
                </a:lnTo>
                <a:close/>
              </a:path>
              <a:path w="615950" h="7620" extrusionOk="0">
                <a:moveTo>
                  <a:pt x="441972" y="0"/>
                </a:moveTo>
                <a:lnTo>
                  <a:pt x="434340" y="0"/>
                </a:lnTo>
                <a:lnTo>
                  <a:pt x="434340" y="7620"/>
                </a:lnTo>
                <a:lnTo>
                  <a:pt x="441972" y="7620"/>
                </a:lnTo>
                <a:lnTo>
                  <a:pt x="441972" y="0"/>
                </a:lnTo>
                <a:close/>
              </a:path>
              <a:path w="615950" h="7620" extrusionOk="0">
                <a:moveTo>
                  <a:pt x="484644" y="0"/>
                </a:moveTo>
                <a:lnTo>
                  <a:pt x="478548" y="0"/>
                </a:lnTo>
                <a:lnTo>
                  <a:pt x="478548" y="7620"/>
                </a:lnTo>
                <a:lnTo>
                  <a:pt x="484644" y="7620"/>
                </a:lnTo>
                <a:lnTo>
                  <a:pt x="484644" y="0"/>
                </a:lnTo>
                <a:close/>
              </a:path>
              <a:path w="615950" h="7620" extrusionOk="0">
                <a:moveTo>
                  <a:pt x="528828" y="0"/>
                </a:moveTo>
                <a:lnTo>
                  <a:pt x="521220" y="0"/>
                </a:lnTo>
                <a:lnTo>
                  <a:pt x="521220" y="7620"/>
                </a:lnTo>
                <a:lnTo>
                  <a:pt x="528828" y="7620"/>
                </a:lnTo>
                <a:lnTo>
                  <a:pt x="528828" y="0"/>
                </a:lnTo>
                <a:close/>
              </a:path>
              <a:path w="615950" h="7620" extrusionOk="0">
                <a:moveTo>
                  <a:pt x="571500" y="0"/>
                </a:moveTo>
                <a:lnTo>
                  <a:pt x="563892" y="0"/>
                </a:lnTo>
                <a:lnTo>
                  <a:pt x="563892" y="7620"/>
                </a:lnTo>
                <a:lnTo>
                  <a:pt x="571500" y="7620"/>
                </a:lnTo>
                <a:lnTo>
                  <a:pt x="571500" y="0"/>
                </a:lnTo>
                <a:close/>
              </a:path>
              <a:path w="615950" h="7620" extrusionOk="0">
                <a:moveTo>
                  <a:pt x="615696" y="0"/>
                </a:moveTo>
                <a:lnTo>
                  <a:pt x="608076" y="0"/>
                </a:lnTo>
                <a:lnTo>
                  <a:pt x="608076" y="7620"/>
                </a:lnTo>
                <a:lnTo>
                  <a:pt x="615696" y="7620"/>
                </a:lnTo>
                <a:lnTo>
                  <a:pt x="6156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17" name="Google Shape;217;g10f7e746831_8_93"/>
          <p:cNvSpPr/>
          <p:nvPr/>
        </p:nvSpPr>
        <p:spPr>
          <a:xfrm>
            <a:off x="3788293" y="6586837"/>
            <a:ext cx="2505446" cy="13964"/>
          </a:xfrm>
          <a:custGeom>
            <a:avLst/>
            <a:gdLst/>
            <a:ahLst/>
            <a:cxnLst/>
            <a:rect l="l" t="t" r="r" b="b"/>
            <a:pathLst>
              <a:path w="1350645" h="7620" extrusionOk="0">
                <a:moveTo>
                  <a:pt x="4559" y="0"/>
                </a:moveTo>
                <a:lnTo>
                  <a:pt x="0" y="0"/>
                </a:lnTo>
                <a:lnTo>
                  <a:pt x="0" y="7620"/>
                </a:lnTo>
                <a:lnTo>
                  <a:pt x="4559" y="7620"/>
                </a:lnTo>
                <a:lnTo>
                  <a:pt x="4559" y="0"/>
                </a:lnTo>
                <a:close/>
              </a:path>
              <a:path w="1350645" h="7620" extrusionOk="0">
                <a:moveTo>
                  <a:pt x="47244" y="0"/>
                </a:moveTo>
                <a:lnTo>
                  <a:pt x="41148" y="0"/>
                </a:lnTo>
                <a:lnTo>
                  <a:pt x="41148" y="7620"/>
                </a:lnTo>
                <a:lnTo>
                  <a:pt x="47244" y="7620"/>
                </a:lnTo>
                <a:lnTo>
                  <a:pt x="47244" y="0"/>
                </a:lnTo>
                <a:close/>
              </a:path>
              <a:path w="1350645" h="7620" extrusionOk="0">
                <a:moveTo>
                  <a:pt x="91440" y="0"/>
                </a:moveTo>
                <a:lnTo>
                  <a:pt x="83820" y="0"/>
                </a:lnTo>
                <a:lnTo>
                  <a:pt x="83820" y="7620"/>
                </a:lnTo>
                <a:lnTo>
                  <a:pt x="91440" y="7620"/>
                </a:lnTo>
                <a:lnTo>
                  <a:pt x="91440" y="0"/>
                </a:lnTo>
                <a:close/>
              </a:path>
              <a:path w="1350645" h="7620" extrusionOk="0">
                <a:moveTo>
                  <a:pt x="134112" y="0"/>
                </a:moveTo>
                <a:lnTo>
                  <a:pt x="128016" y="0"/>
                </a:lnTo>
                <a:lnTo>
                  <a:pt x="128016" y="7620"/>
                </a:lnTo>
                <a:lnTo>
                  <a:pt x="134112" y="7620"/>
                </a:lnTo>
                <a:lnTo>
                  <a:pt x="134112" y="0"/>
                </a:lnTo>
                <a:close/>
              </a:path>
              <a:path w="1350645" h="7620" extrusionOk="0">
                <a:moveTo>
                  <a:pt x="178308" y="0"/>
                </a:moveTo>
                <a:lnTo>
                  <a:pt x="170688" y="0"/>
                </a:lnTo>
                <a:lnTo>
                  <a:pt x="170688" y="7620"/>
                </a:lnTo>
                <a:lnTo>
                  <a:pt x="178308" y="7620"/>
                </a:lnTo>
                <a:lnTo>
                  <a:pt x="178308" y="0"/>
                </a:lnTo>
                <a:close/>
              </a:path>
              <a:path w="1350645" h="7620" extrusionOk="0">
                <a:moveTo>
                  <a:pt x="220980" y="0"/>
                </a:moveTo>
                <a:lnTo>
                  <a:pt x="214884" y="0"/>
                </a:lnTo>
                <a:lnTo>
                  <a:pt x="214884" y="7620"/>
                </a:lnTo>
                <a:lnTo>
                  <a:pt x="220980" y="7620"/>
                </a:lnTo>
                <a:lnTo>
                  <a:pt x="220980" y="0"/>
                </a:lnTo>
                <a:close/>
              </a:path>
              <a:path w="1350645" h="7620" extrusionOk="0">
                <a:moveTo>
                  <a:pt x="265163" y="0"/>
                </a:moveTo>
                <a:lnTo>
                  <a:pt x="257543" y="0"/>
                </a:lnTo>
                <a:lnTo>
                  <a:pt x="257543" y="7620"/>
                </a:lnTo>
                <a:lnTo>
                  <a:pt x="265163" y="7620"/>
                </a:lnTo>
                <a:lnTo>
                  <a:pt x="265163" y="0"/>
                </a:lnTo>
                <a:close/>
              </a:path>
              <a:path w="1350645" h="7620" extrusionOk="0">
                <a:moveTo>
                  <a:pt x="307835" y="0"/>
                </a:moveTo>
                <a:lnTo>
                  <a:pt x="300228" y="0"/>
                </a:lnTo>
                <a:lnTo>
                  <a:pt x="300228" y="7620"/>
                </a:lnTo>
                <a:lnTo>
                  <a:pt x="307835" y="7620"/>
                </a:lnTo>
                <a:lnTo>
                  <a:pt x="307835" y="0"/>
                </a:lnTo>
                <a:close/>
              </a:path>
              <a:path w="1350645" h="7620" extrusionOk="0">
                <a:moveTo>
                  <a:pt x="352044" y="0"/>
                </a:moveTo>
                <a:lnTo>
                  <a:pt x="344424" y="0"/>
                </a:lnTo>
                <a:lnTo>
                  <a:pt x="344424" y="7620"/>
                </a:lnTo>
                <a:lnTo>
                  <a:pt x="352044" y="7620"/>
                </a:lnTo>
                <a:lnTo>
                  <a:pt x="352044" y="0"/>
                </a:lnTo>
                <a:close/>
              </a:path>
              <a:path w="1350645" h="7620" extrusionOk="0">
                <a:moveTo>
                  <a:pt x="394716" y="0"/>
                </a:moveTo>
                <a:lnTo>
                  <a:pt x="387096" y="0"/>
                </a:lnTo>
                <a:lnTo>
                  <a:pt x="387096" y="7620"/>
                </a:lnTo>
                <a:lnTo>
                  <a:pt x="394716" y="7620"/>
                </a:lnTo>
                <a:lnTo>
                  <a:pt x="394716" y="0"/>
                </a:lnTo>
                <a:close/>
              </a:path>
              <a:path w="1350645" h="7620" extrusionOk="0">
                <a:moveTo>
                  <a:pt x="438912" y="0"/>
                </a:moveTo>
                <a:lnTo>
                  <a:pt x="431292" y="0"/>
                </a:lnTo>
                <a:lnTo>
                  <a:pt x="431292" y="7620"/>
                </a:lnTo>
                <a:lnTo>
                  <a:pt x="438912" y="7620"/>
                </a:lnTo>
                <a:lnTo>
                  <a:pt x="438912" y="0"/>
                </a:lnTo>
                <a:close/>
              </a:path>
              <a:path w="1350645" h="7620" extrusionOk="0">
                <a:moveTo>
                  <a:pt x="481584" y="0"/>
                </a:moveTo>
                <a:lnTo>
                  <a:pt x="473951" y="0"/>
                </a:lnTo>
                <a:lnTo>
                  <a:pt x="473951" y="7620"/>
                </a:lnTo>
                <a:lnTo>
                  <a:pt x="481584" y="7620"/>
                </a:lnTo>
                <a:lnTo>
                  <a:pt x="481584" y="0"/>
                </a:lnTo>
                <a:close/>
              </a:path>
              <a:path w="1350645" h="7620" extrusionOk="0">
                <a:moveTo>
                  <a:pt x="525780" y="0"/>
                </a:moveTo>
                <a:lnTo>
                  <a:pt x="518147" y="0"/>
                </a:lnTo>
                <a:lnTo>
                  <a:pt x="518147" y="7620"/>
                </a:lnTo>
                <a:lnTo>
                  <a:pt x="525780" y="7620"/>
                </a:lnTo>
                <a:lnTo>
                  <a:pt x="525780" y="0"/>
                </a:lnTo>
                <a:close/>
              </a:path>
              <a:path w="1350645" h="7620" extrusionOk="0">
                <a:moveTo>
                  <a:pt x="568439" y="0"/>
                </a:moveTo>
                <a:lnTo>
                  <a:pt x="560832" y="0"/>
                </a:lnTo>
                <a:lnTo>
                  <a:pt x="560832" y="7620"/>
                </a:lnTo>
                <a:lnTo>
                  <a:pt x="568439" y="7620"/>
                </a:lnTo>
                <a:lnTo>
                  <a:pt x="568439" y="0"/>
                </a:lnTo>
                <a:close/>
              </a:path>
              <a:path w="1350645" h="7620" extrusionOk="0">
                <a:moveTo>
                  <a:pt x="612635" y="0"/>
                </a:moveTo>
                <a:lnTo>
                  <a:pt x="605028" y="0"/>
                </a:lnTo>
                <a:lnTo>
                  <a:pt x="605028" y="7620"/>
                </a:lnTo>
                <a:lnTo>
                  <a:pt x="612635" y="7620"/>
                </a:lnTo>
                <a:lnTo>
                  <a:pt x="612635" y="0"/>
                </a:lnTo>
                <a:close/>
              </a:path>
              <a:path w="1350645" h="7620" extrusionOk="0">
                <a:moveTo>
                  <a:pt x="655320" y="0"/>
                </a:moveTo>
                <a:lnTo>
                  <a:pt x="647700" y="0"/>
                </a:lnTo>
                <a:lnTo>
                  <a:pt x="647700" y="7620"/>
                </a:lnTo>
                <a:lnTo>
                  <a:pt x="655320" y="7620"/>
                </a:lnTo>
                <a:lnTo>
                  <a:pt x="655320" y="0"/>
                </a:lnTo>
                <a:close/>
              </a:path>
              <a:path w="1350645" h="7620" extrusionOk="0">
                <a:moveTo>
                  <a:pt x="697992" y="0"/>
                </a:moveTo>
                <a:lnTo>
                  <a:pt x="691896" y="0"/>
                </a:lnTo>
                <a:lnTo>
                  <a:pt x="691896" y="7620"/>
                </a:lnTo>
                <a:lnTo>
                  <a:pt x="697992" y="7620"/>
                </a:lnTo>
                <a:lnTo>
                  <a:pt x="697992" y="0"/>
                </a:lnTo>
                <a:close/>
              </a:path>
              <a:path w="1350645" h="7620" extrusionOk="0">
                <a:moveTo>
                  <a:pt x="742188" y="0"/>
                </a:moveTo>
                <a:lnTo>
                  <a:pt x="734555" y="0"/>
                </a:lnTo>
                <a:lnTo>
                  <a:pt x="734555" y="7620"/>
                </a:lnTo>
                <a:lnTo>
                  <a:pt x="742188" y="7620"/>
                </a:lnTo>
                <a:lnTo>
                  <a:pt x="742188" y="0"/>
                </a:lnTo>
                <a:close/>
              </a:path>
              <a:path w="1350645" h="7620" extrusionOk="0">
                <a:moveTo>
                  <a:pt x="784847" y="0"/>
                </a:moveTo>
                <a:lnTo>
                  <a:pt x="778751" y="0"/>
                </a:lnTo>
                <a:lnTo>
                  <a:pt x="778751" y="7620"/>
                </a:lnTo>
                <a:lnTo>
                  <a:pt x="784847" y="7620"/>
                </a:lnTo>
                <a:lnTo>
                  <a:pt x="784847" y="0"/>
                </a:lnTo>
                <a:close/>
              </a:path>
              <a:path w="1350645" h="7620" extrusionOk="0">
                <a:moveTo>
                  <a:pt x="829043" y="0"/>
                </a:moveTo>
                <a:lnTo>
                  <a:pt x="821436" y="0"/>
                </a:lnTo>
                <a:lnTo>
                  <a:pt x="821436" y="7620"/>
                </a:lnTo>
                <a:lnTo>
                  <a:pt x="829043" y="7620"/>
                </a:lnTo>
                <a:lnTo>
                  <a:pt x="829043" y="0"/>
                </a:lnTo>
                <a:close/>
              </a:path>
              <a:path w="1350645" h="7620" extrusionOk="0">
                <a:moveTo>
                  <a:pt x="871728" y="0"/>
                </a:moveTo>
                <a:lnTo>
                  <a:pt x="865632" y="0"/>
                </a:lnTo>
                <a:lnTo>
                  <a:pt x="865632" y="7620"/>
                </a:lnTo>
                <a:lnTo>
                  <a:pt x="871728" y="7620"/>
                </a:lnTo>
                <a:lnTo>
                  <a:pt x="871728" y="0"/>
                </a:lnTo>
                <a:close/>
              </a:path>
              <a:path w="1350645" h="7620" extrusionOk="0">
                <a:moveTo>
                  <a:pt x="915924" y="0"/>
                </a:moveTo>
                <a:lnTo>
                  <a:pt x="908304" y="0"/>
                </a:lnTo>
                <a:lnTo>
                  <a:pt x="908304" y="7620"/>
                </a:lnTo>
                <a:lnTo>
                  <a:pt x="915924" y="7620"/>
                </a:lnTo>
                <a:lnTo>
                  <a:pt x="915924" y="0"/>
                </a:lnTo>
                <a:close/>
              </a:path>
              <a:path w="1350645" h="7620" extrusionOk="0">
                <a:moveTo>
                  <a:pt x="958596" y="0"/>
                </a:moveTo>
                <a:lnTo>
                  <a:pt x="952500" y="0"/>
                </a:lnTo>
                <a:lnTo>
                  <a:pt x="952500" y="7620"/>
                </a:lnTo>
                <a:lnTo>
                  <a:pt x="958596" y="7620"/>
                </a:lnTo>
                <a:lnTo>
                  <a:pt x="958596" y="0"/>
                </a:lnTo>
                <a:close/>
              </a:path>
              <a:path w="1350645" h="7620" extrusionOk="0">
                <a:moveTo>
                  <a:pt x="1002792" y="0"/>
                </a:moveTo>
                <a:lnTo>
                  <a:pt x="995172" y="0"/>
                </a:lnTo>
                <a:lnTo>
                  <a:pt x="995172" y="7620"/>
                </a:lnTo>
                <a:lnTo>
                  <a:pt x="1002792" y="7620"/>
                </a:lnTo>
                <a:lnTo>
                  <a:pt x="1002792" y="0"/>
                </a:lnTo>
                <a:close/>
              </a:path>
              <a:path w="1350645" h="7620" extrusionOk="0">
                <a:moveTo>
                  <a:pt x="1045451" y="0"/>
                </a:moveTo>
                <a:lnTo>
                  <a:pt x="1039368" y="0"/>
                </a:lnTo>
                <a:lnTo>
                  <a:pt x="1039368" y="7620"/>
                </a:lnTo>
                <a:lnTo>
                  <a:pt x="1045451" y="7620"/>
                </a:lnTo>
                <a:lnTo>
                  <a:pt x="1045451" y="0"/>
                </a:lnTo>
                <a:close/>
              </a:path>
              <a:path w="1350645" h="7620" extrusionOk="0">
                <a:moveTo>
                  <a:pt x="1089660" y="0"/>
                </a:moveTo>
                <a:lnTo>
                  <a:pt x="1082040" y="0"/>
                </a:lnTo>
                <a:lnTo>
                  <a:pt x="1082040" y="7620"/>
                </a:lnTo>
                <a:lnTo>
                  <a:pt x="1089660" y="7620"/>
                </a:lnTo>
                <a:lnTo>
                  <a:pt x="1089660" y="0"/>
                </a:lnTo>
                <a:close/>
              </a:path>
              <a:path w="1350645" h="7620" extrusionOk="0">
                <a:moveTo>
                  <a:pt x="1132332" y="0"/>
                </a:moveTo>
                <a:lnTo>
                  <a:pt x="1124712" y="0"/>
                </a:lnTo>
                <a:lnTo>
                  <a:pt x="1124712" y="7620"/>
                </a:lnTo>
                <a:lnTo>
                  <a:pt x="1132332" y="7620"/>
                </a:lnTo>
                <a:lnTo>
                  <a:pt x="1132332" y="0"/>
                </a:lnTo>
                <a:close/>
              </a:path>
              <a:path w="1350645" h="7620" extrusionOk="0">
                <a:moveTo>
                  <a:pt x="1176528" y="0"/>
                </a:moveTo>
                <a:lnTo>
                  <a:pt x="1168908" y="0"/>
                </a:lnTo>
                <a:lnTo>
                  <a:pt x="1168908" y="7620"/>
                </a:lnTo>
                <a:lnTo>
                  <a:pt x="1176528" y="7620"/>
                </a:lnTo>
                <a:lnTo>
                  <a:pt x="1176528" y="0"/>
                </a:lnTo>
                <a:close/>
              </a:path>
              <a:path w="1350645" h="7620" extrusionOk="0">
                <a:moveTo>
                  <a:pt x="1219200" y="0"/>
                </a:moveTo>
                <a:lnTo>
                  <a:pt x="1211580" y="0"/>
                </a:lnTo>
                <a:lnTo>
                  <a:pt x="1211580" y="7620"/>
                </a:lnTo>
                <a:lnTo>
                  <a:pt x="1219200" y="7620"/>
                </a:lnTo>
                <a:lnTo>
                  <a:pt x="1219200" y="0"/>
                </a:lnTo>
                <a:close/>
              </a:path>
              <a:path w="1350645" h="7620" extrusionOk="0">
                <a:moveTo>
                  <a:pt x="1263396" y="0"/>
                </a:moveTo>
                <a:lnTo>
                  <a:pt x="1255776" y="0"/>
                </a:lnTo>
                <a:lnTo>
                  <a:pt x="1255776" y="7620"/>
                </a:lnTo>
                <a:lnTo>
                  <a:pt x="1263396" y="7620"/>
                </a:lnTo>
                <a:lnTo>
                  <a:pt x="1263396" y="0"/>
                </a:lnTo>
                <a:close/>
              </a:path>
              <a:path w="1350645" h="7620" extrusionOk="0">
                <a:moveTo>
                  <a:pt x="1306068" y="0"/>
                </a:moveTo>
                <a:lnTo>
                  <a:pt x="1298435" y="0"/>
                </a:lnTo>
                <a:lnTo>
                  <a:pt x="1298435" y="7620"/>
                </a:lnTo>
                <a:lnTo>
                  <a:pt x="1306068" y="7620"/>
                </a:lnTo>
                <a:lnTo>
                  <a:pt x="1306068" y="0"/>
                </a:lnTo>
                <a:close/>
              </a:path>
              <a:path w="1350645" h="7620" extrusionOk="0">
                <a:moveTo>
                  <a:pt x="1350264" y="0"/>
                </a:moveTo>
                <a:lnTo>
                  <a:pt x="1342644" y="0"/>
                </a:lnTo>
                <a:lnTo>
                  <a:pt x="1342644" y="7620"/>
                </a:lnTo>
                <a:lnTo>
                  <a:pt x="1350264" y="7620"/>
                </a:lnTo>
                <a:lnTo>
                  <a:pt x="135026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218" name="Google Shape;218;g10f7e746831_8_93"/>
          <p:cNvPicPr preferRelativeResize="0"/>
          <p:nvPr/>
        </p:nvPicPr>
        <p:blipFill rotWithShape="1">
          <a:blip r:embed="rId4">
            <a:alphaModFix/>
          </a:blip>
          <a:srcRect/>
          <a:stretch/>
        </p:blipFill>
        <p:spPr>
          <a:xfrm>
            <a:off x="1221779" y="6530994"/>
            <a:ext cx="246180" cy="117270"/>
          </a:xfrm>
          <a:prstGeom prst="rect">
            <a:avLst/>
          </a:prstGeom>
          <a:noFill/>
          <a:ln>
            <a:noFill/>
          </a:ln>
        </p:spPr>
      </p:pic>
      <p:sp>
        <p:nvSpPr>
          <p:cNvPr id="219" name="Google Shape;219;g10f7e746831_8_93"/>
          <p:cNvSpPr/>
          <p:nvPr/>
        </p:nvSpPr>
        <p:spPr>
          <a:xfrm>
            <a:off x="1606591" y="5199141"/>
            <a:ext cx="1142587" cy="11636"/>
          </a:xfrm>
          <a:custGeom>
            <a:avLst/>
            <a:gdLst/>
            <a:ahLst/>
            <a:cxnLst/>
            <a:rect l="l" t="t" r="r" b="b"/>
            <a:pathLst>
              <a:path w="615950" h="6350" extrusionOk="0">
                <a:moveTo>
                  <a:pt x="7620" y="0"/>
                </a:moveTo>
                <a:lnTo>
                  <a:pt x="0" y="0"/>
                </a:lnTo>
                <a:lnTo>
                  <a:pt x="0" y="6096"/>
                </a:lnTo>
                <a:lnTo>
                  <a:pt x="7620" y="6096"/>
                </a:lnTo>
                <a:lnTo>
                  <a:pt x="7620" y="0"/>
                </a:lnTo>
                <a:close/>
              </a:path>
              <a:path w="615950" h="6350" extrusionOk="0">
                <a:moveTo>
                  <a:pt x="51816" y="0"/>
                </a:moveTo>
                <a:lnTo>
                  <a:pt x="44196" y="0"/>
                </a:lnTo>
                <a:lnTo>
                  <a:pt x="44196" y="6096"/>
                </a:lnTo>
                <a:lnTo>
                  <a:pt x="51816" y="6096"/>
                </a:lnTo>
                <a:lnTo>
                  <a:pt x="51816" y="0"/>
                </a:lnTo>
                <a:close/>
              </a:path>
              <a:path w="615950" h="6350" extrusionOk="0">
                <a:moveTo>
                  <a:pt x="94488" y="0"/>
                </a:moveTo>
                <a:lnTo>
                  <a:pt x="86868" y="0"/>
                </a:lnTo>
                <a:lnTo>
                  <a:pt x="86868" y="6096"/>
                </a:lnTo>
                <a:lnTo>
                  <a:pt x="94488" y="6096"/>
                </a:lnTo>
                <a:lnTo>
                  <a:pt x="94488" y="0"/>
                </a:lnTo>
                <a:close/>
              </a:path>
              <a:path w="615950" h="6350" extrusionOk="0">
                <a:moveTo>
                  <a:pt x="137160" y="0"/>
                </a:moveTo>
                <a:lnTo>
                  <a:pt x="131064" y="0"/>
                </a:lnTo>
                <a:lnTo>
                  <a:pt x="131064" y="6096"/>
                </a:lnTo>
                <a:lnTo>
                  <a:pt x="137160" y="6096"/>
                </a:lnTo>
                <a:lnTo>
                  <a:pt x="137160" y="0"/>
                </a:lnTo>
                <a:close/>
              </a:path>
              <a:path w="615950" h="6350" extrusionOk="0">
                <a:moveTo>
                  <a:pt x="181356" y="0"/>
                </a:moveTo>
                <a:lnTo>
                  <a:pt x="173736" y="0"/>
                </a:lnTo>
                <a:lnTo>
                  <a:pt x="173736" y="6096"/>
                </a:lnTo>
                <a:lnTo>
                  <a:pt x="181356" y="6096"/>
                </a:lnTo>
                <a:lnTo>
                  <a:pt x="181356" y="0"/>
                </a:lnTo>
                <a:close/>
              </a:path>
              <a:path w="615950" h="6350" extrusionOk="0">
                <a:moveTo>
                  <a:pt x="224028" y="0"/>
                </a:moveTo>
                <a:lnTo>
                  <a:pt x="217932" y="0"/>
                </a:lnTo>
                <a:lnTo>
                  <a:pt x="217932" y="6096"/>
                </a:lnTo>
                <a:lnTo>
                  <a:pt x="224028" y="6096"/>
                </a:lnTo>
                <a:lnTo>
                  <a:pt x="224028" y="0"/>
                </a:lnTo>
                <a:close/>
              </a:path>
              <a:path w="615950" h="6350" extrusionOk="0">
                <a:moveTo>
                  <a:pt x="268224" y="0"/>
                </a:moveTo>
                <a:lnTo>
                  <a:pt x="260604" y="0"/>
                </a:lnTo>
                <a:lnTo>
                  <a:pt x="260604" y="6096"/>
                </a:lnTo>
                <a:lnTo>
                  <a:pt x="268224" y="6096"/>
                </a:lnTo>
                <a:lnTo>
                  <a:pt x="268224" y="0"/>
                </a:lnTo>
                <a:close/>
              </a:path>
              <a:path w="615950" h="6350" extrusionOk="0">
                <a:moveTo>
                  <a:pt x="310896" y="0"/>
                </a:moveTo>
                <a:lnTo>
                  <a:pt x="304800" y="0"/>
                </a:lnTo>
                <a:lnTo>
                  <a:pt x="304800" y="6096"/>
                </a:lnTo>
                <a:lnTo>
                  <a:pt x="310896" y="6096"/>
                </a:lnTo>
                <a:lnTo>
                  <a:pt x="310896" y="0"/>
                </a:lnTo>
                <a:close/>
              </a:path>
              <a:path w="615950" h="6350" extrusionOk="0">
                <a:moveTo>
                  <a:pt x="355092" y="0"/>
                </a:moveTo>
                <a:lnTo>
                  <a:pt x="347472" y="0"/>
                </a:lnTo>
                <a:lnTo>
                  <a:pt x="347472" y="6096"/>
                </a:lnTo>
                <a:lnTo>
                  <a:pt x="355092" y="6096"/>
                </a:lnTo>
                <a:lnTo>
                  <a:pt x="355092" y="0"/>
                </a:lnTo>
                <a:close/>
              </a:path>
              <a:path w="615950" h="6350" extrusionOk="0">
                <a:moveTo>
                  <a:pt x="397764" y="0"/>
                </a:moveTo>
                <a:lnTo>
                  <a:pt x="391668" y="0"/>
                </a:lnTo>
                <a:lnTo>
                  <a:pt x="391668" y="6096"/>
                </a:lnTo>
                <a:lnTo>
                  <a:pt x="397764" y="6096"/>
                </a:lnTo>
                <a:lnTo>
                  <a:pt x="397764" y="0"/>
                </a:lnTo>
                <a:close/>
              </a:path>
              <a:path w="615950" h="6350" extrusionOk="0">
                <a:moveTo>
                  <a:pt x="441972" y="0"/>
                </a:moveTo>
                <a:lnTo>
                  <a:pt x="434340" y="0"/>
                </a:lnTo>
                <a:lnTo>
                  <a:pt x="434340" y="6096"/>
                </a:lnTo>
                <a:lnTo>
                  <a:pt x="441972" y="6096"/>
                </a:lnTo>
                <a:lnTo>
                  <a:pt x="441972" y="0"/>
                </a:lnTo>
                <a:close/>
              </a:path>
              <a:path w="615950" h="6350" extrusionOk="0">
                <a:moveTo>
                  <a:pt x="484644" y="0"/>
                </a:moveTo>
                <a:lnTo>
                  <a:pt x="478548" y="0"/>
                </a:lnTo>
                <a:lnTo>
                  <a:pt x="478548" y="6096"/>
                </a:lnTo>
                <a:lnTo>
                  <a:pt x="484644" y="6096"/>
                </a:lnTo>
                <a:lnTo>
                  <a:pt x="484644" y="0"/>
                </a:lnTo>
                <a:close/>
              </a:path>
              <a:path w="615950" h="6350" extrusionOk="0">
                <a:moveTo>
                  <a:pt x="528828" y="0"/>
                </a:moveTo>
                <a:lnTo>
                  <a:pt x="521220" y="0"/>
                </a:lnTo>
                <a:lnTo>
                  <a:pt x="521220" y="6096"/>
                </a:lnTo>
                <a:lnTo>
                  <a:pt x="528828" y="6096"/>
                </a:lnTo>
                <a:lnTo>
                  <a:pt x="528828" y="0"/>
                </a:lnTo>
                <a:close/>
              </a:path>
              <a:path w="615950" h="6350" extrusionOk="0">
                <a:moveTo>
                  <a:pt x="571500" y="0"/>
                </a:moveTo>
                <a:lnTo>
                  <a:pt x="563892" y="0"/>
                </a:lnTo>
                <a:lnTo>
                  <a:pt x="563892" y="6096"/>
                </a:lnTo>
                <a:lnTo>
                  <a:pt x="571500" y="6096"/>
                </a:lnTo>
                <a:lnTo>
                  <a:pt x="571500" y="0"/>
                </a:lnTo>
                <a:close/>
              </a:path>
              <a:path w="615950" h="6350" extrusionOk="0">
                <a:moveTo>
                  <a:pt x="615696" y="0"/>
                </a:moveTo>
                <a:lnTo>
                  <a:pt x="608076" y="0"/>
                </a:lnTo>
                <a:lnTo>
                  <a:pt x="608076" y="6096"/>
                </a:lnTo>
                <a:lnTo>
                  <a:pt x="615696" y="6096"/>
                </a:lnTo>
                <a:lnTo>
                  <a:pt x="6156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20" name="Google Shape;220;g10f7e746831_8_93"/>
          <p:cNvSpPr/>
          <p:nvPr/>
        </p:nvSpPr>
        <p:spPr>
          <a:xfrm>
            <a:off x="3788293" y="5199141"/>
            <a:ext cx="2505446" cy="11636"/>
          </a:xfrm>
          <a:custGeom>
            <a:avLst/>
            <a:gdLst/>
            <a:ahLst/>
            <a:cxnLst/>
            <a:rect l="l" t="t" r="r" b="b"/>
            <a:pathLst>
              <a:path w="1350645" h="6350" extrusionOk="0">
                <a:moveTo>
                  <a:pt x="4559" y="0"/>
                </a:moveTo>
                <a:lnTo>
                  <a:pt x="0" y="0"/>
                </a:lnTo>
                <a:lnTo>
                  <a:pt x="0" y="6096"/>
                </a:lnTo>
                <a:lnTo>
                  <a:pt x="4559" y="6096"/>
                </a:lnTo>
                <a:lnTo>
                  <a:pt x="4559" y="0"/>
                </a:lnTo>
                <a:close/>
              </a:path>
              <a:path w="1350645" h="6350" extrusionOk="0">
                <a:moveTo>
                  <a:pt x="47244" y="0"/>
                </a:moveTo>
                <a:lnTo>
                  <a:pt x="41148" y="0"/>
                </a:lnTo>
                <a:lnTo>
                  <a:pt x="41148" y="6096"/>
                </a:lnTo>
                <a:lnTo>
                  <a:pt x="47244" y="6096"/>
                </a:lnTo>
                <a:lnTo>
                  <a:pt x="47244" y="0"/>
                </a:lnTo>
                <a:close/>
              </a:path>
              <a:path w="1350645" h="6350" extrusionOk="0">
                <a:moveTo>
                  <a:pt x="91440" y="0"/>
                </a:moveTo>
                <a:lnTo>
                  <a:pt x="83820" y="0"/>
                </a:lnTo>
                <a:lnTo>
                  <a:pt x="83820" y="6096"/>
                </a:lnTo>
                <a:lnTo>
                  <a:pt x="91440" y="6096"/>
                </a:lnTo>
                <a:lnTo>
                  <a:pt x="91440" y="0"/>
                </a:lnTo>
                <a:close/>
              </a:path>
              <a:path w="1350645" h="6350" extrusionOk="0">
                <a:moveTo>
                  <a:pt x="134112" y="0"/>
                </a:moveTo>
                <a:lnTo>
                  <a:pt x="128016" y="0"/>
                </a:lnTo>
                <a:lnTo>
                  <a:pt x="128016" y="6096"/>
                </a:lnTo>
                <a:lnTo>
                  <a:pt x="134112" y="6096"/>
                </a:lnTo>
                <a:lnTo>
                  <a:pt x="134112" y="0"/>
                </a:lnTo>
                <a:close/>
              </a:path>
              <a:path w="1350645" h="6350" extrusionOk="0">
                <a:moveTo>
                  <a:pt x="178308" y="0"/>
                </a:moveTo>
                <a:lnTo>
                  <a:pt x="170688" y="0"/>
                </a:lnTo>
                <a:lnTo>
                  <a:pt x="170688" y="6096"/>
                </a:lnTo>
                <a:lnTo>
                  <a:pt x="178308" y="6096"/>
                </a:lnTo>
                <a:lnTo>
                  <a:pt x="178308" y="0"/>
                </a:lnTo>
                <a:close/>
              </a:path>
              <a:path w="1350645" h="6350" extrusionOk="0">
                <a:moveTo>
                  <a:pt x="220980" y="0"/>
                </a:moveTo>
                <a:lnTo>
                  <a:pt x="214884" y="0"/>
                </a:lnTo>
                <a:lnTo>
                  <a:pt x="214884" y="6096"/>
                </a:lnTo>
                <a:lnTo>
                  <a:pt x="220980" y="6096"/>
                </a:lnTo>
                <a:lnTo>
                  <a:pt x="220980" y="0"/>
                </a:lnTo>
                <a:close/>
              </a:path>
              <a:path w="1350645" h="6350" extrusionOk="0">
                <a:moveTo>
                  <a:pt x="265163" y="0"/>
                </a:moveTo>
                <a:lnTo>
                  <a:pt x="257543" y="0"/>
                </a:lnTo>
                <a:lnTo>
                  <a:pt x="257543" y="6096"/>
                </a:lnTo>
                <a:lnTo>
                  <a:pt x="265163" y="6096"/>
                </a:lnTo>
                <a:lnTo>
                  <a:pt x="265163" y="0"/>
                </a:lnTo>
                <a:close/>
              </a:path>
              <a:path w="1350645" h="6350" extrusionOk="0">
                <a:moveTo>
                  <a:pt x="307835" y="0"/>
                </a:moveTo>
                <a:lnTo>
                  <a:pt x="300228" y="0"/>
                </a:lnTo>
                <a:lnTo>
                  <a:pt x="300228" y="6096"/>
                </a:lnTo>
                <a:lnTo>
                  <a:pt x="307835" y="6096"/>
                </a:lnTo>
                <a:lnTo>
                  <a:pt x="307835" y="0"/>
                </a:lnTo>
                <a:close/>
              </a:path>
              <a:path w="1350645" h="6350" extrusionOk="0">
                <a:moveTo>
                  <a:pt x="352044" y="0"/>
                </a:moveTo>
                <a:lnTo>
                  <a:pt x="344424" y="0"/>
                </a:lnTo>
                <a:lnTo>
                  <a:pt x="344424" y="6096"/>
                </a:lnTo>
                <a:lnTo>
                  <a:pt x="352044" y="6096"/>
                </a:lnTo>
                <a:lnTo>
                  <a:pt x="352044" y="0"/>
                </a:lnTo>
                <a:close/>
              </a:path>
              <a:path w="1350645" h="6350" extrusionOk="0">
                <a:moveTo>
                  <a:pt x="394716" y="0"/>
                </a:moveTo>
                <a:lnTo>
                  <a:pt x="387096" y="0"/>
                </a:lnTo>
                <a:lnTo>
                  <a:pt x="387096" y="6096"/>
                </a:lnTo>
                <a:lnTo>
                  <a:pt x="394716" y="6096"/>
                </a:lnTo>
                <a:lnTo>
                  <a:pt x="394716" y="0"/>
                </a:lnTo>
                <a:close/>
              </a:path>
              <a:path w="1350645" h="6350" extrusionOk="0">
                <a:moveTo>
                  <a:pt x="438912" y="0"/>
                </a:moveTo>
                <a:lnTo>
                  <a:pt x="431292" y="0"/>
                </a:lnTo>
                <a:lnTo>
                  <a:pt x="431292" y="6096"/>
                </a:lnTo>
                <a:lnTo>
                  <a:pt x="438912" y="6096"/>
                </a:lnTo>
                <a:lnTo>
                  <a:pt x="438912" y="0"/>
                </a:lnTo>
                <a:close/>
              </a:path>
              <a:path w="1350645" h="6350" extrusionOk="0">
                <a:moveTo>
                  <a:pt x="481584" y="0"/>
                </a:moveTo>
                <a:lnTo>
                  <a:pt x="473951" y="0"/>
                </a:lnTo>
                <a:lnTo>
                  <a:pt x="473951" y="6096"/>
                </a:lnTo>
                <a:lnTo>
                  <a:pt x="481584" y="6096"/>
                </a:lnTo>
                <a:lnTo>
                  <a:pt x="481584" y="0"/>
                </a:lnTo>
                <a:close/>
              </a:path>
              <a:path w="1350645" h="6350" extrusionOk="0">
                <a:moveTo>
                  <a:pt x="525780" y="0"/>
                </a:moveTo>
                <a:lnTo>
                  <a:pt x="518147" y="0"/>
                </a:lnTo>
                <a:lnTo>
                  <a:pt x="518147" y="6096"/>
                </a:lnTo>
                <a:lnTo>
                  <a:pt x="525780" y="6096"/>
                </a:lnTo>
                <a:lnTo>
                  <a:pt x="525780" y="0"/>
                </a:lnTo>
                <a:close/>
              </a:path>
              <a:path w="1350645" h="6350" extrusionOk="0">
                <a:moveTo>
                  <a:pt x="568439" y="0"/>
                </a:moveTo>
                <a:lnTo>
                  <a:pt x="560832" y="0"/>
                </a:lnTo>
                <a:lnTo>
                  <a:pt x="560832" y="6096"/>
                </a:lnTo>
                <a:lnTo>
                  <a:pt x="568439" y="6096"/>
                </a:lnTo>
                <a:lnTo>
                  <a:pt x="568439" y="0"/>
                </a:lnTo>
                <a:close/>
              </a:path>
              <a:path w="1350645" h="6350" extrusionOk="0">
                <a:moveTo>
                  <a:pt x="612635" y="0"/>
                </a:moveTo>
                <a:lnTo>
                  <a:pt x="605028" y="0"/>
                </a:lnTo>
                <a:lnTo>
                  <a:pt x="605028" y="6096"/>
                </a:lnTo>
                <a:lnTo>
                  <a:pt x="612635" y="6096"/>
                </a:lnTo>
                <a:lnTo>
                  <a:pt x="612635" y="0"/>
                </a:lnTo>
                <a:close/>
              </a:path>
              <a:path w="1350645" h="6350" extrusionOk="0">
                <a:moveTo>
                  <a:pt x="655320" y="0"/>
                </a:moveTo>
                <a:lnTo>
                  <a:pt x="647700" y="0"/>
                </a:lnTo>
                <a:lnTo>
                  <a:pt x="647700" y="6096"/>
                </a:lnTo>
                <a:lnTo>
                  <a:pt x="655320" y="6096"/>
                </a:lnTo>
                <a:lnTo>
                  <a:pt x="655320" y="0"/>
                </a:lnTo>
                <a:close/>
              </a:path>
              <a:path w="1350645" h="6350" extrusionOk="0">
                <a:moveTo>
                  <a:pt x="697992" y="0"/>
                </a:moveTo>
                <a:lnTo>
                  <a:pt x="691896" y="0"/>
                </a:lnTo>
                <a:lnTo>
                  <a:pt x="691896" y="6096"/>
                </a:lnTo>
                <a:lnTo>
                  <a:pt x="697992" y="6096"/>
                </a:lnTo>
                <a:lnTo>
                  <a:pt x="697992" y="0"/>
                </a:lnTo>
                <a:close/>
              </a:path>
              <a:path w="1350645" h="6350" extrusionOk="0">
                <a:moveTo>
                  <a:pt x="742188" y="0"/>
                </a:moveTo>
                <a:lnTo>
                  <a:pt x="734555" y="0"/>
                </a:lnTo>
                <a:lnTo>
                  <a:pt x="734555" y="6096"/>
                </a:lnTo>
                <a:lnTo>
                  <a:pt x="742188" y="6096"/>
                </a:lnTo>
                <a:lnTo>
                  <a:pt x="742188" y="0"/>
                </a:lnTo>
                <a:close/>
              </a:path>
              <a:path w="1350645" h="6350" extrusionOk="0">
                <a:moveTo>
                  <a:pt x="784847" y="0"/>
                </a:moveTo>
                <a:lnTo>
                  <a:pt x="778751" y="0"/>
                </a:lnTo>
                <a:lnTo>
                  <a:pt x="778751" y="6096"/>
                </a:lnTo>
                <a:lnTo>
                  <a:pt x="784847" y="6096"/>
                </a:lnTo>
                <a:lnTo>
                  <a:pt x="784847" y="0"/>
                </a:lnTo>
                <a:close/>
              </a:path>
              <a:path w="1350645" h="6350" extrusionOk="0">
                <a:moveTo>
                  <a:pt x="829043" y="0"/>
                </a:moveTo>
                <a:lnTo>
                  <a:pt x="821436" y="0"/>
                </a:lnTo>
                <a:lnTo>
                  <a:pt x="821436" y="6096"/>
                </a:lnTo>
                <a:lnTo>
                  <a:pt x="829043" y="6096"/>
                </a:lnTo>
                <a:lnTo>
                  <a:pt x="829043" y="0"/>
                </a:lnTo>
                <a:close/>
              </a:path>
              <a:path w="1350645" h="6350" extrusionOk="0">
                <a:moveTo>
                  <a:pt x="871728" y="0"/>
                </a:moveTo>
                <a:lnTo>
                  <a:pt x="865632" y="0"/>
                </a:lnTo>
                <a:lnTo>
                  <a:pt x="865632" y="6096"/>
                </a:lnTo>
                <a:lnTo>
                  <a:pt x="871728" y="6096"/>
                </a:lnTo>
                <a:lnTo>
                  <a:pt x="871728" y="0"/>
                </a:lnTo>
                <a:close/>
              </a:path>
              <a:path w="1350645" h="6350" extrusionOk="0">
                <a:moveTo>
                  <a:pt x="915924" y="0"/>
                </a:moveTo>
                <a:lnTo>
                  <a:pt x="908304" y="0"/>
                </a:lnTo>
                <a:lnTo>
                  <a:pt x="908304" y="6096"/>
                </a:lnTo>
                <a:lnTo>
                  <a:pt x="915924" y="6096"/>
                </a:lnTo>
                <a:lnTo>
                  <a:pt x="915924" y="0"/>
                </a:lnTo>
                <a:close/>
              </a:path>
              <a:path w="1350645" h="6350" extrusionOk="0">
                <a:moveTo>
                  <a:pt x="958596" y="0"/>
                </a:moveTo>
                <a:lnTo>
                  <a:pt x="952500" y="0"/>
                </a:lnTo>
                <a:lnTo>
                  <a:pt x="952500" y="6096"/>
                </a:lnTo>
                <a:lnTo>
                  <a:pt x="958596" y="6096"/>
                </a:lnTo>
                <a:lnTo>
                  <a:pt x="958596" y="0"/>
                </a:lnTo>
                <a:close/>
              </a:path>
              <a:path w="1350645" h="6350" extrusionOk="0">
                <a:moveTo>
                  <a:pt x="1002792" y="0"/>
                </a:moveTo>
                <a:lnTo>
                  <a:pt x="995172" y="0"/>
                </a:lnTo>
                <a:lnTo>
                  <a:pt x="995172" y="6096"/>
                </a:lnTo>
                <a:lnTo>
                  <a:pt x="1002792" y="6096"/>
                </a:lnTo>
                <a:lnTo>
                  <a:pt x="1002792" y="0"/>
                </a:lnTo>
                <a:close/>
              </a:path>
              <a:path w="1350645" h="6350" extrusionOk="0">
                <a:moveTo>
                  <a:pt x="1045451" y="0"/>
                </a:moveTo>
                <a:lnTo>
                  <a:pt x="1039368" y="0"/>
                </a:lnTo>
                <a:lnTo>
                  <a:pt x="1039368" y="6096"/>
                </a:lnTo>
                <a:lnTo>
                  <a:pt x="1045451" y="6096"/>
                </a:lnTo>
                <a:lnTo>
                  <a:pt x="1045451" y="0"/>
                </a:lnTo>
                <a:close/>
              </a:path>
              <a:path w="1350645" h="6350" extrusionOk="0">
                <a:moveTo>
                  <a:pt x="1089660" y="0"/>
                </a:moveTo>
                <a:lnTo>
                  <a:pt x="1082040" y="0"/>
                </a:lnTo>
                <a:lnTo>
                  <a:pt x="1082040" y="6096"/>
                </a:lnTo>
                <a:lnTo>
                  <a:pt x="1089660" y="6096"/>
                </a:lnTo>
                <a:lnTo>
                  <a:pt x="1089660" y="0"/>
                </a:lnTo>
                <a:close/>
              </a:path>
              <a:path w="1350645" h="6350" extrusionOk="0">
                <a:moveTo>
                  <a:pt x="1132332" y="0"/>
                </a:moveTo>
                <a:lnTo>
                  <a:pt x="1124712" y="0"/>
                </a:lnTo>
                <a:lnTo>
                  <a:pt x="1124712" y="6096"/>
                </a:lnTo>
                <a:lnTo>
                  <a:pt x="1132332" y="6096"/>
                </a:lnTo>
                <a:lnTo>
                  <a:pt x="1132332" y="0"/>
                </a:lnTo>
                <a:close/>
              </a:path>
              <a:path w="1350645" h="6350" extrusionOk="0">
                <a:moveTo>
                  <a:pt x="1176528" y="0"/>
                </a:moveTo>
                <a:lnTo>
                  <a:pt x="1168908" y="0"/>
                </a:lnTo>
                <a:lnTo>
                  <a:pt x="1168908" y="6096"/>
                </a:lnTo>
                <a:lnTo>
                  <a:pt x="1176528" y="6096"/>
                </a:lnTo>
                <a:lnTo>
                  <a:pt x="1176528" y="0"/>
                </a:lnTo>
                <a:close/>
              </a:path>
              <a:path w="1350645" h="6350" extrusionOk="0">
                <a:moveTo>
                  <a:pt x="1219200" y="0"/>
                </a:moveTo>
                <a:lnTo>
                  <a:pt x="1211580" y="0"/>
                </a:lnTo>
                <a:lnTo>
                  <a:pt x="1211580" y="6096"/>
                </a:lnTo>
                <a:lnTo>
                  <a:pt x="1219200" y="6096"/>
                </a:lnTo>
                <a:lnTo>
                  <a:pt x="1219200" y="0"/>
                </a:lnTo>
                <a:close/>
              </a:path>
              <a:path w="1350645" h="6350" extrusionOk="0">
                <a:moveTo>
                  <a:pt x="1263396" y="0"/>
                </a:moveTo>
                <a:lnTo>
                  <a:pt x="1255776" y="0"/>
                </a:lnTo>
                <a:lnTo>
                  <a:pt x="1255776" y="6096"/>
                </a:lnTo>
                <a:lnTo>
                  <a:pt x="1263396" y="6096"/>
                </a:lnTo>
                <a:lnTo>
                  <a:pt x="1263396" y="0"/>
                </a:lnTo>
                <a:close/>
              </a:path>
              <a:path w="1350645" h="6350" extrusionOk="0">
                <a:moveTo>
                  <a:pt x="1306068" y="0"/>
                </a:moveTo>
                <a:lnTo>
                  <a:pt x="1298435" y="0"/>
                </a:lnTo>
                <a:lnTo>
                  <a:pt x="1298435" y="6096"/>
                </a:lnTo>
                <a:lnTo>
                  <a:pt x="1306068" y="6096"/>
                </a:lnTo>
                <a:lnTo>
                  <a:pt x="1306068" y="0"/>
                </a:lnTo>
                <a:close/>
              </a:path>
              <a:path w="1350645" h="6350" extrusionOk="0">
                <a:moveTo>
                  <a:pt x="1350264" y="0"/>
                </a:moveTo>
                <a:lnTo>
                  <a:pt x="1342644" y="0"/>
                </a:lnTo>
                <a:lnTo>
                  <a:pt x="1342644" y="6096"/>
                </a:lnTo>
                <a:lnTo>
                  <a:pt x="1350264" y="6096"/>
                </a:lnTo>
                <a:lnTo>
                  <a:pt x="135026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21" name="Google Shape;221;g10f7e746831_8_93"/>
          <p:cNvSpPr/>
          <p:nvPr/>
        </p:nvSpPr>
        <p:spPr>
          <a:xfrm>
            <a:off x="1221755" y="5143298"/>
            <a:ext cx="246186" cy="115198"/>
          </a:xfrm>
          <a:custGeom>
            <a:avLst/>
            <a:gdLst/>
            <a:ahLst/>
            <a:cxnLst/>
            <a:rect l="l" t="t" r="r" b="b"/>
            <a:pathLst>
              <a:path w="132715" h="62864" extrusionOk="0">
                <a:moveTo>
                  <a:pt x="35052" y="38100"/>
                </a:moveTo>
                <a:lnTo>
                  <a:pt x="33528" y="36576"/>
                </a:lnTo>
                <a:lnTo>
                  <a:pt x="33528" y="35052"/>
                </a:lnTo>
                <a:lnTo>
                  <a:pt x="32004" y="33528"/>
                </a:lnTo>
                <a:lnTo>
                  <a:pt x="30480" y="33528"/>
                </a:lnTo>
                <a:lnTo>
                  <a:pt x="27432" y="30480"/>
                </a:lnTo>
                <a:lnTo>
                  <a:pt x="22860" y="30480"/>
                </a:lnTo>
                <a:lnTo>
                  <a:pt x="21336" y="28956"/>
                </a:lnTo>
                <a:lnTo>
                  <a:pt x="28956" y="27432"/>
                </a:lnTo>
                <a:lnTo>
                  <a:pt x="33528" y="21336"/>
                </a:lnTo>
                <a:lnTo>
                  <a:pt x="33528" y="10668"/>
                </a:lnTo>
                <a:lnTo>
                  <a:pt x="32004" y="7620"/>
                </a:lnTo>
                <a:lnTo>
                  <a:pt x="32004" y="6096"/>
                </a:lnTo>
                <a:lnTo>
                  <a:pt x="27432" y="1524"/>
                </a:lnTo>
                <a:lnTo>
                  <a:pt x="25908" y="1524"/>
                </a:lnTo>
                <a:lnTo>
                  <a:pt x="22860" y="0"/>
                </a:lnTo>
                <a:lnTo>
                  <a:pt x="6096" y="0"/>
                </a:lnTo>
                <a:lnTo>
                  <a:pt x="3048" y="3048"/>
                </a:lnTo>
                <a:lnTo>
                  <a:pt x="3048" y="9144"/>
                </a:lnTo>
                <a:lnTo>
                  <a:pt x="6096" y="7620"/>
                </a:lnTo>
                <a:lnTo>
                  <a:pt x="10668" y="6096"/>
                </a:lnTo>
                <a:lnTo>
                  <a:pt x="22860" y="6096"/>
                </a:lnTo>
                <a:lnTo>
                  <a:pt x="25908" y="9144"/>
                </a:lnTo>
                <a:lnTo>
                  <a:pt x="25908" y="22860"/>
                </a:lnTo>
                <a:lnTo>
                  <a:pt x="21336" y="27432"/>
                </a:lnTo>
                <a:lnTo>
                  <a:pt x="6096" y="27432"/>
                </a:lnTo>
                <a:lnTo>
                  <a:pt x="6096" y="33528"/>
                </a:lnTo>
                <a:lnTo>
                  <a:pt x="22860" y="33528"/>
                </a:lnTo>
                <a:lnTo>
                  <a:pt x="28956" y="36576"/>
                </a:lnTo>
                <a:lnTo>
                  <a:pt x="28956" y="47244"/>
                </a:lnTo>
                <a:lnTo>
                  <a:pt x="27432" y="48768"/>
                </a:lnTo>
                <a:lnTo>
                  <a:pt x="27432" y="51816"/>
                </a:lnTo>
                <a:lnTo>
                  <a:pt x="25908" y="51816"/>
                </a:lnTo>
                <a:lnTo>
                  <a:pt x="22860" y="54864"/>
                </a:lnTo>
                <a:lnTo>
                  <a:pt x="21336" y="54864"/>
                </a:lnTo>
                <a:lnTo>
                  <a:pt x="19812" y="56388"/>
                </a:lnTo>
                <a:lnTo>
                  <a:pt x="9144" y="56388"/>
                </a:lnTo>
                <a:lnTo>
                  <a:pt x="4572" y="54864"/>
                </a:lnTo>
                <a:lnTo>
                  <a:pt x="0" y="51816"/>
                </a:lnTo>
                <a:lnTo>
                  <a:pt x="0" y="59436"/>
                </a:lnTo>
                <a:lnTo>
                  <a:pt x="3048" y="60960"/>
                </a:lnTo>
                <a:lnTo>
                  <a:pt x="9144" y="62484"/>
                </a:lnTo>
                <a:lnTo>
                  <a:pt x="19812" y="62484"/>
                </a:lnTo>
                <a:lnTo>
                  <a:pt x="22860" y="60960"/>
                </a:lnTo>
                <a:lnTo>
                  <a:pt x="25908" y="60960"/>
                </a:lnTo>
                <a:lnTo>
                  <a:pt x="28956" y="57912"/>
                </a:lnTo>
                <a:lnTo>
                  <a:pt x="32004" y="56388"/>
                </a:lnTo>
                <a:lnTo>
                  <a:pt x="33528" y="53340"/>
                </a:lnTo>
                <a:lnTo>
                  <a:pt x="33528" y="51816"/>
                </a:lnTo>
                <a:lnTo>
                  <a:pt x="35052" y="48768"/>
                </a:lnTo>
                <a:lnTo>
                  <a:pt x="35052" y="38100"/>
                </a:lnTo>
                <a:close/>
              </a:path>
              <a:path w="132715" h="62864" extrusionOk="0">
                <a:moveTo>
                  <a:pt x="85356" y="30480"/>
                </a:moveTo>
                <a:lnTo>
                  <a:pt x="84188" y="17360"/>
                </a:lnTo>
                <a:lnTo>
                  <a:pt x="80594" y="7810"/>
                </a:lnTo>
                <a:lnTo>
                  <a:pt x="78778" y="6096"/>
                </a:lnTo>
                <a:lnTo>
                  <a:pt x="77736" y="5118"/>
                </a:lnTo>
                <a:lnTo>
                  <a:pt x="77736" y="32004"/>
                </a:lnTo>
                <a:lnTo>
                  <a:pt x="76898" y="42887"/>
                </a:lnTo>
                <a:lnTo>
                  <a:pt x="74498" y="50482"/>
                </a:lnTo>
                <a:lnTo>
                  <a:pt x="70662" y="54940"/>
                </a:lnTo>
                <a:lnTo>
                  <a:pt x="65544" y="56388"/>
                </a:lnTo>
                <a:lnTo>
                  <a:pt x="59778" y="54940"/>
                </a:lnTo>
                <a:lnTo>
                  <a:pt x="56019" y="50482"/>
                </a:lnTo>
                <a:lnTo>
                  <a:pt x="53962" y="42887"/>
                </a:lnTo>
                <a:lnTo>
                  <a:pt x="53352" y="32004"/>
                </a:lnTo>
                <a:lnTo>
                  <a:pt x="53962" y="20243"/>
                </a:lnTo>
                <a:lnTo>
                  <a:pt x="56019" y="12192"/>
                </a:lnTo>
                <a:lnTo>
                  <a:pt x="59778" y="7581"/>
                </a:lnTo>
                <a:lnTo>
                  <a:pt x="65544" y="6096"/>
                </a:lnTo>
                <a:lnTo>
                  <a:pt x="71297" y="7581"/>
                </a:lnTo>
                <a:lnTo>
                  <a:pt x="75069" y="12192"/>
                </a:lnTo>
                <a:lnTo>
                  <a:pt x="77114" y="20243"/>
                </a:lnTo>
                <a:lnTo>
                  <a:pt x="77736" y="32004"/>
                </a:lnTo>
                <a:lnTo>
                  <a:pt x="77736" y="5118"/>
                </a:lnTo>
                <a:lnTo>
                  <a:pt x="74422" y="1981"/>
                </a:lnTo>
                <a:lnTo>
                  <a:pt x="65544" y="0"/>
                </a:lnTo>
                <a:lnTo>
                  <a:pt x="59448" y="0"/>
                </a:lnTo>
                <a:lnTo>
                  <a:pt x="57924" y="1524"/>
                </a:lnTo>
                <a:lnTo>
                  <a:pt x="51828" y="4572"/>
                </a:lnTo>
                <a:lnTo>
                  <a:pt x="47256" y="13716"/>
                </a:lnTo>
                <a:lnTo>
                  <a:pt x="47256" y="18288"/>
                </a:lnTo>
                <a:lnTo>
                  <a:pt x="45732" y="22860"/>
                </a:lnTo>
                <a:lnTo>
                  <a:pt x="45732" y="41148"/>
                </a:lnTo>
                <a:lnTo>
                  <a:pt x="47256" y="45720"/>
                </a:lnTo>
                <a:lnTo>
                  <a:pt x="47256" y="48768"/>
                </a:lnTo>
                <a:lnTo>
                  <a:pt x="50304" y="54864"/>
                </a:lnTo>
                <a:lnTo>
                  <a:pt x="56400" y="60960"/>
                </a:lnTo>
                <a:lnTo>
                  <a:pt x="59448" y="62484"/>
                </a:lnTo>
                <a:lnTo>
                  <a:pt x="68592" y="62484"/>
                </a:lnTo>
                <a:lnTo>
                  <a:pt x="71640" y="60960"/>
                </a:lnTo>
                <a:lnTo>
                  <a:pt x="73164" y="60960"/>
                </a:lnTo>
                <a:lnTo>
                  <a:pt x="76212" y="59436"/>
                </a:lnTo>
                <a:lnTo>
                  <a:pt x="77736" y="56388"/>
                </a:lnTo>
                <a:lnTo>
                  <a:pt x="82308" y="51816"/>
                </a:lnTo>
                <a:lnTo>
                  <a:pt x="82308" y="48768"/>
                </a:lnTo>
                <a:lnTo>
                  <a:pt x="85356" y="39624"/>
                </a:lnTo>
                <a:lnTo>
                  <a:pt x="85356" y="30480"/>
                </a:lnTo>
                <a:close/>
              </a:path>
              <a:path w="132715" h="62864" extrusionOk="0">
                <a:moveTo>
                  <a:pt x="132600" y="30480"/>
                </a:moveTo>
                <a:lnTo>
                  <a:pt x="131216" y="17360"/>
                </a:lnTo>
                <a:lnTo>
                  <a:pt x="127266" y="7810"/>
                </a:lnTo>
                <a:lnTo>
                  <a:pt x="125425" y="6096"/>
                </a:lnTo>
                <a:lnTo>
                  <a:pt x="124866" y="5575"/>
                </a:lnTo>
                <a:lnTo>
                  <a:pt x="124866" y="30480"/>
                </a:lnTo>
                <a:lnTo>
                  <a:pt x="124739" y="35052"/>
                </a:lnTo>
                <a:lnTo>
                  <a:pt x="124142" y="42887"/>
                </a:lnTo>
                <a:lnTo>
                  <a:pt x="121742" y="50482"/>
                </a:lnTo>
                <a:lnTo>
                  <a:pt x="117906" y="54940"/>
                </a:lnTo>
                <a:lnTo>
                  <a:pt x="112788" y="56388"/>
                </a:lnTo>
                <a:lnTo>
                  <a:pt x="106781" y="54940"/>
                </a:lnTo>
                <a:lnTo>
                  <a:pt x="102489" y="50482"/>
                </a:lnTo>
                <a:lnTo>
                  <a:pt x="99923" y="42887"/>
                </a:lnTo>
                <a:lnTo>
                  <a:pt x="99060" y="32004"/>
                </a:lnTo>
                <a:lnTo>
                  <a:pt x="99923" y="20243"/>
                </a:lnTo>
                <a:lnTo>
                  <a:pt x="124866" y="30480"/>
                </a:lnTo>
                <a:lnTo>
                  <a:pt x="124866" y="5575"/>
                </a:lnTo>
                <a:lnTo>
                  <a:pt x="121018" y="1981"/>
                </a:lnTo>
                <a:lnTo>
                  <a:pt x="112788" y="0"/>
                </a:lnTo>
                <a:lnTo>
                  <a:pt x="106680" y="0"/>
                </a:lnTo>
                <a:lnTo>
                  <a:pt x="103632" y="1524"/>
                </a:lnTo>
                <a:lnTo>
                  <a:pt x="102108" y="3048"/>
                </a:lnTo>
                <a:lnTo>
                  <a:pt x="99060" y="4572"/>
                </a:lnTo>
                <a:lnTo>
                  <a:pt x="94488" y="13716"/>
                </a:lnTo>
                <a:lnTo>
                  <a:pt x="92964" y="18288"/>
                </a:lnTo>
                <a:lnTo>
                  <a:pt x="92964" y="45720"/>
                </a:lnTo>
                <a:lnTo>
                  <a:pt x="97536" y="54864"/>
                </a:lnTo>
                <a:lnTo>
                  <a:pt x="99060" y="56388"/>
                </a:lnTo>
                <a:lnTo>
                  <a:pt x="100584" y="59436"/>
                </a:lnTo>
                <a:lnTo>
                  <a:pt x="103632" y="60960"/>
                </a:lnTo>
                <a:lnTo>
                  <a:pt x="105156" y="62484"/>
                </a:lnTo>
                <a:lnTo>
                  <a:pt x="114312" y="62484"/>
                </a:lnTo>
                <a:lnTo>
                  <a:pt x="117360" y="60960"/>
                </a:lnTo>
                <a:lnTo>
                  <a:pt x="120408" y="60960"/>
                </a:lnTo>
                <a:lnTo>
                  <a:pt x="124980" y="56388"/>
                </a:lnTo>
                <a:lnTo>
                  <a:pt x="126504" y="54864"/>
                </a:lnTo>
                <a:lnTo>
                  <a:pt x="129552" y="48768"/>
                </a:lnTo>
                <a:lnTo>
                  <a:pt x="131076" y="44196"/>
                </a:lnTo>
                <a:lnTo>
                  <a:pt x="131076" y="39624"/>
                </a:lnTo>
                <a:lnTo>
                  <a:pt x="132600" y="35052"/>
                </a:lnTo>
                <a:lnTo>
                  <a:pt x="132600" y="30480"/>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22" name="Google Shape;222;g10f7e746831_8_93"/>
          <p:cNvSpPr/>
          <p:nvPr/>
        </p:nvSpPr>
        <p:spPr>
          <a:xfrm>
            <a:off x="1606591" y="3808652"/>
            <a:ext cx="1142587" cy="13962"/>
          </a:xfrm>
          <a:custGeom>
            <a:avLst/>
            <a:gdLst/>
            <a:ahLst/>
            <a:cxnLst/>
            <a:rect l="l" t="t" r="r" b="b"/>
            <a:pathLst>
              <a:path w="615950" h="7619" extrusionOk="0">
                <a:moveTo>
                  <a:pt x="7620" y="0"/>
                </a:moveTo>
                <a:lnTo>
                  <a:pt x="0" y="0"/>
                </a:lnTo>
                <a:lnTo>
                  <a:pt x="0" y="7620"/>
                </a:lnTo>
                <a:lnTo>
                  <a:pt x="7620" y="7620"/>
                </a:lnTo>
                <a:lnTo>
                  <a:pt x="7620" y="0"/>
                </a:lnTo>
                <a:close/>
              </a:path>
              <a:path w="615950" h="7619" extrusionOk="0">
                <a:moveTo>
                  <a:pt x="51816" y="0"/>
                </a:moveTo>
                <a:lnTo>
                  <a:pt x="44196" y="0"/>
                </a:lnTo>
                <a:lnTo>
                  <a:pt x="44196" y="7620"/>
                </a:lnTo>
                <a:lnTo>
                  <a:pt x="51816" y="7620"/>
                </a:lnTo>
                <a:lnTo>
                  <a:pt x="51816" y="0"/>
                </a:lnTo>
                <a:close/>
              </a:path>
              <a:path w="615950" h="7619" extrusionOk="0">
                <a:moveTo>
                  <a:pt x="94488" y="0"/>
                </a:moveTo>
                <a:lnTo>
                  <a:pt x="86868" y="0"/>
                </a:lnTo>
                <a:lnTo>
                  <a:pt x="86868" y="7620"/>
                </a:lnTo>
                <a:lnTo>
                  <a:pt x="94488" y="7620"/>
                </a:lnTo>
                <a:lnTo>
                  <a:pt x="94488" y="0"/>
                </a:lnTo>
                <a:close/>
              </a:path>
              <a:path w="615950" h="7619" extrusionOk="0">
                <a:moveTo>
                  <a:pt x="137160" y="0"/>
                </a:moveTo>
                <a:lnTo>
                  <a:pt x="131064" y="0"/>
                </a:lnTo>
                <a:lnTo>
                  <a:pt x="131064" y="7620"/>
                </a:lnTo>
                <a:lnTo>
                  <a:pt x="137160" y="7620"/>
                </a:lnTo>
                <a:lnTo>
                  <a:pt x="137160" y="0"/>
                </a:lnTo>
                <a:close/>
              </a:path>
              <a:path w="615950" h="7619" extrusionOk="0">
                <a:moveTo>
                  <a:pt x="181356" y="0"/>
                </a:moveTo>
                <a:lnTo>
                  <a:pt x="173736" y="0"/>
                </a:lnTo>
                <a:lnTo>
                  <a:pt x="173736" y="7620"/>
                </a:lnTo>
                <a:lnTo>
                  <a:pt x="181356" y="7620"/>
                </a:lnTo>
                <a:lnTo>
                  <a:pt x="181356" y="0"/>
                </a:lnTo>
                <a:close/>
              </a:path>
              <a:path w="615950" h="7619" extrusionOk="0">
                <a:moveTo>
                  <a:pt x="224028" y="0"/>
                </a:moveTo>
                <a:lnTo>
                  <a:pt x="217932" y="0"/>
                </a:lnTo>
                <a:lnTo>
                  <a:pt x="217932" y="7620"/>
                </a:lnTo>
                <a:lnTo>
                  <a:pt x="224028" y="7620"/>
                </a:lnTo>
                <a:lnTo>
                  <a:pt x="224028" y="0"/>
                </a:lnTo>
                <a:close/>
              </a:path>
              <a:path w="615950" h="7619" extrusionOk="0">
                <a:moveTo>
                  <a:pt x="268224" y="0"/>
                </a:moveTo>
                <a:lnTo>
                  <a:pt x="260604" y="0"/>
                </a:lnTo>
                <a:lnTo>
                  <a:pt x="260604" y="7620"/>
                </a:lnTo>
                <a:lnTo>
                  <a:pt x="268224" y="7620"/>
                </a:lnTo>
                <a:lnTo>
                  <a:pt x="268224" y="0"/>
                </a:lnTo>
                <a:close/>
              </a:path>
              <a:path w="615950" h="7619" extrusionOk="0">
                <a:moveTo>
                  <a:pt x="310896" y="0"/>
                </a:moveTo>
                <a:lnTo>
                  <a:pt x="304800" y="0"/>
                </a:lnTo>
                <a:lnTo>
                  <a:pt x="304800" y="7620"/>
                </a:lnTo>
                <a:lnTo>
                  <a:pt x="310896" y="7620"/>
                </a:lnTo>
                <a:lnTo>
                  <a:pt x="310896" y="0"/>
                </a:lnTo>
                <a:close/>
              </a:path>
              <a:path w="615950" h="7619" extrusionOk="0">
                <a:moveTo>
                  <a:pt x="355092" y="0"/>
                </a:moveTo>
                <a:lnTo>
                  <a:pt x="347472" y="0"/>
                </a:lnTo>
                <a:lnTo>
                  <a:pt x="347472" y="7620"/>
                </a:lnTo>
                <a:lnTo>
                  <a:pt x="355092" y="7620"/>
                </a:lnTo>
                <a:lnTo>
                  <a:pt x="355092" y="0"/>
                </a:lnTo>
                <a:close/>
              </a:path>
              <a:path w="615950" h="7619" extrusionOk="0">
                <a:moveTo>
                  <a:pt x="397764" y="0"/>
                </a:moveTo>
                <a:lnTo>
                  <a:pt x="391668" y="0"/>
                </a:lnTo>
                <a:lnTo>
                  <a:pt x="391668" y="7620"/>
                </a:lnTo>
                <a:lnTo>
                  <a:pt x="397764" y="7620"/>
                </a:lnTo>
                <a:lnTo>
                  <a:pt x="397764" y="0"/>
                </a:lnTo>
                <a:close/>
              </a:path>
              <a:path w="615950" h="7619" extrusionOk="0">
                <a:moveTo>
                  <a:pt x="441972" y="0"/>
                </a:moveTo>
                <a:lnTo>
                  <a:pt x="434340" y="0"/>
                </a:lnTo>
                <a:lnTo>
                  <a:pt x="434340" y="7620"/>
                </a:lnTo>
                <a:lnTo>
                  <a:pt x="441972" y="7620"/>
                </a:lnTo>
                <a:lnTo>
                  <a:pt x="441972" y="0"/>
                </a:lnTo>
                <a:close/>
              </a:path>
              <a:path w="615950" h="7619" extrusionOk="0">
                <a:moveTo>
                  <a:pt x="484644" y="0"/>
                </a:moveTo>
                <a:lnTo>
                  <a:pt x="478548" y="0"/>
                </a:lnTo>
                <a:lnTo>
                  <a:pt x="478548" y="7620"/>
                </a:lnTo>
                <a:lnTo>
                  <a:pt x="484644" y="7620"/>
                </a:lnTo>
                <a:lnTo>
                  <a:pt x="484644" y="0"/>
                </a:lnTo>
                <a:close/>
              </a:path>
              <a:path w="615950" h="7619" extrusionOk="0">
                <a:moveTo>
                  <a:pt x="528828" y="0"/>
                </a:moveTo>
                <a:lnTo>
                  <a:pt x="521220" y="0"/>
                </a:lnTo>
                <a:lnTo>
                  <a:pt x="521220" y="7620"/>
                </a:lnTo>
                <a:lnTo>
                  <a:pt x="528828" y="7620"/>
                </a:lnTo>
                <a:lnTo>
                  <a:pt x="528828" y="0"/>
                </a:lnTo>
                <a:close/>
              </a:path>
              <a:path w="615950" h="7619" extrusionOk="0">
                <a:moveTo>
                  <a:pt x="571500" y="0"/>
                </a:moveTo>
                <a:lnTo>
                  <a:pt x="563892" y="0"/>
                </a:lnTo>
                <a:lnTo>
                  <a:pt x="563892" y="7620"/>
                </a:lnTo>
                <a:lnTo>
                  <a:pt x="571500" y="7620"/>
                </a:lnTo>
                <a:lnTo>
                  <a:pt x="571500" y="0"/>
                </a:lnTo>
                <a:close/>
              </a:path>
              <a:path w="615950" h="7619" extrusionOk="0">
                <a:moveTo>
                  <a:pt x="615696" y="0"/>
                </a:moveTo>
                <a:lnTo>
                  <a:pt x="608076" y="0"/>
                </a:lnTo>
                <a:lnTo>
                  <a:pt x="608076" y="7620"/>
                </a:lnTo>
                <a:lnTo>
                  <a:pt x="615696" y="7620"/>
                </a:lnTo>
                <a:lnTo>
                  <a:pt x="6156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23" name="Google Shape;223;g10f7e746831_8_93"/>
          <p:cNvSpPr/>
          <p:nvPr/>
        </p:nvSpPr>
        <p:spPr>
          <a:xfrm>
            <a:off x="3788293" y="3808652"/>
            <a:ext cx="2505446" cy="13962"/>
          </a:xfrm>
          <a:custGeom>
            <a:avLst/>
            <a:gdLst/>
            <a:ahLst/>
            <a:cxnLst/>
            <a:rect l="l" t="t" r="r" b="b"/>
            <a:pathLst>
              <a:path w="1350645" h="7619" extrusionOk="0">
                <a:moveTo>
                  <a:pt x="4559" y="0"/>
                </a:moveTo>
                <a:lnTo>
                  <a:pt x="0" y="0"/>
                </a:lnTo>
                <a:lnTo>
                  <a:pt x="0" y="7620"/>
                </a:lnTo>
                <a:lnTo>
                  <a:pt x="4559" y="7620"/>
                </a:lnTo>
                <a:lnTo>
                  <a:pt x="4559" y="0"/>
                </a:lnTo>
                <a:close/>
              </a:path>
              <a:path w="1350645" h="7619" extrusionOk="0">
                <a:moveTo>
                  <a:pt x="47244" y="0"/>
                </a:moveTo>
                <a:lnTo>
                  <a:pt x="41148" y="0"/>
                </a:lnTo>
                <a:lnTo>
                  <a:pt x="41148" y="7620"/>
                </a:lnTo>
                <a:lnTo>
                  <a:pt x="47244" y="7620"/>
                </a:lnTo>
                <a:lnTo>
                  <a:pt x="47244" y="0"/>
                </a:lnTo>
                <a:close/>
              </a:path>
              <a:path w="1350645" h="7619" extrusionOk="0">
                <a:moveTo>
                  <a:pt x="91440" y="0"/>
                </a:moveTo>
                <a:lnTo>
                  <a:pt x="83820" y="0"/>
                </a:lnTo>
                <a:lnTo>
                  <a:pt x="83820" y="7620"/>
                </a:lnTo>
                <a:lnTo>
                  <a:pt x="91440" y="7620"/>
                </a:lnTo>
                <a:lnTo>
                  <a:pt x="91440" y="0"/>
                </a:lnTo>
                <a:close/>
              </a:path>
              <a:path w="1350645" h="7619" extrusionOk="0">
                <a:moveTo>
                  <a:pt x="134112" y="0"/>
                </a:moveTo>
                <a:lnTo>
                  <a:pt x="128016" y="0"/>
                </a:lnTo>
                <a:lnTo>
                  <a:pt x="128016" y="7620"/>
                </a:lnTo>
                <a:lnTo>
                  <a:pt x="134112" y="7620"/>
                </a:lnTo>
                <a:lnTo>
                  <a:pt x="134112" y="0"/>
                </a:lnTo>
                <a:close/>
              </a:path>
              <a:path w="1350645" h="7619" extrusionOk="0">
                <a:moveTo>
                  <a:pt x="178308" y="0"/>
                </a:moveTo>
                <a:lnTo>
                  <a:pt x="170688" y="0"/>
                </a:lnTo>
                <a:lnTo>
                  <a:pt x="170688" y="7620"/>
                </a:lnTo>
                <a:lnTo>
                  <a:pt x="178308" y="7620"/>
                </a:lnTo>
                <a:lnTo>
                  <a:pt x="178308" y="0"/>
                </a:lnTo>
                <a:close/>
              </a:path>
              <a:path w="1350645" h="7619" extrusionOk="0">
                <a:moveTo>
                  <a:pt x="220980" y="0"/>
                </a:moveTo>
                <a:lnTo>
                  <a:pt x="214884" y="0"/>
                </a:lnTo>
                <a:lnTo>
                  <a:pt x="214884" y="7620"/>
                </a:lnTo>
                <a:lnTo>
                  <a:pt x="220980" y="7620"/>
                </a:lnTo>
                <a:lnTo>
                  <a:pt x="220980" y="0"/>
                </a:lnTo>
                <a:close/>
              </a:path>
              <a:path w="1350645" h="7619" extrusionOk="0">
                <a:moveTo>
                  <a:pt x="265163" y="0"/>
                </a:moveTo>
                <a:lnTo>
                  <a:pt x="257543" y="0"/>
                </a:lnTo>
                <a:lnTo>
                  <a:pt x="257543" y="7620"/>
                </a:lnTo>
                <a:lnTo>
                  <a:pt x="265163" y="7620"/>
                </a:lnTo>
                <a:lnTo>
                  <a:pt x="265163" y="0"/>
                </a:lnTo>
                <a:close/>
              </a:path>
              <a:path w="1350645" h="7619" extrusionOk="0">
                <a:moveTo>
                  <a:pt x="307835" y="0"/>
                </a:moveTo>
                <a:lnTo>
                  <a:pt x="300228" y="0"/>
                </a:lnTo>
                <a:lnTo>
                  <a:pt x="300228" y="7620"/>
                </a:lnTo>
                <a:lnTo>
                  <a:pt x="307835" y="7620"/>
                </a:lnTo>
                <a:lnTo>
                  <a:pt x="307835" y="0"/>
                </a:lnTo>
                <a:close/>
              </a:path>
              <a:path w="1350645" h="7619" extrusionOk="0">
                <a:moveTo>
                  <a:pt x="352044" y="0"/>
                </a:moveTo>
                <a:lnTo>
                  <a:pt x="344424" y="0"/>
                </a:lnTo>
                <a:lnTo>
                  <a:pt x="344424" y="7620"/>
                </a:lnTo>
                <a:lnTo>
                  <a:pt x="352044" y="7620"/>
                </a:lnTo>
                <a:lnTo>
                  <a:pt x="352044" y="0"/>
                </a:lnTo>
                <a:close/>
              </a:path>
              <a:path w="1350645" h="7619" extrusionOk="0">
                <a:moveTo>
                  <a:pt x="394716" y="0"/>
                </a:moveTo>
                <a:lnTo>
                  <a:pt x="387096" y="0"/>
                </a:lnTo>
                <a:lnTo>
                  <a:pt x="387096" y="7620"/>
                </a:lnTo>
                <a:lnTo>
                  <a:pt x="394716" y="7620"/>
                </a:lnTo>
                <a:lnTo>
                  <a:pt x="394716" y="0"/>
                </a:lnTo>
                <a:close/>
              </a:path>
              <a:path w="1350645" h="7619" extrusionOk="0">
                <a:moveTo>
                  <a:pt x="438912" y="0"/>
                </a:moveTo>
                <a:lnTo>
                  <a:pt x="431292" y="0"/>
                </a:lnTo>
                <a:lnTo>
                  <a:pt x="431292" y="7620"/>
                </a:lnTo>
                <a:lnTo>
                  <a:pt x="438912" y="7620"/>
                </a:lnTo>
                <a:lnTo>
                  <a:pt x="438912" y="0"/>
                </a:lnTo>
                <a:close/>
              </a:path>
              <a:path w="1350645" h="7619" extrusionOk="0">
                <a:moveTo>
                  <a:pt x="481584" y="0"/>
                </a:moveTo>
                <a:lnTo>
                  <a:pt x="473951" y="0"/>
                </a:lnTo>
                <a:lnTo>
                  <a:pt x="473951" y="7620"/>
                </a:lnTo>
                <a:lnTo>
                  <a:pt x="481584" y="7620"/>
                </a:lnTo>
                <a:lnTo>
                  <a:pt x="481584" y="0"/>
                </a:lnTo>
                <a:close/>
              </a:path>
              <a:path w="1350645" h="7619" extrusionOk="0">
                <a:moveTo>
                  <a:pt x="525780" y="0"/>
                </a:moveTo>
                <a:lnTo>
                  <a:pt x="518147" y="0"/>
                </a:lnTo>
                <a:lnTo>
                  <a:pt x="518147" y="7620"/>
                </a:lnTo>
                <a:lnTo>
                  <a:pt x="525780" y="7620"/>
                </a:lnTo>
                <a:lnTo>
                  <a:pt x="525780" y="0"/>
                </a:lnTo>
                <a:close/>
              </a:path>
              <a:path w="1350645" h="7619" extrusionOk="0">
                <a:moveTo>
                  <a:pt x="568439" y="0"/>
                </a:moveTo>
                <a:lnTo>
                  <a:pt x="560832" y="0"/>
                </a:lnTo>
                <a:lnTo>
                  <a:pt x="560832" y="7620"/>
                </a:lnTo>
                <a:lnTo>
                  <a:pt x="568439" y="7620"/>
                </a:lnTo>
                <a:lnTo>
                  <a:pt x="568439" y="0"/>
                </a:lnTo>
                <a:close/>
              </a:path>
              <a:path w="1350645" h="7619" extrusionOk="0">
                <a:moveTo>
                  <a:pt x="612635" y="0"/>
                </a:moveTo>
                <a:lnTo>
                  <a:pt x="605028" y="0"/>
                </a:lnTo>
                <a:lnTo>
                  <a:pt x="605028" y="7620"/>
                </a:lnTo>
                <a:lnTo>
                  <a:pt x="612635" y="7620"/>
                </a:lnTo>
                <a:lnTo>
                  <a:pt x="612635" y="0"/>
                </a:lnTo>
                <a:close/>
              </a:path>
              <a:path w="1350645" h="7619" extrusionOk="0">
                <a:moveTo>
                  <a:pt x="655320" y="0"/>
                </a:moveTo>
                <a:lnTo>
                  <a:pt x="647700" y="0"/>
                </a:lnTo>
                <a:lnTo>
                  <a:pt x="647700" y="7620"/>
                </a:lnTo>
                <a:lnTo>
                  <a:pt x="655320" y="7620"/>
                </a:lnTo>
                <a:lnTo>
                  <a:pt x="655320" y="0"/>
                </a:lnTo>
                <a:close/>
              </a:path>
              <a:path w="1350645" h="7619" extrusionOk="0">
                <a:moveTo>
                  <a:pt x="697992" y="0"/>
                </a:moveTo>
                <a:lnTo>
                  <a:pt x="691896" y="0"/>
                </a:lnTo>
                <a:lnTo>
                  <a:pt x="691896" y="7620"/>
                </a:lnTo>
                <a:lnTo>
                  <a:pt x="697992" y="7620"/>
                </a:lnTo>
                <a:lnTo>
                  <a:pt x="697992" y="0"/>
                </a:lnTo>
                <a:close/>
              </a:path>
              <a:path w="1350645" h="7619" extrusionOk="0">
                <a:moveTo>
                  <a:pt x="742188" y="0"/>
                </a:moveTo>
                <a:lnTo>
                  <a:pt x="734555" y="0"/>
                </a:lnTo>
                <a:lnTo>
                  <a:pt x="734555" y="7620"/>
                </a:lnTo>
                <a:lnTo>
                  <a:pt x="742188" y="7620"/>
                </a:lnTo>
                <a:lnTo>
                  <a:pt x="742188" y="0"/>
                </a:lnTo>
                <a:close/>
              </a:path>
              <a:path w="1350645" h="7619" extrusionOk="0">
                <a:moveTo>
                  <a:pt x="784847" y="0"/>
                </a:moveTo>
                <a:lnTo>
                  <a:pt x="778751" y="0"/>
                </a:lnTo>
                <a:lnTo>
                  <a:pt x="778751" y="7620"/>
                </a:lnTo>
                <a:lnTo>
                  <a:pt x="784847" y="7620"/>
                </a:lnTo>
                <a:lnTo>
                  <a:pt x="784847" y="0"/>
                </a:lnTo>
                <a:close/>
              </a:path>
              <a:path w="1350645" h="7619" extrusionOk="0">
                <a:moveTo>
                  <a:pt x="829043" y="0"/>
                </a:moveTo>
                <a:lnTo>
                  <a:pt x="821436" y="0"/>
                </a:lnTo>
                <a:lnTo>
                  <a:pt x="821436" y="7620"/>
                </a:lnTo>
                <a:lnTo>
                  <a:pt x="829043" y="7620"/>
                </a:lnTo>
                <a:lnTo>
                  <a:pt x="829043" y="0"/>
                </a:lnTo>
                <a:close/>
              </a:path>
              <a:path w="1350645" h="7619" extrusionOk="0">
                <a:moveTo>
                  <a:pt x="871728" y="0"/>
                </a:moveTo>
                <a:lnTo>
                  <a:pt x="865632" y="0"/>
                </a:lnTo>
                <a:lnTo>
                  <a:pt x="865632" y="7620"/>
                </a:lnTo>
                <a:lnTo>
                  <a:pt x="871728" y="7620"/>
                </a:lnTo>
                <a:lnTo>
                  <a:pt x="871728" y="0"/>
                </a:lnTo>
                <a:close/>
              </a:path>
              <a:path w="1350645" h="7619" extrusionOk="0">
                <a:moveTo>
                  <a:pt x="915924" y="0"/>
                </a:moveTo>
                <a:lnTo>
                  <a:pt x="908304" y="0"/>
                </a:lnTo>
                <a:lnTo>
                  <a:pt x="908304" y="7620"/>
                </a:lnTo>
                <a:lnTo>
                  <a:pt x="915924" y="7620"/>
                </a:lnTo>
                <a:lnTo>
                  <a:pt x="915924" y="0"/>
                </a:lnTo>
                <a:close/>
              </a:path>
              <a:path w="1350645" h="7619" extrusionOk="0">
                <a:moveTo>
                  <a:pt x="958596" y="0"/>
                </a:moveTo>
                <a:lnTo>
                  <a:pt x="952500" y="0"/>
                </a:lnTo>
                <a:lnTo>
                  <a:pt x="952500" y="7620"/>
                </a:lnTo>
                <a:lnTo>
                  <a:pt x="958596" y="7620"/>
                </a:lnTo>
                <a:lnTo>
                  <a:pt x="958596" y="0"/>
                </a:lnTo>
                <a:close/>
              </a:path>
              <a:path w="1350645" h="7619" extrusionOk="0">
                <a:moveTo>
                  <a:pt x="1002792" y="0"/>
                </a:moveTo>
                <a:lnTo>
                  <a:pt x="995172" y="0"/>
                </a:lnTo>
                <a:lnTo>
                  <a:pt x="995172" y="7620"/>
                </a:lnTo>
                <a:lnTo>
                  <a:pt x="1002792" y="7620"/>
                </a:lnTo>
                <a:lnTo>
                  <a:pt x="1002792" y="0"/>
                </a:lnTo>
                <a:close/>
              </a:path>
              <a:path w="1350645" h="7619" extrusionOk="0">
                <a:moveTo>
                  <a:pt x="1045451" y="0"/>
                </a:moveTo>
                <a:lnTo>
                  <a:pt x="1039368" y="0"/>
                </a:lnTo>
                <a:lnTo>
                  <a:pt x="1039368" y="7620"/>
                </a:lnTo>
                <a:lnTo>
                  <a:pt x="1045451" y="7620"/>
                </a:lnTo>
                <a:lnTo>
                  <a:pt x="1045451" y="0"/>
                </a:lnTo>
                <a:close/>
              </a:path>
              <a:path w="1350645" h="7619" extrusionOk="0">
                <a:moveTo>
                  <a:pt x="1089660" y="0"/>
                </a:moveTo>
                <a:lnTo>
                  <a:pt x="1082040" y="0"/>
                </a:lnTo>
                <a:lnTo>
                  <a:pt x="1082040" y="7620"/>
                </a:lnTo>
                <a:lnTo>
                  <a:pt x="1089660" y="7620"/>
                </a:lnTo>
                <a:lnTo>
                  <a:pt x="1089660" y="0"/>
                </a:lnTo>
                <a:close/>
              </a:path>
              <a:path w="1350645" h="7619" extrusionOk="0">
                <a:moveTo>
                  <a:pt x="1132332" y="0"/>
                </a:moveTo>
                <a:lnTo>
                  <a:pt x="1124712" y="0"/>
                </a:lnTo>
                <a:lnTo>
                  <a:pt x="1124712" y="7620"/>
                </a:lnTo>
                <a:lnTo>
                  <a:pt x="1132332" y="7620"/>
                </a:lnTo>
                <a:lnTo>
                  <a:pt x="1132332" y="0"/>
                </a:lnTo>
                <a:close/>
              </a:path>
              <a:path w="1350645" h="7619" extrusionOk="0">
                <a:moveTo>
                  <a:pt x="1176528" y="0"/>
                </a:moveTo>
                <a:lnTo>
                  <a:pt x="1168908" y="0"/>
                </a:lnTo>
                <a:lnTo>
                  <a:pt x="1168908" y="7620"/>
                </a:lnTo>
                <a:lnTo>
                  <a:pt x="1176528" y="7620"/>
                </a:lnTo>
                <a:lnTo>
                  <a:pt x="1176528" y="0"/>
                </a:lnTo>
                <a:close/>
              </a:path>
              <a:path w="1350645" h="7619" extrusionOk="0">
                <a:moveTo>
                  <a:pt x="1219200" y="0"/>
                </a:moveTo>
                <a:lnTo>
                  <a:pt x="1211580" y="0"/>
                </a:lnTo>
                <a:lnTo>
                  <a:pt x="1211580" y="7620"/>
                </a:lnTo>
                <a:lnTo>
                  <a:pt x="1219200" y="7620"/>
                </a:lnTo>
                <a:lnTo>
                  <a:pt x="1219200" y="0"/>
                </a:lnTo>
                <a:close/>
              </a:path>
              <a:path w="1350645" h="7619" extrusionOk="0">
                <a:moveTo>
                  <a:pt x="1263396" y="0"/>
                </a:moveTo>
                <a:lnTo>
                  <a:pt x="1255776" y="0"/>
                </a:lnTo>
                <a:lnTo>
                  <a:pt x="1255776" y="7620"/>
                </a:lnTo>
                <a:lnTo>
                  <a:pt x="1263396" y="7620"/>
                </a:lnTo>
                <a:lnTo>
                  <a:pt x="1263396" y="0"/>
                </a:lnTo>
                <a:close/>
              </a:path>
              <a:path w="1350645" h="7619" extrusionOk="0">
                <a:moveTo>
                  <a:pt x="1306068" y="0"/>
                </a:moveTo>
                <a:lnTo>
                  <a:pt x="1298435" y="0"/>
                </a:lnTo>
                <a:lnTo>
                  <a:pt x="1298435" y="7620"/>
                </a:lnTo>
                <a:lnTo>
                  <a:pt x="1306068" y="7620"/>
                </a:lnTo>
                <a:lnTo>
                  <a:pt x="1306068" y="0"/>
                </a:lnTo>
                <a:close/>
              </a:path>
              <a:path w="1350645" h="7619" extrusionOk="0">
                <a:moveTo>
                  <a:pt x="1350264" y="0"/>
                </a:moveTo>
                <a:lnTo>
                  <a:pt x="1342644" y="0"/>
                </a:lnTo>
                <a:lnTo>
                  <a:pt x="1342644" y="7620"/>
                </a:lnTo>
                <a:lnTo>
                  <a:pt x="1350264" y="7620"/>
                </a:lnTo>
                <a:lnTo>
                  <a:pt x="135026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24" name="Google Shape;224;g10f7e746831_8_93"/>
          <p:cNvSpPr/>
          <p:nvPr/>
        </p:nvSpPr>
        <p:spPr>
          <a:xfrm>
            <a:off x="1213290" y="3752809"/>
            <a:ext cx="254430" cy="115198"/>
          </a:xfrm>
          <a:custGeom>
            <a:avLst/>
            <a:gdLst/>
            <a:ahLst/>
            <a:cxnLst/>
            <a:rect l="l" t="t" r="r" b="b"/>
            <a:pathLst>
              <a:path w="137159" h="62864" extrusionOk="0">
                <a:moveTo>
                  <a:pt x="44196" y="41148"/>
                </a:moveTo>
                <a:lnTo>
                  <a:pt x="35052" y="41148"/>
                </a:lnTo>
                <a:lnTo>
                  <a:pt x="35052" y="10668"/>
                </a:lnTo>
                <a:lnTo>
                  <a:pt x="35052" y="1524"/>
                </a:lnTo>
                <a:lnTo>
                  <a:pt x="28956" y="1524"/>
                </a:lnTo>
                <a:lnTo>
                  <a:pt x="28956" y="10668"/>
                </a:lnTo>
                <a:lnTo>
                  <a:pt x="28956" y="41148"/>
                </a:lnTo>
                <a:lnTo>
                  <a:pt x="7620" y="41148"/>
                </a:lnTo>
                <a:lnTo>
                  <a:pt x="10668" y="38100"/>
                </a:lnTo>
                <a:lnTo>
                  <a:pt x="12192" y="35052"/>
                </a:lnTo>
                <a:lnTo>
                  <a:pt x="15240" y="32004"/>
                </a:lnTo>
                <a:lnTo>
                  <a:pt x="16764" y="28956"/>
                </a:lnTo>
                <a:lnTo>
                  <a:pt x="19812" y="27432"/>
                </a:lnTo>
                <a:lnTo>
                  <a:pt x="24384" y="18288"/>
                </a:lnTo>
                <a:lnTo>
                  <a:pt x="27432" y="15240"/>
                </a:lnTo>
                <a:lnTo>
                  <a:pt x="28956" y="10668"/>
                </a:lnTo>
                <a:lnTo>
                  <a:pt x="28956" y="1524"/>
                </a:lnTo>
                <a:lnTo>
                  <a:pt x="27432" y="4572"/>
                </a:lnTo>
                <a:lnTo>
                  <a:pt x="24384" y="7620"/>
                </a:lnTo>
                <a:lnTo>
                  <a:pt x="21336" y="13716"/>
                </a:lnTo>
                <a:lnTo>
                  <a:pt x="18288" y="18288"/>
                </a:lnTo>
                <a:lnTo>
                  <a:pt x="16764" y="21336"/>
                </a:lnTo>
                <a:lnTo>
                  <a:pt x="13716" y="24384"/>
                </a:lnTo>
                <a:lnTo>
                  <a:pt x="10668" y="28956"/>
                </a:lnTo>
                <a:lnTo>
                  <a:pt x="7620" y="32004"/>
                </a:lnTo>
                <a:lnTo>
                  <a:pt x="6096" y="35052"/>
                </a:lnTo>
                <a:lnTo>
                  <a:pt x="0" y="41148"/>
                </a:lnTo>
                <a:lnTo>
                  <a:pt x="0" y="47244"/>
                </a:lnTo>
                <a:lnTo>
                  <a:pt x="28956" y="47244"/>
                </a:lnTo>
                <a:lnTo>
                  <a:pt x="28956" y="62484"/>
                </a:lnTo>
                <a:lnTo>
                  <a:pt x="35052" y="62484"/>
                </a:lnTo>
                <a:lnTo>
                  <a:pt x="35052" y="47244"/>
                </a:lnTo>
                <a:lnTo>
                  <a:pt x="44196" y="47244"/>
                </a:lnTo>
                <a:lnTo>
                  <a:pt x="44196" y="41148"/>
                </a:lnTo>
                <a:close/>
              </a:path>
              <a:path w="137159" h="62864" extrusionOk="0">
                <a:moveTo>
                  <a:pt x="89916" y="30480"/>
                </a:moveTo>
                <a:lnTo>
                  <a:pt x="88747" y="17360"/>
                </a:lnTo>
                <a:lnTo>
                  <a:pt x="85153" y="7810"/>
                </a:lnTo>
                <a:lnTo>
                  <a:pt x="83337" y="6096"/>
                </a:lnTo>
                <a:lnTo>
                  <a:pt x="82296" y="5118"/>
                </a:lnTo>
                <a:lnTo>
                  <a:pt x="82296" y="32004"/>
                </a:lnTo>
                <a:lnTo>
                  <a:pt x="81457" y="42887"/>
                </a:lnTo>
                <a:lnTo>
                  <a:pt x="79057" y="50482"/>
                </a:lnTo>
                <a:lnTo>
                  <a:pt x="75222" y="54940"/>
                </a:lnTo>
                <a:lnTo>
                  <a:pt x="70104" y="56388"/>
                </a:lnTo>
                <a:lnTo>
                  <a:pt x="64338" y="54940"/>
                </a:lnTo>
                <a:lnTo>
                  <a:pt x="60579" y="50482"/>
                </a:lnTo>
                <a:lnTo>
                  <a:pt x="58521" y="42887"/>
                </a:lnTo>
                <a:lnTo>
                  <a:pt x="57912" y="32004"/>
                </a:lnTo>
                <a:lnTo>
                  <a:pt x="58521" y="20891"/>
                </a:lnTo>
                <a:lnTo>
                  <a:pt x="60579" y="12763"/>
                </a:lnTo>
                <a:lnTo>
                  <a:pt x="64338" y="7797"/>
                </a:lnTo>
                <a:lnTo>
                  <a:pt x="70104" y="6096"/>
                </a:lnTo>
                <a:lnTo>
                  <a:pt x="75857" y="7797"/>
                </a:lnTo>
                <a:lnTo>
                  <a:pt x="79629" y="12763"/>
                </a:lnTo>
                <a:lnTo>
                  <a:pt x="81673" y="20891"/>
                </a:lnTo>
                <a:lnTo>
                  <a:pt x="82296" y="32004"/>
                </a:lnTo>
                <a:lnTo>
                  <a:pt x="82296" y="5118"/>
                </a:lnTo>
                <a:lnTo>
                  <a:pt x="78981" y="1981"/>
                </a:lnTo>
                <a:lnTo>
                  <a:pt x="70104" y="0"/>
                </a:lnTo>
                <a:lnTo>
                  <a:pt x="64008" y="0"/>
                </a:lnTo>
                <a:lnTo>
                  <a:pt x="62484" y="1524"/>
                </a:lnTo>
                <a:lnTo>
                  <a:pt x="59436" y="3048"/>
                </a:lnTo>
                <a:lnTo>
                  <a:pt x="54864" y="7620"/>
                </a:lnTo>
                <a:lnTo>
                  <a:pt x="51816" y="13716"/>
                </a:lnTo>
                <a:lnTo>
                  <a:pt x="51816" y="18288"/>
                </a:lnTo>
                <a:lnTo>
                  <a:pt x="50292" y="22860"/>
                </a:lnTo>
                <a:lnTo>
                  <a:pt x="50292" y="41148"/>
                </a:lnTo>
                <a:lnTo>
                  <a:pt x="51816" y="45720"/>
                </a:lnTo>
                <a:lnTo>
                  <a:pt x="51816" y="48768"/>
                </a:lnTo>
                <a:lnTo>
                  <a:pt x="56388" y="57912"/>
                </a:lnTo>
                <a:lnTo>
                  <a:pt x="59436" y="59436"/>
                </a:lnTo>
                <a:lnTo>
                  <a:pt x="60960" y="60960"/>
                </a:lnTo>
                <a:lnTo>
                  <a:pt x="64008" y="62484"/>
                </a:lnTo>
                <a:lnTo>
                  <a:pt x="76200" y="62484"/>
                </a:lnTo>
                <a:lnTo>
                  <a:pt x="77724" y="60960"/>
                </a:lnTo>
                <a:lnTo>
                  <a:pt x="80772" y="59436"/>
                </a:lnTo>
                <a:lnTo>
                  <a:pt x="82296" y="57912"/>
                </a:lnTo>
                <a:lnTo>
                  <a:pt x="83058" y="56388"/>
                </a:lnTo>
                <a:lnTo>
                  <a:pt x="83820" y="54864"/>
                </a:lnTo>
                <a:lnTo>
                  <a:pt x="86868" y="51816"/>
                </a:lnTo>
                <a:lnTo>
                  <a:pt x="86868" y="48768"/>
                </a:lnTo>
                <a:lnTo>
                  <a:pt x="88392" y="44196"/>
                </a:lnTo>
                <a:lnTo>
                  <a:pt x="89916" y="41148"/>
                </a:lnTo>
                <a:lnTo>
                  <a:pt x="89916" y="30480"/>
                </a:lnTo>
                <a:close/>
              </a:path>
              <a:path w="137159" h="62864" extrusionOk="0">
                <a:moveTo>
                  <a:pt x="137160" y="30480"/>
                </a:moveTo>
                <a:lnTo>
                  <a:pt x="135775" y="17360"/>
                </a:lnTo>
                <a:lnTo>
                  <a:pt x="131826" y="7810"/>
                </a:lnTo>
                <a:lnTo>
                  <a:pt x="129984" y="6096"/>
                </a:lnTo>
                <a:lnTo>
                  <a:pt x="129540" y="5689"/>
                </a:lnTo>
                <a:lnTo>
                  <a:pt x="129540" y="32004"/>
                </a:lnTo>
                <a:lnTo>
                  <a:pt x="128701" y="42887"/>
                </a:lnTo>
                <a:lnTo>
                  <a:pt x="126301" y="50482"/>
                </a:lnTo>
                <a:lnTo>
                  <a:pt x="122466" y="54940"/>
                </a:lnTo>
                <a:lnTo>
                  <a:pt x="117348" y="56388"/>
                </a:lnTo>
                <a:lnTo>
                  <a:pt x="111340" y="54940"/>
                </a:lnTo>
                <a:lnTo>
                  <a:pt x="107048" y="50482"/>
                </a:lnTo>
                <a:lnTo>
                  <a:pt x="104482" y="42887"/>
                </a:lnTo>
                <a:lnTo>
                  <a:pt x="103619" y="32004"/>
                </a:lnTo>
                <a:lnTo>
                  <a:pt x="104482" y="20891"/>
                </a:lnTo>
                <a:lnTo>
                  <a:pt x="107048" y="12763"/>
                </a:lnTo>
                <a:lnTo>
                  <a:pt x="111340" y="7797"/>
                </a:lnTo>
                <a:lnTo>
                  <a:pt x="117348" y="6096"/>
                </a:lnTo>
                <a:lnTo>
                  <a:pt x="122466" y="7797"/>
                </a:lnTo>
                <a:lnTo>
                  <a:pt x="126301" y="12763"/>
                </a:lnTo>
                <a:lnTo>
                  <a:pt x="128701" y="20891"/>
                </a:lnTo>
                <a:lnTo>
                  <a:pt x="129540" y="32004"/>
                </a:lnTo>
                <a:lnTo>
                  <a:pt x="129540" y="5689"/>
                </a:lnTo>
                <a:lnTo>
                  <a:pt x="125577" y="1981"/>
                </a:lnTo>
                <a:lnTo>
                  <a:pt x="117348" y="0"/>
                </a:lnTo>
                <a:lnTo>
                  <a:pt x="111239" y="0"/>
                </a:lnTo>
                <a:lnTo>
                  <a:pt x="108191" y="1524"/>
                </a:lnTo>
                <a:lnTo>
                  <a:pt x="102095" y="7620"/>
                </a:lnTo>
                <a:lnTo>
                  <a:pt x="99047" y="13716"/>
                </a:lnTo>
                <a:lnTo>
                  <a:pt x="97523" y="18288"/>
                </a:lnTo>
                <a:lnTo>
                  <a:pt x="97523" y="45720"/>
                </a:lnTo>
                <a:lnTo>
                  <a:pt x="103619" y="57912"/>
                </a:lnTo>
                <a:lnTo>
                  <a:pt x="105143" y="59436"/>
                </a:lnTo>
                <a:lnTo>
                  <a:pt x="108191" y="60960"/>
                </a:lnTo>
                <a:lnTo>
                  <a:pt x="109715" y="62484"/>
                </a:lnTo>
                <a:lnTo>
                  <a:pt x="121920" y="62484"/>
                </a:lnTo>
                <a:lnTo>
                  <a:pt x="124968" y="60960"/>
                </a:lnTo>
                <a:lnTo>
                  <a:pt x="126492" y="59436"/>
                </a:lnTo>
                <a:lnTo>
                  <a:pt x="129540" y="57912"/>
                </a:lnTo>
                <a:lnTo>
                  <a:pt x="130302" y="56388"/>
                </a:lnTo>
                <a:lnTo>
                  <a:pt x="134112" y="48768"/>
                </a:lnTo>
                <a:lnTo>
                  <a:pt x="135636" y="44196"/>
                </a:lnTo>
                <a:lnTo>
                  <a:pt x="135636" y="41148"/>
                </a:lnTo>
                <a:lnTo>
                  <a:pt x="137160" y="36576"/>
                </a:lnTo>
                <a:lnTo>
                  <a:pt x="137160" y="30480"/>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25" name="Google Shape;225;g10f7e746831_8_93"/>
          <p:cNvSpPr/>
          <p:nvPr/>
        </p:nvSpPr>
        <p:spPr>
          <a:xfrm>
            <a:off x="1606591" y="2418164"/>
            <a:ext cx="1142587" cy="13962"/>
          </a:xfrm>
          <a:custGeom>
            <a:avLst/>
            <a:gdLst/>
            <a:ahLst/>
            <a:cxnLst/>
            <a:rect l="l" t="t" r="r" b="b"/>
            <a:pathLst>
              <a:path w="615950" h="7619" extrusionOk="0">
                <a:moveTo>
                  <a:pt x="7620" y="0"/>
                </a:moveTo>
                <a:lnTo>
                  <a:pt x="0" y="0"/>
                </a:lnTo>
                <a:lnTo>
                  <a:pt x="0" y="7620"/>
                </a:lnTo>
                <a:lnTo>
                  <a:pt x="7620" y="7620"/>
                </a:lnTo>
                <a:lnTo>
                  <a:pt x="7620" y="0"/>
                </a:lnTo>
                <a:close/>
              </a:path>
              <a:path w="615950" h="7619" extrusionOk="0">
                <a:moveTo>
                  <a:pt x="51816" y="0"/>
                </a:moveTo>
                <a:lnTo>
                  <a:pt x="44196" y="0"/>
                </a:lnTo>
                <a:lnTo>
                  <a:pt x="44196" y="7620"/>
                </a:lnTo>
                <a:lnTo>
                  <a:pt x="51816" y="7620"/>
                </a:lnTo>
                <a:lnTo>
                  <a:pt x="51816" y="0"/>
                </a:lnTo>
                <a:close/>
              </a:path>
              <a:path w="615950" h="7619" extrusionOk="0">
                <a:moveTo>
                  <a:pt x="94488" y="0"/>
                </a:moveTo>
                <a:lnTo>
                  <a:pt x="86868" y="0"/>
                </a:lnTo>
                <a:lnTo>
                  <a:pt x="86868" y="7620"/>
                </a:lnTo>
                <a:lnTo>
                  <a:pt x="94488" y="7620"/>
                </a:lnTo>
                <a:lnTo>
                  <a:pt x="94488" y="0"/>
                </a:lnTo>
                <a:close/>
              </a:path>
              <a:path w="615950" h="7619" extrusionOk="0">
                <a:moveTo>
                  <a:pt x="137160" y="0"/>
                </a:moveTo>
                <a:lnTo>
                  <a:pt x="131064" y="0"/>
                </a:lnTo>
                <a:lnTo>
                  <a:pt x="131064" y="7620"/>
                </a:lnTo>
                <a:lnTo>
                  <a:pt x="137160" y="7620"/>
                </a:lnTo>
                <a:lnTo>
                  <a:pt x="137160" y="0"/>
                </a:lnTo>
                <a:close/>
              </a:path>
              <a:path w="615950" h="7619" extrusionOk="0">
                <a:moveTo>
                  <a:pt x="181356" y="0"/>
                </a:moveTo>
                <a:lnTo>
                  <a:pt x="173736" y="0"/>
                </a:lnTo>
                <a:lnTo>
                  <a:pt x="173736" y="7620"/>
                </a:lnTo>
                <a:lnTo>
                  <a:pt x="181356" y="7620"/>
                </a:lnTo>
                <a:lnTo>
                  <a:pt x="181356" y="0"/>
                </a:lnTo>
                <a:close/>
              </a:path>
              <a:path w="615950" h="7619" extrusionOk="0">
                <a:moveTo>
                  <a:pt x="224028" y="0"/>
                </a:moveTo>
                <a:lnTo>
                  <a:pt x="217932" y="0"/>
                </a:lnTo>
                <a:lnTo>
                  <a:pt x="217932" y="7620"/>
                </a:lnTo>
                <a:lnTo>
                  <a:pt x="224028" y="7620"/>
                </a:lnTo>
                <a:lnTo>
                  <a:pt x="224028" y="0"/>
                </a:lnTo>
                <a:close/>
              </a:path>
              <a:path w="615950" h="7619" extrusionOk="0">
                <a:moveTo>
                  <a:pt x="268224" y="0"/>
                </a:moveTo>
                <a:lnTo>
                  <a:pt x="260604" y="0"/>
                </a:lnTo>
                <a:lnTo>
                  <a:pt x="260604" y="7620"/>
                </a:lnTo>
                <a:lnTo>
                  <a:pt x="268224" y="7620"/>
                </a:lnTo>
                <a:lnTo>
                  <a:pt x="268224" y="0"/>
                </a:lnTo>
                <a:close/>
              </a:path>
              <a:path w="615950" h="7619" extrusionOk="0">
                <a:moveTo>
                  <a:pt x="310896" y="0"/>
                </a:moveTo>
                <a:lnTo>
                  <a:pt x="304800" y="0"/>
                </a:lnTo>
                <a:lnTo>
                  <a:pt x="304800" y="7620"/>
                </a:lnTo>
                <a:lnTo>
                  <a:pt x="310896" y="7620"/>
                </a:lnTo>
                <a:lnTo>
                  <a:pt x="310896" y="0"/>
                </a:lnTo>
                <a:close/>
              </a:path>
              <a:path w="615950" h="7619" extrusionOk="0">
                <a:moveTo>
                  <a:pt x="355092" y="0"/>
                </a:moveTo>
                <a:lnTo>
                  <a:pt x="347472" y="0"/>
                </a:lnTo>
                <a:lnTo>
                  <a:pt x="347472" y="7620"/>
                </a:lnTo>
                <a:lnTo>
                  <a:pt x="355092" y="7620"/>
                </a:lnTo>
                <a:lnTo>
                  <a:pt x="355092" y="0"/>
                </a:lnTo>
                <a:close/>
              </a:path>
              <a:path w="615950" h="7619" extrusionOk="0">
                <a:moveTo>
                  <a:pt x="397764" y="0"/>
                </a:moveTo>
                <a:lnTo>
                  <a:pt x="391668" y="0"/>
                </a:lnTo>
                <a:lnTo>
                  <a:pt x="391668" y="7620"/>
                </a:lnTo>
                <a:lnTo>
                  <a:pt x="397764" y="7620"/>
                </a:lnTo>
                <a:lnTo>
                  <a:pt x="397764" y="0"/>
                </a:lnTo>
                <a:close/>
              </a:path>
              <a:path w="615950" h="7619" extrusionOk="0">
                <a:moveTo>
                  <a:pt x="441972" y="0"/>
                </a:moveTo>
                <a:lnTo>
                  <a:pt x="434340" y="0"/>
                </a:lnTo>
                <a:lnTo>
                  <a:pt x="434340" y="7620"/>
                </a:lnTo>
                <a:lnTo>
                  <a:pt x="441972" y="7620"/>
                </a:lnTo>
                <a:lnTo>
                  <a:pt x="441972" y="0"/>
                </a:lnTo>
                <a:close/>
              </a:path>
              <a:path w="615950" h="7619" extrusionOk="0">
                <a:moveTo>
                  <a:pt x="484644" y="0"/>
                </a:moveTo>
                <a:lnTo>
                  <a:pt x="478548" y="0"/>
                </a:lnTo>
                <a:lnTo>
                  <a:pt x="478548" y="7620"/>
                </a:lnTo>
                <a:lnTo>
                  <a:pt x="484644" y="7620"/>
                </a:lnTo>
                <a:lnTo>
                  <a:pt x="484644" y="0"/>
                </a:lnTo>
                <a:close/>
              </a:path>
              <a:path w="615950" h="7619" extrusionOk="0">
                <a:moveTo>
                  <a:pt x="528828" y="0"/>
                </a:moveTo>
                <a:lnTo>
                  <a:pt x="521220" y="0"/>
                </a:lnTo>
                <a:lnTo>
                  <a:pt x="521220" y="7620"/>
                </a:lnTo>
                <a:lnTo>
                  <a:pt x="528828" y="7620"/>
                </a:lnTo>
                <a:lnTo>
                  <a:pt x="528828" y="0"/>
                </a:lnTo>
                <a:close/>
              </a:path>
              <a:path w="615950" h="7619" extrusionOk="0">
                <a:moveTo>
                  <a:pt x="571500" y="0"/>
                </a:moveTo>
                <a:lnTo>
                  <a:pt x="563892" y="0"/>
                </a:lnTo>
                <a:lnTo>
                  <a:pt x="563892" y="7620"/>
                </a:lnTo>
                <a:lnTo>
                  <a:pt x="571500" y="7620"/>
                </a:lnTo>
                <a:lnTo>
                  <a:pt x="571500" y="0"/>
                </a:lnTo>
                <a:close/>
              </a:path>
              <a:path w="615950" h="7619" extrusionOk="0">
                <a:moveTo>
                  <a:pt x="615696" y="0"/>
                </a:moveTo>
                <a:lnTo>
                  <a:pt x="608076" y="0"/>
                </a:lnTo>
                <a:lnTo>
                  <a:pt x="608076" y="7620"/>
                </a:lnTo>
                <a:lnTo>
                  <a:pt x="615696" y="7620"/>
                </a:lnTo>
                <a:lnTo>
                  <a:pt x="6156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26" name="Google Shape;226;g10f7e746831_8_93"/>
          <p:cNvSpPr/>
          <p:nvPr/>
        </p:nvSpPr>
        <p:spPr>
          <a:xfrm>
            <a:off x="3788293" y="2418164"/>
            <a:ext cx="2505446" cy="13962"/>
          </a:xfrm>
          <a:custGeom>
            <a:avLst/>
            <a:gdLst/>
            <a:ahLst/>
            <a:cxnLst/>
            <a:rect l="l" t="t" r="r" b="b"/>
            <a:pathLst>
              <a:path w="1350645" h="7619" extrusionOk="0">
                <a:moveTo>
                  <a:pt x="4559" y="0"/>
                </a:moveTo>
                <a:lnTo>
                  <a:pt x="0" y="0"/>
                </a:lnTo>
                <a:lnTo>
                  <a:pt x="0" y="7620"/>
                </a:lnTo>
                <a:lnTo>
                  <a:pt x="4559" y="7620"/>
                </a:lnTo>
                <a:lnTo>
                  <a:pt x="4559" y="0"/>
                </a:lnTo>
                <a:close/>
              </a:path>
              <a:path w="1350645" h="7619" extrusionOk="0">
                <a:moveTo>
                  <a:pt x="47244" y="0"/>
                </a:moveTo>
                <a:lnTo>
                  <a:pt x="41148" y="0"/>
                </a:lnTo>
                <a:lnTo>
                  <a:pt x="41148" y="7620"/>
                </a:lnTo>
                <a:lnTo>
                  <a:pt x="47244" y="7620"/>
                </a:lnTo>
                <a:lnTo>
                  <a:pt x="47244" y="0"/>
                </a:lnTo>
                <a:close/>
              </a:path>
              <a:path w="1350645" h="7619" extrusionOk="0">
                <a:moveTo>
                  <a:pt x="91440" y="0"/>
                </a:moveTo>
                <a:lnTo>
                  <a:pt x="83820" y="0"/>
                </a:lnTo>
                <a:lnTo>
                  <a:pt x="83820" y="7620"/>
                </a:lnTo>
                <a:lnTo>
                  <a:pt x="91440" y="7620"/>
                </a:lnTo>
                <a:lnTo>
                  <a:pt x="91440" y="0"/>
                </a:lnTo>
                <a:close/>
              </a:path>
              <a:path w="1350645" h="7619" extrusionOk="0">
                <a:moveTo>
                  <a:pt x="134112" y="0"/>
                </a:moveTo>
                <a:lnTo>
                  <a:pt x="128016" y="0"/>
                </a:lnTo>
                <a:lnTo>
                  <a:pt x="128016" y="7620"/>
                </a:lnTo>
                <a:lnTo>
                  <a:pt x="134112" y="7620"/>
                </a:lnTo>
                <a:lnTo>
                  <a:pt x="134112" y="0"/>
                </a:lnTo>
                <a:close/>
              </a:path>
              <a:path w="1350645" h="7619" extrusionOk="0">
                <a:moveTo>
                  <a:pt x="178308" y="0"/>
                </a:moveTo>
                <a:lnTo>
                  <a:pt x="170688" y="0"/>
                </a:lnTo>
                <a:lnTo>
                  <a:pt x="170688" y="7620"/>
                </a:lnTo>
                <a:lnTo>
                  <a:pt x="178308" y="7620"/>
                </a:lnTo>
                <a:lnTo>
                  <a:pt x="178308" y="0"/>
                </a:lnTo>
                <a:close/>
              </a:path>
              <a:path w="1350645" h="7619" extrusionOk="0">
                <a:moveTo>
                  <a:pt x="220980" y="0"/>
                </a:moveTo>
                <a:lnTo>
                  <a:pt x="214884" y="0"/>
                </a:lnTo>
                <a:lnTo>
                  <a:pt x="214884" y="7620"/>
                </a:lnTo>
                <a:lnTo>
                  <a:pt x="220980" y="7620"/>
                </a:lnTo>
                <a:lnTo>
                  <a:pt x="220980" y="0"/>
                </a:lnTo>
                <a:close/>
              </a:path>
              <a:path w="1350645" h="7619" extrusionOk="0">
                <a:moveTo>
                  <a:pt x="265163" y="0"/>
                </a:moveTo>
                <a:lnTo>
                  <a:pt x="257543" y="0"/>
                </a:lnTo>
                <a:lnTo>
                  <a:pt x="257543" y="7620"/>
                </a:lnTo>
                <a:lnTo>
                  <a:pt x="265163" y="7620"/>
                </a:lnTo>
                <a:lnTo>
                  <a:pt x="265163" y="0"/>
                </a:lnTo>
                <a:close/>
              </a:path>
              <a:path w="1350645" h="7619" extrusionOk="0">
                <a:moveTo>
                  <a:pt x="307835" y="0"/>
                </a:moveTo>
                <a:lnTo>
                  <a:pt x="300228" y="0"/>
                </a:lnTo>
                <a:lnTo>
                  <a:pt x="300228" y="7620"/>
                </a:lnTo>
                <a:lnTo>
                  <a:pt x="307835" y="7620"/>
                </a:lnTo>
                <a:lnTo>
                  <a:pt x="307835" y="0"/>
                </a:lnTo>
                <a:close/>
              </a:path>
              <a:path w="1350645" h="7619" extrusionOk="0">
                <a:moveTo>
                  <a:pt x="352044" y="0"/>
                </a:moveTo>
                <a:lnTo>
                  <a:pt x="344424" y="0"/>
                </a:lnTo>
                <a:lnTo>
                  <a:pt x="344424" y="7620"/>
                </a:lnTo>
                <a:lnTo>
                  <a:pt x="352044" y="7620"/>
                </a:lnTo>
                <a:lnTo>
                  <a:pt x="352044" y="0"/>
                </a:lnTo>
                <a:close/>
              </a:path>
              <a:path w="1350645" h="7619" extrusionOk="0">
                <a:moveTo>
                  <a:pt x="394716" y="0"/>
                </a:moveTo>
                <a:lnTo>
                  <a:pt x="387096" y="0"/>
                </a:lnTo>
                <a:lnTo>
                  <a:pt x="387096" y="7620"/>
                </a:lnTo>
                <a:lnTo>
                  <a:pt x="394716" y="7620"/>
                </a:lnTo>
                <a:lnTo>
                  <a:pt x="394716" y="0"/>
                </a:lnTo>
                <a:close/>
              </a:path>
              <a:path w="1350645" h="7619" extrusionOk="0">
                <a:moveTo>
                  <a:pt x="438912" y="0"/>
                </a:moveTo>
                <a:lnTo>
                  <a:pt x="431292" y="0"/>
                </a:lnTo>
                <a:lnTo>
                  <a:pt x="431292" y="7620"/>
                </a:lnTo>
                <a:lnTo>
                  <a:pt x="438912" y="7620"/>
                </a:lnTo>
                <a:lnTo>
                  <a:pt x="438912" y="0"/>
                </a:lnTo>
                <a:close/>
              </a:path>
              <a:path w="1350645" h="7619" extrusionOk="0">
                <a:moveTo>
                  <a:pt x="481584" y="0"/>
                </a:moveTo>
                <a:lnTo>
                  <a:pt x="473951" y="0"/>
                </a:lnTo>
                <a:lnTo>
                  <a:pt x="473951" y="7620"/>
                </a:lnTo>
                <a:lnTo>
                  <a:pt x="481584" y="7620"/>
                </a:lnTo>
                <a:lnTo>
                  <a:pt x="481584" y="0"/>
                </a:lnTo>
                <a:close/>
              </a:path>
              <a:path w="1350645" h="7619" extrusionOk="0">
                <a:moveTo>
                  <a:pt x="525780" y="0"/>
                </a:moveTo>
                <a:lnTo>
                  <a:pt x="518147" y="0"/>
                </a:lnTo>
                <a:lnTo>
                  <a:pt x="518147" y="7620"/>
                </a:lnTo>
                <a:lnTo>
                  <a:pt x="525780" y="7620"/>
                </a:lnTo>
                <a:lnTo>
                  <a:pt x="525780" y="0"/>
                </a:lnTo>
                <a:close/>
              </a:path>
              <a:path w="1350645" h="7619" extrusionOk="0">
                <a:moveTo>
                  <a:pt x="568439" y="0"/>
                </a:moveTo>
                <a:lnTo>
                  <a:pt x="560832" y="0"/>
                </a:lnTo>
                <a:lnTo>
                  <a:pt x="560832" y="7620"/>
                </a:lnTo>
                <a:lnTo>
                  <a:pt x="568439" y="7620"/>
                </a:lnTo>
                <a:lnTo>
                  <a:pt x="568439" y="0"/>
                </a:lnTo>
                <a:close/>
              </a:path>
              <a:path w="1350645" h="7619" extrusionOk="0">
                <a:moveTo>
                  <a:pt x="612635" y="0"/>
                </a:moveTo>
                <a:lnTo>
                  <a:pt x="605028" y="0"/>
                </a:lnTo>
                <a:lnTo>
                  <a:pt x="605028" y="7620"/>
                </a:lnTo>
                <a:lnTo>
                  <a:pt x="612635" y="7620"/>
                </a:lnTo>
                <a:lnTo>
                  <a:pt x="612635" y="0"/>
                </a:lnTo>
                <a:close/>
              </a:path>
              <a:path w="1350645" h="7619" extrusionOk="0">
                <a:moveTo>
                  <a:pt x="655320" y="0"/>
                </a:moveTo>
                <a:lnTo>
                  <a:pt x="647700" y="0"/>
                </a:lnTo>
                <a:lnTo>
                  <a:pt x="647700" y="7620"/>
                </a:lnTo>
                <a:lnTo>
                  <a:pt x="655320" y="7620"/>
                </a:lnTo>
                <a:lnTo>
                  <a:pt x="655320" y="0"/>
                </a:lnTo>
                <a:close/>
              </a:path>
              <a:path w="1350645" h="7619" extrusionOk="0">
                <a:moveTo>
                  <a:pt x="697992" y="0"/>
                </a:moveTo>
                <a:lnTo>
                  <a:pt x="691896" y="0"/>
                </a:lnTo>
                <a:lnTo>
                  <a:pt x="691896" y="7620"/>
                </a:lnTo>
                <a:lnTo>
                  <a:pt x="697992" y="7620"/>
                </a:lnTo>
                <a:lnTo>
                  <a:pt x="697992" y="0"/>
                </a:lnTo>
                <a:close/>
              </a:path>
              <a:path w="1350645" h="7619" extrusionOk="0">
                <a:moveTo>
                  <a:pt x="742188" y="0"/>
                </a:moveTo>
                <a:lnTo>
                  <a:pt x="734555" y="0"/>
                </a:lnTo>
                <a:lnTo>
                  <a:pt x="734555" y="7620"/>
                </a:lnTo>
                <a:lnTo>
                  <a:pt x="742188" y="7620"/>
                </a:lnTo>
                <a:lnTo>
                  <a:pt x="742188" y="0"/>
                </a:lnTo>
                <a:close/>
              </a:path>
              <a:path w="1350645" h="7619" extrusionOk="0">
                <a:moveTo>
                  <a:pt x="784847" y="0"/>
                </a:moveTo>
                <a:lnTo>
                  <a:pt x="778751" y="0"/>
                </a:lnTo>
                <a:lnTo>
                  <a:pt x="778751" y="7620"/>
                </a:lnTo>
                <a:lnTo>
                  <a:pt x="784847" y="7620"/>
                </a:lnTo>
                <a:lnTo>
                  <a:pt x="784847" y="0"/>
                </a:lnTo>
                <a:close/>
              </a:path>
              <a:path w="1350645" h="7619" extrusionOk="0">
                <a:moveTo>
                  <a:pt x="829043" y="0"/>
                </a:moveTo>
                <a:lnTo>
                  <a:pt x="821436" y="0"/>
                </a:lnTo>
                <a:lnTo>
                  <a:pt x="821436" y="7620"/>
                </a:lnTo>
                <a:lnTo>
                  <a:pt x="829043" y="7620"/>
                </a:lnTo>
                <a:lnTo>
                  <a:pt x="829043" y="0"/>
                </a:lnTo>
                <a:close/>
              </a:path>
              <a:path w="1350645" h="7619" extrusionOk="0">
                <a:moveTo>
                  <a:pt x="871728" y="0"/>
                </a:moveTo>
                <a:lnTo>
                  <a:pt x="865632" y="0"/>
                </a:lnTo>
                <a:lnTo>
                  <a:pt x="865632" y="7620"/>
                </a:lnTo>
                <a:lnTo>
                  <a:pt x="871728" y="7620"/>
                </a:lnTo>
                <a:lnTo>
                  <a:pt x="871728" y="0"/>
                </a:lnTo>
                <a:close/>
              </a:path>
              <a:path w="1350645" h="7619" extrusionOk="0">
                <a:moveTo>
                  <a:pt x="915924" y="0"/>
                </a:moveTo>
                <a:lnTo>
                  <a:pt x="908304" y="0"/>
                </a:lnTo>
                <a:lnTo>
                  <a:pt x="908304" y="7620"/>
                </a:lnTo>
                <a:lnTo>
                  <a:pt x="915924" y="7620"/>
                </a:lnTo>
                <a:lnTo>
                  <a:pt x="915924" y="0"/>
                </a:lnTo>
                <a:close/>
              </a:path>
              <a:path w="1350645" h="7619" extrusionOk="0">
                <a:moveTo>
                  <a:pt x="958596" y="0"/>
                </a:moveTo>
                <a:lnTo>
                  <a:pt x="952500" y="0"/>
                </a:lnTo>
                <a:lnTo>
                  <a:pt x="952500" y="7620"/>
                </a:lnTo>
                <a:lnTo>
                  <a:pt x="958596" y="7620"/>
                </a:lnTo>
                <a:lnTo>
                  <a:pt x="958596" y="0"/>
                </a:lnTo>
                <a:close/>
              </a:path>
              <a:path w="1350645" h="7619" extrusionOk="0">
                <a:moveTo>
                  <a:pt x="1002792" y="0"/>
                </a:moveTo>
                <a:lnTo>
                  <a:pt x="995172" y="0"/>
                </a:lnTo>
                <a:lnTo>
                  <a:pt x="995172" y="7620"/>
                </a:lnTo>
                <a:lnTo>
                  <a:pt x="1002792" y="7620"/>
                </a:lnTo>
                <a:lnTo>
                  <a:pt x="1002792" y="0"/>
                </a:lnTo>
                <a:close/>
              </a:path>
              <a:path w="1350645" h="7619" extrusionOk="0">
                <a:moveTo>
                  <a:pt x="1045451" y="0"/>
                </a:moveTo>
                <a:lnTo>
                  <a:pt x="1039368" y="0"/>
                </a:lnTo>
                <a:lnTo>
                  <a:pt x="1039368" y="7620"/>
                </a:lnTo>
                <a:lnTo>
                  <a:pt x="1045451" y="7620"/>
                </a:lnTo>
                <a:lnTo>
                  <a:pt x="1045451" y="0"/>
                </a:lnTo>
                <a:close/>
              </a:path>
              <a:path w="1350645" h="7619" extrusionOk="0">
                <a:moveTo>
                  <a:pt x="1089660" y="0"/>
                </a:moveTo>
                <a:lnTo>
                  <a:pt x="1082040" y="0"/>
                </a:lnTo>
                <a:lnTo>
                  <a:pt x="1082040" y="7620"/>
                </a:lnTo>
                <a:lnTo>
                  <a:pt x="1089660" y="7620"/>
                </a:lnTo>
                <a:lnTo>
                  <a:pt x="1089660" y="0"/>
                </a:lnTo>
                <a:close/>
              </a:path>
              <a:path w="1350645" h="7619" extrusionOk="0">
                <a:moveTo>
                  <a:pt x="1132332" y="0"/>
                </a:moveTo>
                <a:lnTo>
                  <a:pt x="1124712" y="0"/>
                </a:lnTo>
                <a:lnTo>
                  <a:pt x="1124712" y="7620"/>
                </a:lnTo>
                <a:lnTo>
                  <a:pt x="1132332" y="7620"/>
                </a:lnTo>
                <a:lnTo>
                  <a:pt x="1132332" y="0"/>
                </a:lnTo>
                <a:close/>
              </a:path>
              <a:path w="1350645" h="7619" extrusionOk="0">
                <a:moveTo>
                  <a:pt x="1176528" y="0"/>
                </a:moveTo>
                <a:lnTo>
                  <a:pt x="1168908" y="0"/>
                </a:lnTo>
                <a:lnTo>
                  <a:pt x="1168908" y="7620"/>
                </a:lnTo>
                <a:lnTo>
                  <a:pt x="1176528" y="7620"/>
                </a:lnTo>
                <a:lnTo>
                  <a:pt x="1176528" y="0"/>
                </a:lnTo>
                <a:close/>
              </a:path>
              <a:path w="1350645" h="7619" extrusionOk="0">
                <a:moveTo>
                  <a:pt x="1219200" y="0"/>
                </a:moveTo>
                <a:lnTo>
                  <a:pt x="1211580" y="0"/>
                </a:lnTo>
                <a:lnTo>
                  <a:pt x="1211580" y="7620"/>
                </a:lnTo>
                <a:lnTo>
                  <a:pt x="1219200" y="7620"/>
                </a:lnTo>
                <a:lnTo>
                  <a:pt x="1219200" y="0"/>
                </a:lnTo>
                <a:close/>
              </a:path>
              <a:path w="1350645" h="7619" extrusionOk="0">
                <a:moveTo>
                  <a:pt x="1263396" y="0"/>
                </a:moveTo>
                <a:lnTo>
                  <a:pt x="1255776" y="0"/>
                </a:lnTo>
                <a:lnTo>
                  <a:pt x="1255776" y="7620"/>
                </a:lnTo>
                <a:lnTo>
                  <a:pt x="1263396" y="7620"/>
                </a:lnTo>
                <a:lnTo>
                  <a:pt x="1263396" y="0"/>
                </a:lnTo>
                <a:close/>
              </a:path>
              <a:path w="1350645" h="7619" extrusionOk="0">
                <a:moveTo>
                  <a:pt x="1306068" y="0"/>
                </a:moveTo>
                <a:lnTo>
                  <a:pt x="1298435" y="0"/>
                </a:lnTo>
                <a:lnTo>
                  <a:pt x="1298435" y="7620"/>
                </a:lnTo>
                <a:lnTo>
                  <a:pt x="1306068" y="7620"/>
                </a:lnTo>
                <a:lnTo>
                  <a:pt x="1306068" y="0"/>
                </a:lnTo>
                <a:close/>
              </a:path>
              <a:path w="1350645" h="7619" extrusionOk="0">
                <a:moveTo>
                  <a:pt x="1350264" y="0"/>
                </a:moveTo>
                <a:lnTo>
                  <a:pt x="1342644" y="0"/>
                </a:lnTo>
                <a:lnTo>
                  <a:pt x="1342644" y="7620"/>
                </a:lnTo>
                <a:lnTo>
                  <a:pt x="1350264" y="7620"/>
                </a:lnTo>
                <a:lnTo>
                  <a:pt x="135026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27" name="Google Shape;227;g10f7e746831_8_93"/>
          <p:cNvSpPr/>
          <p:nvPr/>
        </p:nvSpPr>
        <p:spPr>
          <a:xfrm>
            <a:off x="1224585" y="2362321"/>
            <a:ext cx="243829" cy="115198"/>
          </a:xfrm>
          <a:custGeom>
            <a:avLst/>
            <a:gdLst/>
            <a:ahLst/>
            <a:cxnLst/>
            <a:rect l="l" t="t" r="r" b="b"/>
            <a:pathLst>
              <a:path w="131444" h="62864" extrusionOk="0">
                <a:moveTo>
                  <a:pt x="35052" y="41148"/>
                </a:moveTo>
                <a:lnTo>
                  <a:pt x="33528" y="38100"/>
                </a:lnTo>
                <a:lnTo>
                  <a:pt x="33528" y="36576"/>
                </a:lnTo>
                <a:lnTo>
                  <a:pt x="32004" y="33528"/>
                </a:lnTo>
                <a:lnTo>
                  <a:pt x="25908" y="27432"/>
                </a:lnTo>
                <a:lnTo>
                  <a:pt x="22860" y="25908"/>
                </a:lnTo>
                <a:lnTo>
                  <a:pt x="9144" y="25908"/>
                </a:lnTo>
                <a:lnTo>
                  <a:pt x="9144" y="7620"/>
                </a:lnTo>
                <a:lnTo>
                  <a:pt x="32004" y="7620"/>
                </a:lnTo>
                <a:lnTo>
                  <a:pt x="32004" y="1524"/>
                </a:lnTo>
                <a:lnTo>
                  <a:pt x="4572" y="1524"/>
                </a:lnTo>
                <a:lnTo>
                  <a:pt x="1524" y="32004"/>
                </a:lnTo>
                <a:lnTo>
                  <a:pt x="21336" y="32004"/>
                </a:lnTo>
                <a:lnTo>
                  <a:pt x="22860" y="35052"/>
                </a:lnTo>
                <a:lnTo>
                  <a:pt x="25908" y="36576"/>
                </a:lnTo>
                <a:lnTo>
                  <a:pt x="27432" y="39624"/>
                </a:lnTo>
                <a:lnTo>
                  <a:pt x="27432" y="47244"/>
                </a:lnTo>
                <a:lnTo>
                  <a:pt x="25908" y="48768"/>
                </a:lnTo>
                <a:lnTo>
                  <a:pt x="25908" y="50292"/>
                </a:lnTo>
                <a:lnTo>
                  <a:pt x="24384" y="51816"/>
                </a:lnTo>
                <a:lnTo>
                  <a:pt x="24384" y="53340"/>
                </a:lnTo>
                <a:lnTo>
                  <a:pt x="21336" y="56388"/>
                </a:lnTo>
                <a:lnTo>
                  <a:pt x="16764" y="56388"/>
                </a:lnTo>
                <a:lnTo>
                  <a:pt x="15240" y="57912"/>
                </a:lnTo>
                <a:lnTo>
                  <a:pt x="9144" y="57912"/>
                </a:lnTo>
                <a:lnTo>
                  <a:pt x="4572" y="56388"/>
                </a:lnTo>
                <a:lnTo>
                  <a:pt x="0" y="53340"/>
                </a:lnTo>
                <a:lnTo>
                  <a:pt x="0" y="60960"/>
                </a:lnTo>
                <a:lnTo>
                  <a:pt x="3048" y="62484"/>
                </a:lnTo>
                <a:lnTo>
                  <a:pt x="21336" y="62484"/>
                </a:lnTo>
                <a:lnTo>
                  <a:pt x="27432" y="59436"/>
                </a:lnTo>
                <a:lnTo>
                  <a:pt x="28956" y="57912"/>
                </a:lnTo>
                <a:lnTo>
                  <a:pt x="30480" y="56388"/>
                </a:lnTo>
                <a:lnTo>
                  <a:pt x="32004" y="53340"/>
                </a:lnTo>
                <a:lnTo>
                  <a:pt x="33528" y="51816"/>
                </a:lnTo>
                <a:lnTo>
                  <a:pt x="33528" y="48768"/>
                </a:lnTo>
                <a:lnTo>
                  <a:pt x="35052" y="47244"/>
                </a:lnTo>
                <a:lnTo>
                  <a:pt x="35052" y="41148"/>
                </a:lnTo>
                <a:close/>
              </a:path>
              <a:path w="131444" h="62864" extrusionOk="0">
                <a:moveTo>
                  <a:pt x="83832" y="32004"/>
                </a:moveTo>
                <a:lnTo>
                  <a:pt x="82664" y="18008"/>
                </a:lnTo>
                <a:lnTo>
                  <a:pt x="79070" y="8001"/>
                </a:lnTo>
                <a:lnTo>
                  <a:pt x="77101" y="6096"/>
                </a:lnTo>
                <a:lnTo>
                  <a:pt x="76212" y="5232"/>
                </a:lnTo>
                <a:lnTo>
                  <a:pt x="76212" y="32004"/>
                </a:lnTo>
                <a:lnTo>
                  <a:pt x="75374" y="43129"/>
                </a:lnTo>
                <a:lnTo>
                  <a:pt x="72974" y="51244"/>
                </a:lnTo>
                <a:lnTo>
                  <a:pt x="69138" y="56222"/>
                </a:lnTo>
                <a:lnTo>
                  <a:pt x="64020" y="57912"/>
                </a:lnTo>
                <a:lnTo>
                  <a:pt x="58254" y="56222"/>
                </a:lnTo>
                <a:lnTo>
                  <a:pt x="54495" y="51244"/>
                </a:lnTo>
                <a:lnTo>
                  <a:pt x="52438" y="43129"/>
                </a:lnTo>
                <a:lnTo>
                  <a:pt x="51828" y="32004"/>
                </a:lnTo>
                <a:lnTo>
                  <a:pt x="52438" y="20891"/>
                </a:lnTo>
                <a:lnTo>
                  <a:pt x="76212" y="32004"/>
                </a:lnTo>
                <a:lnTo>
                  <a:pt x="76212" y="5232"/>
                </a:lnTo>
                <a:lnTo>
                  <a:pt x="72898" y="2006"/>
                </a:lnTo>
                <a:lnTo>
                  <a:pt x="64020" y="0"/>
                </a:lnTo>
                <a:lnTo>
                  <a:pt x="60972" y="0"/>
                </a:lnTo>
                <a:lnTo>
                  <a:pt x="57924" y="1524"/>
                </a:lnTo>
                <a:lnTo>
                  <a:pt x="56400" y="3048"/>
                </a:lnTo>
                <a:lnTo>
                  <a:pt x="50304" y="6096"/>
                </a:lnTo>
                <a:lnTo>
                  <a:pt x="48780" y="9144"/>
                </a:lnTo>
                <a:lnTo>
                  <a:pt x="47256" y="10668"/>
                </a:lnTo>
                <a:lnTo>
                  <a:pt x="45732" y="15240"/>
                </a:lnTo>
                <a:lnTo>
                  <a:pt x="45732" y="18288"/>
                </a:lnTo>
                <a:lnTo>
                  <a:pt x="44208" y="22860"/>
                </a:lnTo>
                <a:lnTo>
                  <a:pt x="44208" y="42672"/>
                </a:lnTo>
                <a:lnTo>
                  <a:pt x="45732" y="45720"/>
                </a:lnTo>
                <a:lnTo>
                  <a:pt x="45732" y="50292"/>
                </a:lnTo>
                <a:lnTo>
                  <a:pt x="47256" y="53340"/>
                </a:lnTo>
                <a:lnTo>
                  <a:pt x="48780" y="54864"/>
                </a:lnTo>
                <a:lnTo>
                  <a:pt x="50304" y="57912"/>
                </a:lnTo>
                <a:lnTo>
                  <a:pt x="53352" y="59436"/>
                </a:lnTo>
                <a:lnTo>
                  <a:pt x="54876" y="60960"/>
                </a:lnTo>
                <a:lnTo>
                  <a:pt x="57924" y="62484"/>
                </a:lnTo>
                <a:lnTo>
                  <a:pt x="70116" y="62484"/>
                </a:lnTo>
                <a:lnTo>
                  <a:pt x="71640" y="60960"/>
                </a:lnTo>
                <a:lnTo>
                  <a:pt x="74688" y="59436"/>
                </a:lnTo>
                <a:lnTo>
                  <a:pt x="76212" y="57912"/>
                </a:lnTo>
                <a:lnTo>
                  <a:pt x="77736" y="54864"/>
                </a:lnTo>
                <a:lnTo>
                  <a:pt x="80784" y="51816"/>
                </a:lnTo>
                <a:lnTo>
                  <a:pt x="80784" y="48768"/>
                </a:lnTo>
                <a:lnTo>
                  <a:pt x="82308" y="45720"/>
                </a:lnTo>
                <a:lnTo>
                  <a:pt x="83832" y="41148"/>
                </a:lnTo>
                <a:lnTo>
                  <a:pt x="83832" y="32004"/>
                </a:lnTo>
                <a:close/>
              </a:path>
              <a:path w="131444" h="62864" extrusionOk="0">
                <a:moveTo>
                  <a:pt x="131076" y="32004"/>
                </a:moveTo>
                <a:lnTo>
                  <a:pt x="129692" y="18008"/>
                </a:lnTo>
                <a:lnTo>
                  <a:pt x="125742" y="8001"/>
                </a:lnTo>
                <a:lnTo>
                  <a:pt x="123761" y="6096"/>
                </a:lnTo>
                <a:lnTo>
                  <a:pt x="123456" y="5803"/>
                </a:lnTo>
                <a:lnTo>
                  <a:pt x="123456" y="32004"/>
                </a:lnTo>
                <a:lnTo>
                  <a:pt x="122618" y="43129"/>
                </a:lnTo>
                <a:lnTo>
                  <a:pt x="120218" y="51244"/>
                </a:lnTo>
                <a:lnTo>
                  <a:pt x="116382" y="56222"/>
                </a:lnTo>
                <a:lnTo>
                  <a:pt x="111264" y="57912"/>
                </a:lnTo>
                <a:lnTo>
                  <a:pt x="105257" y="56222"/>
                </a:lnTo>
                <a:lnTo>
                  <a:pt x="100965" y="51244"/>
                </a:lnTo>
                <a:lnTo>
                  <a:pt x="98399" y="43129"/>
                </a:lnTo>
                <a:lnTo>
                  <a:pt x="97536" y="32004"/>
                </a:lnTo>
                <a:lnTo>
                  <a:pt x="98399" y="20891"/>
                </a:lnTo>
                <a:lnTo>
                  <a:pt x="100965" y="12763"/>
                </a:lnTo>
                <a:lnTo>
                  <a:pt x="105257" y="7797"/>
                </a:lnTo>
                <a:lnTo>
                  <a:pt x="111264" y="6096"/>
                </a:lnTo>
                <a:lnTo>
                  <a:pt x="116382" y="7797"/>
                </a:lnTo>
                <a:lnTo>
                  <a:pt x="120218" y="12763"/>
                </a:lnTo>
                <a:lnTo>
                  <a:pt x="122618" y="20891"/>
                </a:lnTo>
                <a:lnTo>
                  <a:pt x="123456" y="32004"/>
                </a:lnTo>
                <a:lnTo>
                  <a:pt x="123456" y="5803"/>
                </a:lnTo>
                <a:lnTo>
                  <a:pt x="119494" y="2006"/>
                </a:lnTo>
                <a:lnTo>
                  <a:pt x="111264" y="0"/>
                </a:lnTo>
                <a:lnTo>
                  <a:pt x="108204" y="0"/>
                </a:lnTo>
                <a:lnTo>
                  <a:pt x="102108" y="3048"/>
                </a:lnTo>
                <a:lnTo>
                  <a:pt x="100584" y="4572"/>
                </a:lnTo>
                <a:lnTo>
                  <a:pt x="97536" y="6096"/>
                </a:lnTo>
                <a:lnTo>
                  <a:pt x="96012" y="9144"/>
                </a:lnTo>
                <a:lnTo>
                  <a:pt x="94488" y="10668"/>
                </a:lnTo>
                <a:lnTo>
                  <a:pt x="92964" y="15240"/>
                </a:lnTo>
                <a:lnTo>
                  <a:pt x="91440" y="18288"/>
                </a:lnTo>
                <a:lnTo>
                  <a:pt x="91440" y="45720"/>
                </a:lnTo>
                <a:lnTo>
                  <a:pt x="92964" y="50292"/>
                </a:lnTo>
                <a:lnTo>
                  <a:pt x="94488" y="53340"/>
                </a:lnTo>
                <a:lnTo>
                  <a:pt x="96012" y="54864"/>
                </a:lnTo>
                <a:lnTo>
                  <a:pt x="97536" y="57912"/>
                </a:lnTo>
                <a:lnTo>
                  <a:pt x="99060" y="59436"/>
                </a:lnTo>
                <a:lnTo>
                  <a:pt x="102108" y="60960"/>
                </a:lnTo>
                <a:lnTo>
                  <a:pt x="103632" y="62484"/>
                </a:lnTo>
                <a:lnTo>
                  <a:pt x="115836" y="62484"/>
                </a:lnTo>
                <a:lnTo>
                  <a:pt x="118884" y="60960"/>
                </a:lnTo>
                <a:lnTo>
                  <a:pt x="120408" y="59436"/>
                </a:lnTo>
                <a:lnTo>
                  <a:pt x="123456" y="57912"/>
                </a:lnTo>
                <a:lnTo>
                  <a:pt x="129552" y="45720"/>
                </a:lnTo>
                <a:lnTo>
                  <a:pt x="129552" y="41148"/>
                </a:lnTo>
                <a:lnTo>
                  <a:pt x="131076" y="36576"/>
                </a:lnTo>
                <a:lnTo>
                  <a:pt x="131076" y="3200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228" name="Google Shape;228;g10f7e746831_8_93"/>
          <p:cNvPicPr preferRelativeResize="0"/>
          <p:nvPr/>
        </p:nvPicPr>
        <p:blipFill rotWithShape="1">
          <a:blip r:embed="rId5">
            <a:alphaModFix/>
          </a:blip>
          <a:srcRect/>
          <a:stretch/>
        </p:blipFill>
        <p:spPr>
          <a:xfrm>
            <a:off x="3675106" y="9702872"/>
            <a:ext cx="611209" cy="136815"/>
          </a:xfrm>
          <a:prstGeom prst="rect">
            <a:avLst/>
          </a:prstGeom>
          <a:noFill/>
          <a:ln>
            <a:noFill/>
          </a:ln>
        </p:spPr>
      </p:pic>
      <p:pic>
        <p:nvPicPr>
          <p:cNvPr id="229" name="Google Shape;229;g10f7e746831_8_93"/>
          <p:cNvPicPr preferRelativeResize="0"/>
          <p:nvPr/>
        </p:nvPicPr>
        <p:blipFill rotWithShape="1">
          <a:blip r:embed="rId6">
            <a:alphaModFix/>
          </a:blip>
          <a:srcRect/>
          <a:stretch/>
        </p:blipFill>
        <p:spPr>
          <a:xfrm>
            <a:off x="947301" y="4651880"/>
            <a:ext cx="135032" cy="1786973"/>
          </a:xfrm>
          <a:prstGeom prst="rect">
            <a:avLst/>
          </a:prstGeom>
          <a:noFill/>
          <a:ln>
            <a:noFill/>
          </a:ln>
        </p:spPr>
      </p:pic>
      <p:pic>
        <p:nvPicPr>
          <p:cNvPr id="230" name="Google Shape;230;g10f7e746831_8_93"/>
          <p:cNvPicPr preferRelativeResize="0"/>
          <p:nvPr/>
        </p:nvPicPr>
        <p:blipFill rotWithShape="1">
          <a:blip r:embed="rId7">
            <a:alphaModFix/>
          </a:blip>
          <a:srcRect/>
          <a:stretch/>
        </p:blipFill>
        <p:spPr>
          <a:xfrm>
            <a:off x="3157274" y="9459957"/>
            <a:ext cx="328242" cy="120062"/>
          </a:xfrm>
          <a:prstGeom prst="rect">
            <a:avLst/>
          </a:prstGeom>
          <a:noFill/>
          <a:ln>
            <a:noFill/>
          </a:ln>
        </p:spPr>
      </p:pic>
      <p:pic>
        <p:nvPicPr>
          <p:cNvPr id="231" name="Google Shape;231;g10f7e746831_8_93"/>
          <p:cNvPicPr preferRelativeResize="0"/>
          <p:nvPr/>
        </p:nvPicPr>
        <p:blipFill rotWithShape="1">
          <a:blip r:embed="rId8">
            <a:alphaModFix/>
          </a:blip>
          <a:srcRect/>
          <a:stretch/>
        </p:blipFill>
        <p:spPr>
          <a:xfrm>
            <a:off x="4393841" y="9459957"/>
            <a:ext cx="387095" cy="120062"/>
          </a:xfrm>
          <a:prstGeom prst="rect">
            <a:avLst/>
          </a:prstGeom>
          <a:noFill/>
          <a:ln>
            <a:noFill/>
          </a:ln>
        </p:spPr>
      </p:pic>
      <p:sp>
        <p:nvSpPr>
          <p:cNvPr id="232" name="Google Shape;232;g10f7e746831_8_93"/>
          <p:cNvSpPr/>
          <p:nvPr/>
        </p:nvSpPr>
        <p:spPr>
          <a:xfrm>
            <a:off x="2789418" y="7212278"/>
            <a:ext cx="998880" cy="2156218"/>
          </a:xfrm>
          <a:custGeom>
            <a:avLst/>
            <a:gdLst/>
            <a:ahLst/>
            <a:cxnLst/>
            <a:rect l="l" t="t" r="r" b="b"/>
            <a:pathLst>
              <a:path w="538480" h="1176654" extrusionOk="0">
                <a:moveTo>
                  <a:pt x="537971" y="1176527"/>
                </a:moveTo>
                <a:lnTo>
                  <a:pt x="0" y="1176527"/>
                </a:lnTo>
                <a:lnTo>
                  <a:pt x="0" y="0"/>
                </a:lnTo>
                <a:lnTo>
                  <a:pt x="537971" y="0"/>
                </a:lnTo>
                <a:lnTo>
                  <a:pt x="537971" y="1176527"/>
                </a:lnTo>
                <a:close/>
              </a:path>
            </a:pathLst>
          </a:custGeom>
          <a:solidFill>
            <a:srgbClr val="00B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33" name="Google Shape;233;g10f7e746831_8_93"/>
          <p:cNvSpPr/>
          <p:nvPr/>
        </p:nvSpPr>
        <p:spPr>
          <a:xfrm>
            <a:off x="4105216" y="8851269"/>
            <a:ext cx="998880" cy="516653"/>
          </a:xfrm>
          <a:custGeom>
            <a:avLst/>
            <a:gdLst/>
            <a:ahLst/>
            <a:cxnLst/>
            <a:rect l="l" t="t" r="r" b="b"/>
            <a:pathLst>
              <a:path w="538480" h="281939" extrusionOk="0">
                <a:moveTo>
                  <a:pt x="537971" y="281939"/>
                </a:moveTo>
                <a:lnTo>
                  <a:pt x="0" y="281939"/>
                </a:lnTo>
                <a:lnTo>
                  <a:pt x="0" y="0"/>
                </a:lnTo>
                <a:lnTo>
                  <a:pt x="537971" y="0"/>
                </a:lnTo>
                <a:lnTo>
                  <a:pt x="537971" y="281939"/>
                </a:lnTo>
                <a:close/>
              </a:path>
            </a:pathLst>
          </a:custGeom>
          <a:solidFill>
            <a:srgbClr val="00B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34" name="Google Shape;234;g10f7e746831_8_93"/>
          <p:cNvSpPr/>
          <p:nvPr/>
        </p:nvSpPr>
        <p:spPr>
          <a:xfrm>
            <a:off x="2789418" y="2390244"/>
            <a:ext cx="998880" cy="4826767"/>
          </a:xfrm>
          <a:custGeom>
            <a:avLst/>
            <a:gdLst/>
            <a:ahLst/>
            <a:cxnLst/>
            <a:rect l="l" t="t" r="r" b="b"/>
            <a:pathLst>
              <a:path w="538480" h="2633979" extrusionOk="0">
                <a:moveTo>
                  <a:pt x="537971" y="2633472"/>
                </a:moveTo>
                <a:lnTo>
                  <a:pt x="0" y="2633472"/>
                </a:lnTo>
                <a:lnTo>
                  <a:pt x="0" y="0"/>
                </a:lnTo>
                <a:lnTo>
                  <a:pt x="537971" y="0"/>
                </a:lnTo>
                <a:lnTo>
                  <a:pt x="537971" y="2633472"/>
                </a:lnTo>
                <a:close/>
              </a:path>
            </a:pathLst>
          </a:custGeom>
          <a:solidFill>
            <a:srgbClr val="505B6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35" name="Google Shape;235;g10f7e746831_8_93"/>
          <p:cNvSpPr/>
          <p:nvPr/>
        </p:nvSpPr>
        <p:spPr>
          <a:xfrm>
            <a:off x="4105216" y="7809799"/>
            <a:ext cx="998880" cy="1044945"/>
          </a:xfrm>
          <a:custGeom>
            <a:avLst/>
            <a:gdLst/>
            <a:ahLst/>
            <a:cxnLst/>
            <a:rect l="l" t="t" r="r" b="b"/>
            <a:pathLst>
              <a:path w="538480" h="570229" extrusionOk="0">
                <a:moveTo>
                  <a:pt x="537971" y="569975"/>
                </a:moveTo>
                <a:lnTo>
                  <a:pt x="0" y="569975"/>
                </a:lnTo>
                <a:lnTo>
                  <a:pt x="0" y="0"/>
                </a:lnTo>
                <a:lnTo>
                  <a:pt x="537971" y="0"/>
                </a:lnTo>
                <a:lnTo>
                  <a:pt x="537971" y="569975"/>
                </a:lnTo>
                <a:close/>
              </a:path>
            </a:pathLst>
          </a:custGeom>
          <a:solidFill>
            <a:srgbClr val="505B6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nvGrpSpPr>
          <p:cNvPr id="236" name="Google Shape;236;g10f7e746831_8_93"/>
          <p:cNvGrpSpPr/>
          <p:nvPr/>
        </p:nvGrpSpPr>
        <p:grpSpPr>
          <a:xfrm>
            <a:off x="3140411" y="8239700"/>
            <a:ext cx="308442" cy="153565"/>
            <a:chOff x="1949195" y="5381244"/>
            <a:chExt cx="166115" cy="83819"/>
          </a:xfrm>
        </p:grpSpPr>
        <p:sp>
          <p:nvSpPr>
            <p:cNvPr id="237" name="Google Shape;237;g10f7e746831_8_93"/>
            <p:cNvSpPr/>
            <p:nvPr/>
          </p:nvSpPr>
          <p:spPr>
            <a:xfrm>
              <a:off x="1949195" y="5381244"/>
              <a:ext cx="27940" cy="82550"/>
            </a:xfrm>
            <a:custGeom>
              <a:avLst/>
              <a:gdLst/>
              <a:ahLst/>
              <a:cxnLst/>
              <a:rect l="l" t="t" r="r" b="b"/>
              <a:pathLst>
                <a:path w="27939" h="82550" extrusionOk="0">
                  <a:moveTo>
                    <a:pt x="27432" y="82296"/>
                  </a:moveTo>
                  <a:lnTo>
                    <a:pt x="18288" y="82296"/>
                  </a:lnTo>
                  <a:lnTo>
                    <a:pt x="18288" y="12192"/>
                  </a:lnTo>
                  <a:lnTo>
                    <a:pt x="1524" y="12192"/>
                  </a:lnTo>
                  <a:lnTo>
                    <a:pt x="4572" y="10668"/>
                  </a:lnTo>
                  <a:lnTo>
                    <a:pt x="6096" y="10668"/>
                  </a:lnTo>
                  <a:lnTo>
                    <a:pt x="9144" y="9144"/>
                  </a:lnTo>
                  <a:lnTo>
                    <a:pt x="10668" y="7620"/>
                  </a:lnTo>
                  <a:lnTo>
                    <a:pt x="13716" y="7620"/>
                  </a:lnTo>
                  <a:lnTo>
                    <a:pt x="16764" y="4572"/>
                  </a:lnTo>
                  <a:lnTo>
                    <a:pt x="19812" y="3048"/>
                  </a:lnTo>
                  <a:lnTo>
                    <a:pt x="22860" y="0"/>
                  </a:lnTo>
                  <a:lnTo>
                    <a:pt x="27432" y="0"/>
                  </a:lnTo>
                  <a:lnTo>
                    <a:pt x="27432" y="82296"/>
                  </a:lnTo>
                  <a:close/>
                </a:path>
                <a:path w="27939" h="82550" extrusionOk="0">
                  <a:moveTo>
                    <a:pt x="3048" y="21336"/>
                  </a:moveTo>
                  <a:lnTo>
                    <a:pt x="0" y="21336"/>
                  </a:lnTo>
                  <a:lnTo>
                    <a:pt x="0" y="12192"/>
                  </a:lnTo>
                  <a:lnTo>
                    <a:pt x="18288" y="12192"/>
                  </a:lnTo>
                  <a:lnTo>
                    <a:pt x="15240" y="15240"/>
                  </a:lnTo>
                  <a:lnTo>
                    <a:pt x="13716" y="15240"/>
                  </a:lnTo>
                  <a:lnTo>
                    <a:pt x="12192" y="16764"/>
                  </a:lnTo>
                  <a:lnTo>
                    <a:pt x="10668" y="16764"/>
                  </a:lnTo>
                  <a:lnTo>
                    <a:pt x="7620" y="19812"/>
                  </a:lnTo>
                  <a:lnTo>
                    <a:pt x="6096" y="19812"/>
                  </a:lnTo>
                  <a:lnTo>
                    <a:pt x="3048" y="21336"/>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238" name="Google Shape;238;g10f7e746831_8_93"/>
            <p:cNvPicPr preferRelativeResize="0"/>
            <p:nvPr/>
          </p:nvPicPr>
          <p:blipFill rotWithShape="1">
            <a:blip r:embed="rId9">
              <a:alphaModFix/>
            </a:blip>
            <a:srcRect/>
            <a:stretch/>
          </p:blipFill>
          <p:spPr>
            <a:xfrm>
              <a:off x="2007107" y="5382768"/>
              <a:ext cx="108203" cy="82295"/>
            </a:xfrm>
            <a:prstGeom prst="rect">
              <a:avLst/>
            </a:prstGeom>
            <a:noFill/>
            <a:ln>
              <a:noFill/>
            </a:ln>
          </p:spPr>
        </p:pic>
      </p:grpSp>
      <p:pic>
        <p:nvPicPr>
          <p:cNvPr id="239" name="Google Shape;239;g10f7e746831_8_93"/>
          <p:cNvPicPr preferRelativeResize="0"/>
          <p:nvPr/>
        </p:nvPicPr>
        <p:blipFill rotWithShape="1">
          <a:blip r:embed="rId10">
            <a:alphaModFix/>
          </a:blip>
          <a:srcRect/>
          <a:stretch/>
        </p:blipFill>
        <p:spPr>
          <a:xfrm>
            <a:off x="4501368" y="9060680"/>
            <a:ext cx="166541" cy="153568"/>
          </a:xfrm>
          <a:prstGeom prst="rect">
            <a:avLst/>
          </a:prstGeom>
          <a:noFill/>
          <a:ln>
            <a:noFill/>
          </a:ln>
        </p:spPr>
      </p:pic>
      <p:pic>
        <p:nvPicPr>
          <p:cNvPr id="240" name="Google Shape;240;g10f7e746831_8_93"/>
          <p:cNvPicPr preferRelativeResize="0"/>
          <p:nvPr/>
        </p:nvPicPr>
        <p:blipFill rotWithShape="1">
          <a:blip r:embed="rId11">
            <a:alphaModFix/>
          </a:blip>
          <a:srcRect/>
          <a:stretch/>
        </p:blipFill>
        <p:spPr>
          <a:xfrm>
            <a:off x="3128979" y="4752397"/>
            <a:ext cx="325410" cy="153568"/>
          </a:xfrm>
          <a:prstGeom prst="rect">
            <a:avLst/>
          </a:prstGeom>
          <a:noFill/>
          <a:ln>
            <a:noFill/>
          </a:ln>
        </p:spPr>
      </p:pic>
      <p:pic>
        <p:nvPicPr>
          <p:cNvPr id="241" name="Google Shape;241;g10f7e746831_8_93"/>
          <p:cNvPicPr preferRelativeResize="0"/>
          <p:nvPr/>
        </p:nvPicPr>
        <p:blipFill rotWithShape="1">
          <a:blip r:embed="rId12">
            <a:alphaModFix/>
          </a:blip>
          <a:srcRect/>
          <a:stretch/>
        </p:blipFill>
        <p:spPr>
          <a:xfrm>
            <a:off x="4498541" y="8284464"/>
            <a:ext cx="209394" cy="150776"/>
          </a:xfrm>
          <a:prstGeom prst="rect">
            <a:avLst/>
          </a:prstGeom>
          <a:noFill/>
          <a:ln>
            <a:noFill/>
          </a:ln>
        </p:spPr>
      </p:pic>
      <p:sp>
        <p:nvSpPr>
          <p:cNvPr id="242" name="Google Shape;242;g10f7e746831_8_93"/>
          <p:cNvSpPr/>
          <p:nvPr/>
        </p:nvSpPr>
        <p:spPr>
          <a:xfrm>
            <a:off x="924664" y="1345980"/>
            <a:ext cx="978856" cy="153598"/>
          </a:xfrm>
          <a:custGeom>
            <a:avLst/>
            <a:gdLst/>
            <a:ahLst/>
            <a:cxnLst/>
            <a:rect l="l" t="t" r="r" b="b"/>
            <a:pathLst>
              <a:path w="527685" h="83819" extrusionOk="0">
                <a:moveTo>
                  <a:pt x="39611" y="56388"/>
                </a:moveTo>
                <a:lnTo>
                  <a:pt x="15227" y="56388"/>
                </a:lnTo>
                <a:lnTo>
                  <a:pt x="15227" y="1524"/>
                </a:lnTo>
                <a:lnTo>
                  <a:pt x="0" y="1524"/>
                </a:lnTo>
                <a:lnTo>
                  <a:pt x="0" y="68580"/>
                </a:lnTo>
                <a:lnTo>
                  <a:pt x="39611" y="68580"/>
                </a:lnTo>
                <a:lnTo>
                  <a:pt x="39611" y="56388"/>
                </a:lnTo>
                <a:close/>
              </a:path>
              <a:path w="527685" h="83819" extrusionOk="0">
                <a:moveTo>
                  <a:pt x="99047" y="36576"/>
                </a:moveTo>
                <a:lnTo>
                  <a:pt x="95999" y="30480"/>
                </a:lnTo>
                <a:lnTo>
                  <a:pt x="94475" y="28956"/>
                </a:lnTo>
                <a:lnTo>
                  <a:pt x="86855" y="21336"/>
                </a:lnTo>
                <a:lnTo>
                  <a:pt x="83807" y="19812"/>
                </a:lnTo>
                <a:lnTo>
                  <a:pt x="83807" y="33528"/>
                </a:lnTo>
                <a:lnTo>
                  <a:pt x="83807" y="54864"/>
                </a:lnTo>
                <a:lnTo>
                  <a:pt x="79235" y="59436"/>
                </a:lnTo>
                <a:lnTo>
                  <a:pt x="63995" y="59436"/>
                </a:lnTo>
                <a:lnTo>
                  <a:pt x="60947" y="54864"/>
                </a:lnTo>
                <a:lnTo>
                  <a:pt x="60947" y="39624"/>
                </a:lnTo>
                <a:lnTo>
                  <a:pt x="62471" y="35052"/>
                </a:lnTo>
                <a:lnTo>
                  <a:pt x="63995" y="33528"/>
                </a:lnTo>
                <a:lnTo>
                  <a:pt x="65519" y="30480"/>
                </a:lnTo>
                <a:lnTo>
                  <a:pt x="68567" y="28956"/>
                </a:lnTo>
                <a:lnTo>
                  <a:pt x="79235" y="28956"/>
                </a:lnTo>
                <a:lnTo>
                  <a:pt x="83807" y="33528"/>
                </a:lnTo>
                <a:lnTo>
                  <a:pt x="83807" y="19812"/>
                </a:lnTo>
                <a:lnTo>
                  <a:pt x="80759" y="18288"/>
                </a:lnTo>
                <a:lnTo>
                  <a:pt x="63995" y="18288"/>
                </a:lnTo>
                <a:lnTo>
                  <a:pt x="57899" y="21336"/>
                </a:lnTo>
                <a:lnTo>
                  <a:pt x="53327" y="25908"/>
                </a:lnTo>
                <a:lnTo>
                  <a:pt x="47231" y="30480"/>
                </a:lnTo>
                <a:lnTo>
                  <a:pt x="45707" y="36576"/>
                </a:lnTo>
                <a:lnTo>
                  <a:pt x="45707" y="51816"/>
                </a:lnTo>
                <a:lnTo>
                  <a:pt x="47231" y="59436"/>
                </a:lnTo>
                <a:lnTo>
                  <a:pt x="51803" y="64008"/>
                </a:lnTo>
                <a:lnTo>
                  <a:pt x="57899" y="68580"/>
                </a:lnTo>
                <a:lnTo>
                  <a:pt x="63995" y="70104"/>
                </a:lnTo>
                <a:lnTo>
                  <a:pt x="80759" y="70104"/>
                </a:lnTo>
                <a:lnTo>
                  <a:pt x="86855" y="68580"/>
                </a:lnTo>
                <a:lnTo>
                  <a:pt x="91427" y="62484"/>
                </a:lnTo>
                <a:lnTo>
                  <a:pt x="94475" y="59436"/>
                </a:lnTo>
                <a:lnTo>
                  <a:pt x="95999" y="57912"/>
                </a:lnTo>
                <a:lnTo>
                  <a:pt x="99047" y="51816"/>
                </a:lnTo>
                <a:lnTo>
                  <a:pt x="99047" y="36576"/>
                </a:lnTo>
                <a:close/>
              </a:path>
              <a:path w="527685" h="83819" extrusionOk="0">
                <a:moveTo>
                  <a:pt x="146304" y="39624"/>
                </a:moveTo>
                <a:lnTo>
                  <a:pt x="145135" y="30505"/>
                </a:lnTo>
                <a:lnTo>
                  <a:pt x="144297" y="28956"/>
                </a:lnTo>
                <a:lnTo>
                  <a:pt x="141541" y="23812"/>
                </a:lnTo>
                <a:lnTo>
                  <a:pt x="135369" y="19697"/>
                </a:lnTo>
                <a:lnTo>
                  <a:pt x="126492" y="18288"/>
                </a:lnTo>
                <a:lnTo>
                  <a:pt x="120396" y="18288"/>
                </a:lnTo>
                <a:lnTo>
                  <a:pt x="115824" y="19812"/>
                </a:lnTo>
                <a:lnTo>
                  <a:pt x="112776" y="19812"/>
                </a:lnTo>
                <a:lnTo>
                  <a:pt x="109728" y="21336"/>
                </a:lnTo>
                <a:lnTo>
                  <a:pt x="108204" y="22860"/>
                </a:lnTo>
                <a:lnTo>
                  <a:pt x="108204" y="33528"/>
                </a:lnTo>
                <a:lnTo>
                  <a:pt x="112776" y="30480"/>
                </a:lnTo>
                <a:lnTo>
                  <a:pt x="118872" y="28956"/>
                </a:lnTo>
                <a:lnTo>
                  <a:pt x="129540" y="28956"/>
                </a:lnTo>
                <a:lnTo>
                  <a:pt x="132588" y="32004"/>
                </a:lnTo>
                <a:lnTo>
                  <a:pt x="132588" y="36576"/>
                </a:lnTo>
                <a:lnTo>
                  <a:pt x="132588" y="45720"/>
                </a:lnTo>
                <a:lnTo>
                  <a:pt x="132588" y="51816"/>
                </a:lnTo>
                <a:lnTo>
                  <a:pt x="131064" y="54864"/>
                </a:lnTo>
                <a:lnTo>
                  <a:pt x="126492" y="59436"/>
                </a:lnTo>
                <a:lnTo>
                  <a:pt x="120396" y="59436"/>
                </a:lnTo>
                <a:lnTo>
                  <a:pt x="117348" y="56388"/>
                </a:lnTo>
                <a:lnTo>
                  <a:pt x="117348" y="50292"/>
                </a:lnTo>
                <a:lnTo>
                  <a:pt x="118872" y="47244"/>
                </a:lnTo>
                <a:lnTo>
                  <a:pt x="124968" y="47244"/>
                </a:lnTo>
                <a:lnTo>
                  <a:pt x="132588" y="45720"/>
                </a:lnTo>
                <a:lnTo>
                  <a:pt x="132588" y="36576"/>
                </a:lnTo>
                <a:lnTo>
                  <a:pt x="120396" y="38100"/>
                </a:lnTo>
                <a:lnTo>
                  <a:pt x="109728" y="39624"/>
                </a:lnTo>
                <a:lnTo>
                  <a:pt x="103632" y="45720"/>
                </a:lnTo>
                <a:lnTo>
                  <a:pt x="103632" y="59436"/>
                </a:lnTo>
                <a:lnTo>
                  <a:pt x="105156" y="64008"/>
                </a:lnTo>
                <a:lnTo>
                  <a:pt x="108204" y="65532"/>
                </a:lnTo>
                <a:lnTo>
                  <a:pt x="109728" y="68580"/>
                </a:lnTo>
                <a:lnTo>
                  <a:pt x="114300" y="70104"/>
                </a:lnTo>
                <a:lnTo>
                  <a:pt x="124968" y="70104"/>
                </a:lnTo>
                <a:lnTo>
                  <a:pt x="129540" y="67056"/>
                </a:lnTo>
                <a:lnTo>
                  <a:pt x="132588" y="62484"/>
                </a:lnTo>
                <a:lnTo>
                  <a:pt x="132588" y="68580"/>
                </a:lnTo>
                <a:lnTo>
                  <a:pt x="146304" y="68580"/>
                </a:lnTo>
                <a:lnTo>
                  <a:pt x="146304" y="62484"/>
                </a:lnTo>
                <a:lnTo>
                  <a:pt x="146304" y="59436"/>
                </a:lnTo>
                <a:lnTo>
                  <a:pt x="146304" y="45720"/>
                </a:lnTo>
                <a:lnTo>
                  <a:pt x="146304" y="39624"/>
                </a:lnTo>
                <a:close/>
              </a:path>
              <a:path w="527685" h="83819" extrusionOk="0">
                <a:moveTo>
                  <a:pt x="205727" y="38100"/>
                </a:moveTo>
                <a:lnTo>
                  <a:pt x="188963" y="18288"/>
                </a:lnTo>
                <a:lnTo>
                  <a:pt x="182867" y="18288"/>
                </a:lnTo>
                <a:lnTo>
                  <a:pt x="176771" y="21336"/>
                </a:lnTo>
                <a:lnTo>
                  <a:pt x="173723" y="25908"/>
                </a:lnTo>
                <a:lnTo>
                  <a:pt x="173723" y="19812"/>
                </a:lnTo>
                <a:lnTo>
                  <a:pt x="158483" y="19812"/>
                </a:lnTo>
                <a:lnTo>
                  <a:pt x="158483" y="68580"/>
                </a:lnTo>
                <a:lnTo>
                  <a:pt x="173723" y="68580"/>
                </a:lnTo>
                <a:lnTo>
                  <a:pt x="173723" y="36576"/>
                </a:lnTo>
                <a:lnTo>
                  <a:pt x="175247" y="35052"/>
                </a:lnTo>
                <a:lnTo>
                  <a:pt x="176771" y="32004"/>
                </a:lnTo>
                <a:lnTo>
                  <a:pt x="179819" y="28956"/>
                </a:lnTo>
                <a:lnTo>
                  <a:pt x="187439" y="28956"/>
                </a:lnTo>
                <a:lnTo>
                  <a:pt x="190487" y="33528"/>
                </a:lnTo>
                <a:lnTo>
                  <a:pt x="190487" y="68580"/>
                </a:lnTo>
                <a:lnTo>
                  <a:pt x="205727" y="68580"/>
                </a:lnTo>
                <a:lnTo>
                  <a:pt x="205727" y="38100"/>
                </a:lnTo>
                <a:close/>
              </a:path>
              <a:path w="527685" h="83819" extrusionOk="0">
                <a:moveTo>
                  <a:pt x="251460" y="76200"/>
                </a:moveTo>
                <a:lnTo>
                  <a:pt x="210312" y="76200"/>
                </a:lnTo>
                <a:lnTo>
                  <a:pt x="210312" y="83820"/>
                </a:lnTo>
                <a:lnTo>
                  <a:pt x="251460" y="83820"/>
                </a:lnTo>
                <a:lnTo>
                  <a:pt x="251460" y="76200"/>
                </a:lnTo>
                <a:close/>
              </a:path>
              <a:path w="527685" h="83819" extrusionOk="0">
                <a:moveTo>
                  <a:pt x="300228" y="47244"/>
                </a:moveTo>
                <a:lnTo>
                  <a:pt x="298704" y="44196"/>
                </a:lnTo>
                <a:lnTo>
                  <a:pt x="298704" y="42672"/>
                </a:lnTo>
                <a:lnTo>
                  <a:pt x="297180" y="41148"/>
                </a:lnTo>
                <a:lnTo>
                  <a:pt x="297180" y="39624"/>
                </a:lnTo>
                <a:lnTo>
                  <a:pt x="295656" y="36576"/>
                </a:lnTo>
                <a:lnTo>
                  <a:pt x="294132" y="35052"/>
                </a:lnTo>
                <a:lnTo>
                  <a:pt x="292608" y="35052"/>
                </a:lnTo>
                <a:lnTo>
                  <a:pt x="289560" y="33528"/>
                </a:lnTo>
                <a:lnTo>
                  <a:pt x="288036" y="32004"/>
                </a:lnTo>
                <a:lnTo>
                  <a:pt x="284988" y="30480"/>
                </a:lnTo>
                <a:lnTo>
                  <a:pt x="283464" y="28956"/>
                </a:lnTo>
                <a:lnTo>
                  <a:pt x="280416" y="28956"/>
                </a:lnTo>
                <a:lnTo>
                  <a:pt x="278892" y="27432"/>
                </a:lnTo>
                <a:lnTo>
                  <a:pt x="277368" y="27432"/>
                </a:lnTo>
                <a:lnTo>
                  <a:pt x="275844" y="25908"/>
                </a:lnTo>
                <a:lnTo>
                  <a:pt x="274320" y="25908"/>
                </a:lnTo>
                <a:lnTo>
                  <a:pt x="274320" y="24384"/>
                </a:lnTo>
                <a:lnTo>
                  <a:pt x="272796" y="24384"/>
                </a:lnTo>
                <a:lnTo>
                  <a:pt x="272796" y="22860"/>
                </a:lnTo>
                <a:lnTo>
                  <a:pt x="271272" y="21336"/>
                </a:lnTo>
                <a:lnTo>
                  <a:pt x="271272" y="15240"/>
                </a:lnTo>
                <a:lnTo>
                  <a:pt x="272796" y="15240"/>
                </a:lnTo>
                <a:lnTo>
                  <a:pt x="274320" y="13716"/>
                </a:lnTo>
                <a:lnTo>
                  <a:pt x="275844" y="13716"/>
                </a:lnTo>
                <a:lnTo>
                  <a:pt x="277368" y="12192"/>
                </a:lnTo>
                <a:lnTo>
                  <a:pt x="286512" y="12192"/>
                </a:lnTo>
                <a:lnTo>
                  <a:pt x="288036" y="13716"/>
                </a:lnTo>
                <a:lnTo>
                  <a:pt x="291084" y="13716"/>
                </a:lnTo>
                <a:lnTo>
                  <a:pt x="292608" y="15240"/>
                </a:lnTo>
                <a:lnTo>
                  <a:pt x="294132" y="15240"/>
                </a:lnTo>
                <a:lnTo>
                  <a:pt x="295656" y="16764"/>
                </a:lnTo>
                <a:lnTo>
                  <a:pt x="297180" y="16764"/>
                </a:lnTo>
                <a:lnTo>
                  <a:pt x="297180" y="12192"/>
                </a:lnTo>
                <a:lnTo>
                  <a:pt x="297180" y="3048"/>
                </a:lnTo>
                <a:lnTo>
                  <a:pt x="294132" y="1524"/>
                </a:lnTo>
                <a:lnTo>
                  <a:pt x="289560" y="1524"/>
                </a:lnTo>
                <a:lnTo>
                  <a:pt x="286512" y="0"/>
                </a:lnTo>
                <a:lnTo>
                  <a:pt x="274320" y="0"/>
                </a:lnTo>
                <a:lnTo>
                  <a:pt x="271272" y="1524"/>
                </a:lnTo>
                <a:lnTo>
                  <a:pt x="268224" y="1524"/>
                </a:lnTo>
                <a:lnTo>
                  <a:pt x="265176" y="3048"/>
                </a:lnTo>
                <a:lnTo>
                  <a:pt x="263652" y="4572"/>
                </a:lnTo>
                <a:lnTo>
                  <a:pt x="260604" y="6096"/>
                </a:lnTo>
                <a:lnTo>
                  <a:pt x="259080" y="9144"/>
                </a:lnTo>
                <a:lnTo>
                  <a:pt x="257556" y="10668"/>
                </a:lnTo>
                <a:lnTo>
                  <a:pt x="256032" y="13716"/>
                </a:lnTo>
                <a:lnTo>
                  <a:pt x="256032" y="28956"/>
                </a:lnTo>
                <a:lnTo>
                  <a:pt x="265176" y="38100"/>
                </a:lnTo>
                <a:lnTo>
                  <a:pt x="269748" y="39624"/>
                </a:lnTo>
                <a:lnTo>
                  <a:pt x="272796" y="41148"/>
                </a:lnTo>
                <a:lnTo>
                  <a:pt x="274320" y="41148"/>
                </a:lnTo>
                <a:lnTo>
                  <a:pt x="275844" y="42672"/>
                </a:lnTo>
                <a:lnTo>
                  <a:pt x="277368" y="42672"/>
                </a:lnTo>
                <a:lnTo>
                  <a:pt x="280416" y="45720"/>
                </a:lnTo>
                <a:lnTo>
                  <a:pt x="281940" y="45720"/>
                </a:lnTo>
                <a:lnTo>
                  <a:pt x="281940" y="47244"/>
                </a:lnTo>
                <a:lnTo>
                  <a:pt x="283464" y="47244"/>
                </a:lnTo>
                <a:lnTo>
                  <a:pt x="283464" y="48768"/>
                </a:lnTo>
                <a:lnTo>
                  <a:pt x="284988" y="50292"/>
                </a:lnTo>
                <a:lnTo>
                  <a:pt x="284988" y="51816"/>
                </a:lnTo>
                <a:lnTo>
                  <a:pt x="283464" y="53340"/>
                </a:lnTo>
                <a:lnTo>
                  <a:pt x="283464" y="54864"/>
                </a:lnTo>
                <a:lnTo>
                  <a:pt x="281940" y="54864"/>
                </a:lnTo>
                <a:lnTo>
                  <a:pt x="281940" y="56388"/>
                </a:lnTo>
                <a:lnTo>
                  <a:pt x="280416" y="56388"/>
                </a:lnTo>
                <a:lnTo>
                  <a:pt x="278892" y="57912"/>
                </a:lnTo>
                <a:lnTo>
                  <a:pt x="266700" y="57912"/>
                </a:lnTo>
                <a:lnTo>
                  <a:pt x="257556" y="53340"/>
                </a:lnTo>
                <a:lnTo>
                  <a:pt x="256032" y="51816"/>
                </a:lnTo>
                <a:lnTo>
                  <a:pt x="256032" y="67056"/>
                </a:lnTo>
                <a:lnTo>
                  <a:pt x="257556" y="68580"/>
                </a:lnTo>
                <a:lnTo>
                  <a:pt x="260604" y="68580"/>
                </a:lnTo>
                <a:lnTo>
                  <a:pt x="263652" y="70104"/>
                </a:lnTo>
                <a:lnTo>
                  <a:pt x="280416" y="70104"/>
                </a:lnTo>
                <a:lnTo>
                  <a:pt x="283464" y="68580"/>
                </a:lnTo>
                <a:lnTo>
                  <a:pt x="286512" y="68580"/>
                </a:lnTo>
                <a:lnTo>
                  <a:pt x="292608" y="65532"/>
                </a:lnTo>
                <a:lnTo>
                  <a:pt x="295656" y="62484"/>
                </a:lnTo>
                <a:lnTo>
                  <a:pt x="297942" y="57912"/>
                </a:lnTo>
                <a:lnTo>
                  <a:pt x="300228" y="53340"/>
                </a:lnTo>
                <a:lnTo>
                  <a:pt x="300228" y="47244"/>
                </a:lnTo>
                <a:close/>
              </a:path>
              <a:path w="527685" h="83819" extrusionOk="0">
                <a:moveTo>
                  <a:pt x="338315" y="19812"/>
                </a:moveTo>
                <a:lnTo>
                  <a:pt x="327647" y="19812"/>
                </a:lnTo>
                <a:lnTo>
                  <a:pt x="327647" y="4572"/>
                </a:lnTo>
                <a:lnTo>
                  <a:pt x="312407" y="9144"/>
                </a:lnTo>
                <a:lnTo>
                  <a:pt x="312407" y="19812"/>
                </a:lnTo>
                <a:lnTo>
                  <a:pt x="304787" y="19812"/>
                </a:lnTo>
                <a:lnTo>
                  <a:pt x="304787" y="30480"/>
                </a:lnTo>
                <a:lnTo>
                  <a:pt x="312407" y="30480"/>
                </a:lnTo>
                <a:lnTo>
                  <a:pt x="312407" y="64008"/>
                </a:lnTo>
                <a:lnTo>
                  <a:pt x="316979" y="70104"/>
                </a:lnTo>
                <a:lnTo>
                  <a:pt x="335267" y="70104"/>
                </a:lnTo>
                <a:lnTo>
                  <a:pt x="338315" y="68580"/>
                </a:lnTo>
                <a:lnTo>
                  <a:pt x="338315" y="57912"/>
                </a:lnTo>
                <a:lnTo>
                  <a:pt x="335267" y="59436"/>
                </a:lnTo>
                <a:lnTo>
                  <a:pt x="329171" y="59436"/>
                </a:lnTo>
                <a:lnTo>
                  <a:pt x="327647" y="56388"/>
                </a:lnTo>
                <a:lnTo>
                  <a:pt x="327647" y="30480"/>
                </a:lnTo>
                <a:lnTo>
                  <a:pt x="338315" y="30480"/>
                </a:lnTo>
                <a:lnTo>
                  <a:pt x="338315" y="19812"/>
                </a:lnTo>
                <a:close/>
              </a:path>
              <a:path w="527685" h="83819" extrusionOk="0">
                <a:moveTo>
                  <a:pt x="385559" y="39624"/>
                </a:moveTo>
                <a:lnTo>
                  <a:pt x="384403" y="30505"/>
                </a:lnTo>
                <a:lnTo>
                  <a:pt x="383565" y="28956"/>
                </a:lnTo>
                <a:lnTo>
                  <a:pt x="380796" y="23812"/>
                </a:lnTo>
                <a:lnTo>
                  <a:pt x="374637" y="19697"/>
                </a:lnTo>
                <a:lnTo>
                  <a:pt x="365747" y="18288"/>
                </a:lnTo>
                <a:lnTo>
                  <a:pt x="359651" y="18288"/>
                </a:lnTo>
                <a:lnTo>
                  <a:pt x="356603" y="19812"/>
                </a:lnTo>
                <a:lnTo>
                  <a:pt x="352031" y="19812"/>
                </a:lnTo>
                <a:lnTo>
                  <a:pt x="350507" y="21336"/>
                </a:lnTo>
                <a:lnTo>
                  <a:pt x="347459" y="22860"/>
                </a:lnTo>
                <a:lnTo>
                  <a:pt x="347459" y="33528"/>
                </a:lnTo>
                <a:lnTo>
                  <a:pt x="353517" y="30505"/>
                </a:lnTo>
                <a:lnTo>
                  <a:pt x="358127" y="28956"/>
                </a:lnTo>
                <a:lnTo>
                  <a:pt x="368795" y="28956"/>
                </a:lnTo>
                <a:lnTo>
                  <a:pt x="371843" y="32004"/>
                </a:lnTo>
                <a:lnTo>
                  <a:pt x="371843" y="36576"/>
                </a:lnTo>
                <a:lnTo>
                  <a:pt x="371843" y="45720"/>
                </a:lnTo>
                <a:lnTo>
                  <a:pt x="371843" y="54864"/>
                </a:lnTo>
                <a:lnTo>
                  <a:pt x="370319" y="56388"/>
                </a:lnTo>
                <a:lnTo>
                  <a:pt x="367271" y="57912"/>
                </a:lnTo>
                <a:lnTo>
                  <a:pt x="365747" y="59436"/>
                </a:lnTo>
                <a:lnTo>
                  <a:pt x="359651" y="59436"/>
                </a:lnTo>
                <a:lnTo>
                  <a:pt x="358127" y="57912"/>
                </a:lnTo>
                <a:lnTo>
                  <a:pt x="358127" y="56388"/>
                </a:lnTo>
                <a:lnTo>
                  <a:pt x="356603" y="54864"/>
                </a:lnTo>
                <a:lnTo>
                  <a:pt x="356603" y="50292"/>
                </a:lnTo>
                <a:lnTo>
                  <a:pt x="359651" y="47244"/>
                </a:lnTo>
                <a:lnTo>
                  <a:pt x="364223" y="47244"/>
                </a:lnTo>
                <a:lnTo>
                  <a:pt x="371843" y="45720"/>
                </a:lnTo>
                <a:lnTo>
                  <a:pt x="371843" y="36576"/>
                </a:lnTo>
                <a:lnTo>
                  <a:pt x="359651" y="38100"/>
                </a:lnTo>
                <a:lnTo>
                  <a:pt x="348983" y="39624"/>
                </a:lnTo>
                <a:lnTo>
                  <a:pt x="342887" y="45720"/>
                </a:lnTo>
                <a:lnTo>
                  <a:pt x="342887" y="59436"/>
                </a:lnTo>
                <a:lnTo>
                  <a:pt x="344411" y="64008"/>
                </a:lnTo>
                <a:lnTo>
                  <a:pt x="347459" y="65532"/>
                </a:lnTo>
                <a:lnTo>
                  <a:pt x="348983" y="68580"/>
                </a:lnTo>
                <a:lnTo>
                  <a:pt x="353555" y="70104"/>
                </a:lnTo>
                <a:lnTo>
                  <a:pt x="364223" y="70104"/>
                </a:lnTo>
                <a:lnTo>
                  <a:pt x="368795" y="67056"/>
                </a:lnTo>
                <a:lnTo>
                  <a:pt x="371843" y="62484"/>
                </a:lnTo>
                <a:lnTo>
                  <a:pt x="371843" y="68580"/>
                </a:lnTo>
                <a:lnTo>
                  <a:pt x="385559" y="68580"/>
                </a:lnTo>
                <a:lnTo>
                  <a:pt x="385559" y="62484"/>
                </a:lnTo>
                <a:lnTo>
                  <a:pt x="385559" y="59436"/>
                </a:lnTo>
                <a:lnTo>
                  <a:pt x="385559" y="45720"/>
                </a:lnTo>
                <a:lnTo>
                  <a:pt x="385559" y="39624"/>
                </a:lnTo>
                <a:close/>
              </a:path>
              <a:path w="527685" h="83819" extrusionOk="0">
                <a:moveTo>
                  <a:pt x="426720" y="19812"/>
                </a:moveTo>
                <a:lnTo>
                  <a:pt x="416052" y="19812"/>
                </a:lnTo>
                <a:lnTo>
                  <a:pt x="416052" y="4572"/>
                </a:lnTo>
                <a:lnTo>
                  <a:pt x="400812" y="9144"/>
                </a:lnTo>
                <a:lnTo>
                  <a:pt x="400812" y="19812"/>
                </a:lnTo>
                <a:lnTo>
                  <a:pt x="393192" y="19812"/>
                </a:lnTo>
                <a:lnTo>
                  <a:pt x="393192" y="30480"/>
                </a:lnTo>
                <a:lnTo>
                  <a:pt x="400812" y="30480"/>
                </a:lnTo>
                <a:lnTo>
                  <a:pt x="400812" y="64008"/>
                </a:lnTo>
                <a:lnTo>
                  <a:pt x="406908" y="70104"/>
                </a:lnTo>
                <a:lnTo>
                  <a:pt x="425196" y="70104"/>
                </a:lnTo>
                <a:lnTo>
                  <a:pt x="426720" y="68580"/>
                </a:lnTo>
                <a:lnTo>
                  <a:pt x="426720" y="57912"/>
                </a:lnTo>
                <a:lnTo>
                  <a:pt x="425196" y="59436"/>
                </a:lnTo>
                <a:lnTo>
                  <a:pt x="419100" y="59436"/>
                </a:lnTo>
                <a:lnTo>
                  <a:pt x="416052" y="56388"/>
                </a:lnTo>
                <a:lnTo>
                  <a:pt x="416052" y="30480"/>
                </a:lnTo>
                <a:lnTo>
                  <a:pt x="426720" y="30480"/>
                </a:lnTo>
                <a:lnTo>
                  <a:pt x="426720" y="19812"/>
                </a:lnTo>
                <a:close/>
              </a:path>
              <a:path w="527685" h="83819" extrusionOk="0">
                <a:moveTo>
                  <a:pt x="481571" y="19812"/>
                </a:moveTo>
                <a:lnTo>
                  <a:pt x="466331" y="19812"/>
                </a:lnTo>
                <a:lnTo>
                  <a:pt x="466331" y="51816"/>
                </a:lnTo>
                <a:lnTo>
                  <a:pt x="464807" y="54864"/>
                </a:lnTo>
                <a:lnTo>
                  <a:pt x="463283" y="56388"/>
                </a:lnTo>
                <a:lnTo>
                  <a:pt x="463283" y="57912"/>
                </a:lnTo>
                <a:lnTo>
                  <a:pt x="460235" y="59436"/>
                </a:lnTo>
                <a:lnTo>
                  <a:pt x="452615" y="59436"/>
                </a:lnTo>
                <a:lnTo>
                  <a:pt x="451091" y="56388"/>
                </a:lnTo>
                <a:lnTo>
                  <a:pt x="451091" y="19812"/>
                </a:lnTo>
                <a:lnTo>
                  <a:pt x="435851" y="19812"/>
                </a:lnTo>
                <a:lnTo>
                  <a:pt x="435851" y="64008"/>
                </a:lnTo>
                <a:lnTo>
                  <a:pt x="440423" y="70104"/>
                </a:lnTo>
                <a:lnTo>
                  <a:pt x="457187" y="70104"/>
                </a:lnTo>
                <a:lnTo>
                  <a:pt x="461759" y="67056"/>
                </a:lnTo>
                <a:lnTo>
                  <a:pt x="466331" y="62484"/>
                </a:lnTo>
                <a:lnTo>
                  <a:pt x="466331" y="68580"/>
                </a:lnTo>
                <a:lnTo>
                  <a:pt x="481571" y="68580"/>
                </a:lnTo>
                <a:lnTo>
                  <a:pt x="481571" y="62484"/>
                </a:lnTo>
                <a:lnTo>
                  <a:pt x="481571" y="59436"/>
                </a:lnTo>
                <a:lnTo>
                  <a:pt x="481571" y="19812"/>
                </a:lnTo>
                <a:close/>
              </a:path>
              <a:path w="527685" h="83819" extrusionOk="0">
                <a:moveTo>
                  <a:pt x="527291" y="48768"/>
                </a:moveTo>
                <a:lnTo>
                  <a:pt x="525767" y="47244"/>
                </a:lnTo>
                <a:lnTo>
                  <a:pt x="525767" y="45720"/>
                </a:lnTo>
                <a:lnTo>
                  <a:pt x="524243" y="44196"/>
                </a:lnTo>
                <a:lnTo>
                  <a:pt x="522719" y="44196"/>
                </a:lnTo>
                <a:lnTo>
                  <a:pt x="519671" y="41148"/>
                </a:lnTo>
                <a:lnTo>
                  <a:pt x="518147" y="41148"/>
                </a:lnTo>
                <a:lnTo>
                  <a:pt x="516623" y="39624"/>
                </a:lnTo>
                <a:lnTo>
                  <a:pt x="513575" y="39624"/>
                </a:lnTo>
                <a:lnTo>
                  <a:pt x="513575" y="38100"/>
                </a:lnTo>
                <a:lnTo>
                  <a:pt x="510527" y="38100"/>
                </a:lnTo>
                <a:lnTo>
                  <a:pt x="509003" y="36576"/>
                </a:lnTo>
                <a:lnTo>
                  <a:pt x="507479" y="36576"/>
                </a:lnTo>
                <a:lnTo>
                  <a:pt x="507479" y="35052"/>
                </a:lnTo>
                <a:lnTo>
                  <a:pt x="505955" y="35052"/>
                </a:lnTo>
                <a:lnTo>
                  <a:pt x="505955" y="32004"/>
                </a:lnTo>
                <a:lnTo>
                  <a:pt x="507479" y="32004"/>
                </a:lnTo>
                <a:lnTo>
                  <a:pt x="507479" y="30480"/>
                </a:lnTo>
                <a:lnTo>
                  <a:pt x="509003" y="30480"/>
                </a:lnTo>
                <a:lnTo>
                  <a:pt x="509003" y="28956"/>
                </a:lnTo>
                <a:lnTo>
                  <a:pt x="516623" y="28956"/>
                </a:lnTo>
                <a:lnTo>
                  <a:pt x="518147" y="30480"/>
                </a:lnTo>
                <a:lnTo>
                  <a:pt x="522719" y="30480"/>
                </a:lnTo>
                <a:lnTo>
                  <a:pt x="524243" y="32004"/>
                </a:lnTo>
                <a:lnTo>
                  <a:pt x="524243" y="28956"/>
                </a:lnTo>
                <a:lnTo>
                  <a:pt x="524243" y="19812"/>
                </a:lnTo>
                <a:lnTo>
                  <a:pt x="519671" y="19812"/>
                </a:lnTo>
                <a:lnTo>
                  <a:pt x="518147" y="18288"/>
                </a:lnTo>
                <a:lnTo>
                  <a:pt x="505955" y="18288"/>
                </a:lnTo>
                <a:lnTo>
                  <a:pt x="504431" y="19812"/>
                </a:lnTo>
                <a:lnTo>
                  <a:pt x="501383" y="19812"/>
                </a:lnTo>
                <a:lnTo>
                  <a:pt x="499859" y="21336"/>
                </a:lnTo>
                <a:lnTo>
                  <a:pt x="496811" y="22860"/>
                </a:lnTo>
                <a:lnTo>
                  <a:pt x="495287" y="22860"/>
                </a:lnTo>
                <a:lnTo>
                  <a:pt x="493763" y="24384"/>
                </a:lnTo>
                <a:lnTo>
                  <a:pt x="492239" y="27432"/>
                </a:lnTo>
                <a:lnTo>
                  <a:pt x="492239" y="28956"/>
                </a:lnTo>
                <a:lnTo>
                  <a:pt x="490715" y="32004"/>
                </a:lnTo>
                <a:lnTo>
                  <a:pt x="490715" y="38100"/>
                </a:lnTo>
                <a:lnTo>
                  <a:pt x="492239" y="39624"/>
                </a:lnTo>
                <a:lnTo>
                  <a:pt x="492239" y="41148"/>
                </a:lnTo>
                <a:lnTo>
                  <a:pt x="496811" y="45720"/>
                </a:lnTo>
                <a:lnTo>
                  <a:pt x="498335" y="45720"/>
                </a:lnTo>
                <a:lnTo>
                  <a:pt x="499859" y="47244"/>
                </a:lnTo>
                <a:lnTo>
                  <a:pt x="501383" y="47244"/>
                </a:lnTo>
                <a:lnTo>
                  <a:pt x="502907" y="48768"/>
                </a:lnTo>
                <a:lnTo>
                  <a:pt x="504431" y="48768"/>
                </a:lnTo>
                <a:lnTo>
                  <a:pt x="505955" y="50292"/>
                </a:lnTo>
                <a:lnTo>
                  <a:pt x="509003" y="50292"/>
                </a:lnTo>
                <a:lnTo>
                  <a:pt x="510527" y="51816"/>
                </a:lnTo>
                <a:lnTo>
                  <a:pt x="512051" y="51816"/>
                </a:lnTo>
                <a:lnTo>
                  <a:pt x="513575" y="53340"/>
                </a:lnTo>
                <a:lnTo>
                  <a:pt x="513575" y="57912"/>
                </a:lnTo>
                <a:lnTo>
                  <a:pt x="512051" y="57912"/>
                </a:lnTo>
                <a:lnTo>
                  <a:pt x="510527" y="59436"/>
                </a:lnTo>
                <a:lnTo>
                  <a:pt x="501383" y="59436"/>
                </a:lnTo>
                <a:lnTo>
                  <a:pt x="498335" y="57912"/>
                </a:lnTo>
                <a:lnTo>
                  <a:pt x="495287" y="57912"/>
                </a:lnTo>
                <a:lnTo>
                  <a:pt x="493763" y="56388"/>
                </a:lnTo>
                <a:lnTo>
                  <a:pt x="490715" y="54864"/>
                </a:lnTo>
                <a:lnTo>
                  <a:pt x="490715" y="67056"/>
                </a:lnTo>
                <a:lnTo>
                  <a:pt x="495287" y="70104"/>
                </a:lnTo>
                <a:lnTo>
                  <a:pt x="513575" y="70104"/>
                </a:lnTo>
                <a:lnTo>
                  <a:pt x="516623" y="68580"/>
                </a:lnTo>
                <a:lnTo>
                  <a:pt x="518147" y="68580"/>
                </a:lnTo>
                <a:lnTo>
                  <a:pt x="521195" y="67056"/>
                </a:lnTo>
                <a:lnTo>
                  <a:pt x="524243" y="64008"/>
                </a:lnTo>
                <a:lnTo>
                  <a:pt x="525767" y="60960"/>
                </a:lnTo>
                <a:lnTo>
                  <a:pt x="527291" y="59436"/>
                </a:lnTo>
                <a:lnTo>
                  <a:pt x="527291" y="48768"/>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243" name="Google Shape;243;g10f7e746831_8_93"/>
          <p:cNvPicPr preferRelativeResize="0"/>
          <p:nvPr/>
        </p:nvPicPr>
        <p:blipFill rotWithShape="1">
          <a:blip r:embed="rId13">
            <a:alphaModFix/>
          </a:blip>
          <a:srcRect/>
          <a:stretch/>
        </p:blipFill>
        <p:spPr>
          <a:xfrm>
            <a:off x="2028234" y="1345980"/>
            <a:ext cx="246181" cy="136813"/>
          </a:xfrm>
          <a:prstGeom prst="rect">
            <a:avLst/>
          </a:prstGeom>
          <a:noFill/>
          <a:ln>
            <a:noFill/>
          </a:ln>
        </p:spPr>
      </p:pic>
      <p:grpSp>
        <p:nvGrpSpPr>
          <p:cNvPr id="244" name="Google Shape;244;g10f7e746831_8_93"/>
          <p:cNvGrpSpPr/>
          <p:nvPr/>
        </p:nvGrpSpPr>
        <p:grpSpPr>
          <a:xfrm>
            <a:off x="2365056" y="1345953"/>
            <a:ext cx="226383" cy="136812"/>
            <a:chOff x="1531619" y="1618487"/>
            <a:chExt cx="121921" cy="74675"/>
          </a:xfrm>
        </p:grpSpPr>
        <p:pic>
          <p:nvPicPr>
            <p:cNvPr id="245" name="Google Shape;245;g10f7e746831_8_93"/>
            <p:cNvPicPr preferRelativeResize="0"/>
            <p:nvPr/>
          </p:nvPicPr>
          <p:blipFill rotWithShape="1">
            <a:blip r:embed="rId14">
              <a:alphaModFix/>
            </a:blip>
            <a:srcRect/>
            <a:stretch/>
          </p:blipFill>
          <p:spPr>
            <a:xfrm>
              <a:off x="1531619" y="1618487"/>
              <a:ext cx="71628" cy="74675"/>
            </a:xfrm>
            <a:prstGeom prst="rect">
              <a:avLst/>
            </a:prstGeom>
            <a:noFill/>
            <a:ln>
              <a:noFill/>
            </a:ln>
          </p:spPr>
        </p:pic>
        <p:sp>
          <p:nvSpPr>
            <p:cNvPr id="246" name="Google Shape;246;g10f7e746831_8_93"/>
            <p:cNvSpPr/>
            <p:nvPr/>
          </p:nvSpPr>
          <p:spPr>
            <a:xfrm>
              <a:off x="1630680" y="1618487"/>
              <a:ext cx="22860" cy="68580"/>
            </a:xfrm>
            <a:custGeom>
              <a:avLst/>
              <a:gdLst/>
              <a:ahLst/>
              <a:cxnLst/>
              <a:rect l="l" t="t" r="r" b="b"/>
              <a:pathLst>
                <a:path w="22860" h="68580" extrusionOk="0">
                  <a:moveTo>
                    <a:pt x="22860" y="68580"/>
                  </a:moveTo>
                  <a:lnTo>
                    <a:pt x="15240" y="68580"/>
                  </a:lnTo>
                  <a:lnTo>
                    <a:pt x="15240" y="10668"/>
                  </a:lnTo>
                  <a:lnTo>
                    <a:pt x="13716" y="10668"/>
                  </a:lnTo>
                  <a:lnTo>
                    <a:pt x="13716" y="12192"/>
                  </a:lnTo>
                  <a:lnTo>
                    <a:pt x="12192" y="12192"/>
                  </a:lnTo>
                  <a:lnTo>
                    <a:pt x="10668" y="13716"/>
                  </a:lnTo>
                  <a:lnTo>
                    <a:pt x="9144" y="13716"/>
                  </a:lnTo>
                  <a:lnTo>
                    <a:pt x="9144" y="15240"/>
                  </a:lnTo>
                  <a:lnTo>
                    <a:pt x="7620" y="15240"/>
                  </a:lnTo>
                  <a:lnTo>
                    <a:pt x="6096" y="16764"/>
                  </a:lnTo>
                  <a:lnTo>
                    <a:pt x="4572" y="16764"/>
                  </a:lnTo>
                  <a:lnTo>
                    <a:pt x="3048" y="18288"/>
                  </a:lnTo>
                  <a:lnTo>
                    <a:pt x="0" y="18288"/>
                  </a:lnTo>
                  <a:lnTo>
                    <a:pt x="0" y="10668"/>
                  </a:lnTo>
                  <a:lnTo>
                    <a:pt x="1524" y="10668"/>
                  </a:lnTo>
                  <a:lnTo>
                    <a:pt x="3048" y="9144"/>
                  </a:lnTo>
                  <a:lnTo>
                    <a:pt x="4572" y="9144"/>
                  </a:lnTo>
                  <a:lnTo>
                    <a:pt x="6096" y="7620"/>
                  </a:lnTo>
                  <a:lnTo>
                    <a:pt x="9144" y="7620"/>
                  </a:lnTo>
                  <a:lnTo>
                    <a:pt x="12192" y="4572"/>
                  </a:lnTo>
                  <a:lnTo>
                    <a:pt x="13716" y="4572"/>
                  </a:lnTo>
                  <a:lnTo>
                    <a:pt x="16764" y="1524"/>
                  </a:lnTo>
                  <a:lnTo>
                    <a:pt x="18288" y="1524"/>
                  </a:lnTo>
                  <a:lnTo>
                    <a:pt x="19812" y="0"/>
                  </a:lnTo>
                  <a:lnTo>
                    <a:pt x="22860" y="0"/>
                  </a:lnTo>
                  <a:lnTo>
                    <a:pt x="22860" y="68580"/>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grpSp>
        <p:nvGrpSpPr>
          <p:cNvPr id="247" name="Google Shape;247;g10f7e746831_8_93"/>
          <p:cNvGrpSpPr/>
          <p:nvPr/>
        </p:nvGrpSpPr>
        <p:grpSpPr>
          <a:xfrm>
            <a:off x="7738778" y="941095"/>
            <a:ext cx="2750530" cy="203825"/>
            <a:chOff x="4425696" y="1397507"/>
            <a:chExt cx="1481328" cy="111252"/>
          </a:xfrm>
        </p:grpSpPr>
        <p:sp>
          <p:nvSpPr>
            <p:cNvPr id="248" name="Google Shape;248;g10f7e746831_8_93"/>
            <p:cNvSpPr/>
            <p:nvPr/>
          </p:nvSpPr>
          <p:spPr>
            <a:xfrm>
              <a:off x="4425696" y="1397507"/>
              <a:ext cx="181610" cy="88900"/>
            </a:xfrm>
            <a:custGeom>
              <a:avLst/>
              <a:gdLst/>
              <a:ahLst/>
              <a:cxnLst/>
              <a:rect l="l" t="t" r="r" b="b"/>
              <a:pathLst>
                <a:path w="181610" h="88900" extrusionOk="0">
                  <a:moveTo>
                    <a:pt x="56375" y="76200"/>
                  </a:moveTo>
                  <a:lnTo>
                    <a:pt x="12192" y="76200"/>
                  </a:lnTo>
                  <a:lnTo>
                    <a:pt x="12192" y="0"/>
                  </a:lnTo>
                  <a:lnTo>
                    <a:pt x="0" y="0"/>
                  </a:lnTo>
                  <a:lnTo>
                    <a:pt x="0" y="86868"/>
                  </a:lnTo>
                  <a:lnTo>
                    <a:pt x="56375" y="86868"/>
                  </a:lnTo>
                  <a:lnTo>
                    <a:pt x="56375" y="76200"/>
                  </a:lnTo>
                  <a:close/>
                </a:path>
                <a:path w="181610" h="88900" extrusionOk="0">
                  <a:moveTo>
                    <a:pt x="120396" y="48768"/>
                  </a:moveTo>
                  <a:lnTo>
                    <a:pt x="118872" y="45720"/>
                  </a:lnTo>
                  <a:lnTo>
                    <a:pt x="118872" y="42672"/>
                  </a:lnTo>
                  <a:lnTo>
                    <a:pt x="117348" y="39624"/>
                  </a:lnTo>
                  <a:lnTo>
                    <a:pt x="117348" y="38100"/>
                  </a:lnTo>
                  <a:lnTo>
                    <a:pt x="115824" y="35052"/>
                  </a:lnTo>
                  <a:lnTo>
                    <a:pt x="111252" y="30480"/>
                  </a:lnTo>
                  <a:lnTo>
                    <a:pt x="108204" y="28956"/>
                  </a:lnTo>
                  <a:lnTo>
                    <a:pt x="108204" y="47244"/>
                  </a:lnTo>
                  <a:lnTo>
                    <a:pt x="108204" y="65532"/>
                  </a:lnTo>
                  <a:lnTo>
                    <a:pt x="106667" y="67056"/>
                  </a:lnTo>
                  <a:lnTo>
                    <a:pt x="106667" y="68580"/>
                  </a:lnTo>
                  <a:lnTo>
                    <a:pt x="105143" y="70104"/>
                  </a:lnTo>
                  <a:lnTo>
                    <a:pt x="105143" y="73152"/>
                  </a:lnTo>
                  <a:lnTo>
                    <a:pt x="103619" y="73152"/>
                  </a:lnTo>
                  <a:lnTo>
                    <a:pt x="102095" y="74676"/>
                  </a:lnTo>
                  <a:lnTo>
                    <a:pt x="99047" y="76200"/>
                  </a:lnTo>
                  <a:lnTo>
                    <a:pt x="89903" y="76200"/>
                  </a:lnTo>
                  <a:lnTo>
                    <a:pt x="88379" y="74676"/>
                  </a:lnTo>
                  <a:lnTo>
                    <a:pt x="85331" y="73152"/>
                  </a:lnTo>
                  <a:lnTo>
                    <a:pt x="83807" y="71628"/>
                  </a:lnTo>
                  <a:lnTo>
                    <a:pt x="83807" y="70104"/>
                  </a:lnTo>
                  <a:lnTo>
                    <a:pt x="82283" y="68580"/>
                  </a:lnTo>
                  <a:lnTo>
                    <a:pt x="82283" y="67056"/>
                  </a:lnTo>
                  <a:lnTo>
                    <a:pt x="80759" y="65532"/>
                  </a:lnTo>
                  <a:lnTo>
                    <a:pt x="80759" y="47244"/>
                  </a:lnTo>
                  <a:lnTo>
                    <a:pt x="82283" y="45720"/>
                  </a:lnTo>
                  <a:lnTo>
                    <a:pt x="82283" y="44196"/>
                  </a:lnTo>
                  <a:lnTo>
                    <a:pt x="83807" y="41148"/>
                  </a:lnTo>
                  <a:lnTo>
                    <a:pt x="83807" y="39624"/>
                  </a:lnTo>
                  <a:lnTo>
                    <a:pt x="85331" y="38100"/>
                  </a:lnTo>
                  <a:lnTo>
                    <a:pt x="88379" y="38100"/>
                  </a:lnTo>
                  <a:lnTo>
                    <a:pt x="91427" y="35052"/>
                  </a:lnTo>
                  <a:lnTo>
                    <a:pt x="97523" y="35052"/>
                  </a:lnTo>
                  <a:lnTo>
                    <a:pt x="99047" y="36576"/>
                  </a:lnTo>
                  <a:lnTo>
                    <a:pt x="102095" y="38100"/>
                  </a:lnTo>
                  <a:lnTo>
                    <a:pt x="103619" y="38100"/>
                  </a:lnTo>
                  <a:lnTo>
                    <a:pt x="105143" y="39624"/>
                  </a:lnTo>
                  <a:lnTo>
                    <a:pt x="105143" y="41148"/>
                  </a:lnTo>
                  <a:lnTo>
                    <a:pt x="106667" y="44196"/>
                  </a:lnTo>
                  <a:lnTo>
                    <a:pt x="106667" y="45720"/>
                  </a:lnTo>
                  <a:lnTo>
                    <a:pt x="108204" y="47244"/>
                  </a:lnTo>
                  <a:lnTo>
                    <a:pt x="108204" y="28956"/>
                  </a:lnTo>
                  <a:lnTo>
                    <a:pt x="106667" y="27432"/>
                  </a:lnTo>
                  <a:lnTo>
                    <a:pt x="103619" y="25908"/>
                  </a:lnTo>
                  <a:lnTo>
                    <a:pt x="100571" y="25908"/>
                  </a:lnTo>
                  <a:lnTo>
                    <a:pt x="97523" y="24384"/>
                  </a:lnTo>
                  <a:lnTo>
                    <a:pt x="91427" y="24384"/>
                  </a:lnTo>
                  <a:lnTo>
                    <a:pt x="88379" y="25908"/>
                  </a:lnTo>
                  <a:lnTo>
                    <a:pt x="85331" y="25908"/>
                  </a:lnTo>
                  <a:lnTo>
                    <a:pt x="82283" y="27432"/>
                  </a:lnTo>
                  <a:lnTo>
                    <a:pt x="80759" y="28956"/>
                  </a:lnTo>
                  <a:lnTo>
                    <a:pt x="77711" y="30480"/>
                  </a:lnTo>
                  <a:lnTo>
                    <a:pt x="73139" y="35052"/>
                  </a:lnTo>
                  <a:lnTo>
                    <a:pt x="73139" y="38100"/>
                  </a:lnTo>
                  <a:lnTo>
                    <a:pt x="71615" y="39624"/>
                  </a:lnTo>
                  <a:lnTo>
                    <a:pt x="71615" y="42672"/>
                  </a:lnTo>
                  <a:lnTo>
                    <a:pt x="70091" y="44196"/>
                  </a:lnTo>
                  <a:lnTo>
                    <a:pt x="70091" y="48768"/>
                  </a:lnTo>
                  <a:lnTo>
                    <a:pt x="68567" y="50292"/>
                  </a:lnTo>
                  <a:lnTo>
                    <a:pt x="68567" y="62484"/>
                  </a:lnTo>
                  <a:lnTo>
                    <a:pt x="70091" y="64008"/>
                  </a:lnTo>
                  <a:lnTo>
                    <a:pt x="70091" y="68580"/>
                  </a:lnTo>
                  <a:lnTo>
                    <a:pt x="71615" y="70104"/>
                  </a:lnTo>
                  <a:lnTo>
                    <a:pt x="71615" y="73152"/>
                  </a:lnTo>
                  <a:lnTo>
                    <a:pt x="73139" y="74676"/>
                  </a:lnTo>
                  <a:lnTo>
                    <a:pt x="73139" y="76200"/>
                  </a:lnTo>
                  <a:lnTo>
                    <a:pt x="74663" y="79248"/>
                  </a:lnTo>
                  <a:lnTo>
                    <a:pt x="77711" y="82296"/>
                  </a:lnTo>
                  <a:lnTo>
                    <a:pt x="80759" y="83820"/>
                  </a:lnTo>
                  <a:lnTo>
                    <a:pt x="82283" y="85344"/>
                  </a:lnTo>
                  <a:lnTo>
                    <a:pt x="85331" y="86868"/>
                  </a:lnTo>
                  <a:lnTo>
                    <a:pt x="88379" y="86868"/>
                  </a:lnTo>
                  <a:lnTo>
                    <a:pt x="91427" y="88392"/>
                  </a:lnTo>
                  <a:lnTo>
                    <a:pt x="97523" y="88392"/>
                  </a:lnTo>
                  <a:lnTo>
                    <a:pt x="100571" y="86868"/>
                  </a:lnTo>
                  <a:lnTo>
                    <a:pt x="103619" y="86868"/>
                  </a:lnTo>
                  <a:lnTo>
                    <a:pt x="106667" y="85344"/>
                  </a:lnTo>
                  <a:lnTo>
                    <a:pt x="108204" y="83820"/>
                  </a:lnTo>
                  <a:lnTo>
                    <a:pt x="111252" y="82296"/>
                  </a:lnTo>
                  <a:lnTo>
                    <a:pt x="114300" y="79248"/>
                  </a:lnTo>
                  <a:lnTo>
                    <a:pt x="115824" y="76200"/>
                  </a:lnTo>
                  <a:lnTo>
                    <a:pt x="117348" y="74676"/>
                  </a:lnTo>
                  <a:lnTo>
                    <a:pt x="117348" y="73152"/>
                  </a:lnTo>
                  <a:lnTo>
                    <a:pt x="118872" y="70104"/>
                  </a:lnTo>
                  <a:lnTo>
                    <a:pt x="118872" y="67056"/>
                  </a:lnTo>
                  <a:lnTo>
                    <a:pt x="120396" y="64008"/>
                  </a:lnTo>
                  <a:lnTo>
                    <a:pt x="120396" y="48768"/>
                  </a:lnTo>
                  <a:close/>
                </a:path>
                <a:path w="181610" h="88900" extrusionOk="0">
                  <a:moveTo>
                    <a:pt x="181343" y="41148"/>
                  </a:moveTo>
                  <a:lnTo>
                    <a:pt x="178295" y="35052"/>
                  </a:lnTo>
                  <a:lnTo>
                    <a:pt x="176771" y="33528"/>
                  </a:lnTo>
                  <a:lnTo>
                    <a:pt x="175247" y="30480"/>
                  </a:lnTo>
                  <a:lnTo>
                    <a:pt x="173723" y="28956"/>
                  </a:lnTo>
                  <a:lnTo>
                    <a:pt x="167627" y="25908"/>
                  </a:lnTo>
                  <a:lnTo>
                    <a:pt x="164579" y="25908"/>
                  </a:lnTo>
                  <a:lnTo>
                    <a:pt x="160007" y="24384"/>
                  </a:lnTo>
                  <a:lnTo>
                    <a:pt x="150863" y="24384"/>
                  </a:lnTo>
                  <a:lnTo>
                    <a:pt x="149339" y="25908"/>
                  </a:lnTo>
                  <a:lnTo>
                    <a:pt x="144767" y="25908"/>
                  </a:lnTo>
                  <a:lnTo>
                    <a:pt x="143243" y="27432"/>
                  </a:lnTo>
                  <a:lnTo>
                    <a:pt x="141719" y="27432"/>
                  </a:lnTo>
                  <a:lnTo>
                    <a:pt x="140195" y="28956"/>
                  </a:lnTo>
                  <a:lnTo>
                    <a:pt x="138671" y="28956"/>
                  </a:lnTo>
                  <a:lnTo>
                    <a:pt x="135623" y="32004"/>
                  </a:lnTo>
                  <a:lnTo>
                    <a:pt x="135623" y="33528"/>
                  </a:lnTo>
                  <a:lnTo>
                    <a:pt x="144767" y="39624"/>
                  </a:lnTo>
                  <a:lnTo>
                    <a:pt x="144767" y="38100"/>
                  </a:lnTo>
                  <a:lnTo>
                    <a:pt x="146291" y="38100"/>
                  </a:lnTo>
                  <a:lnTo>
                    <a:pt x="147815" y="36576"/>
                  </a:lnTo>
                  <a:lnTo>
                    <a:pt x="150863" y="36576"/>
                  </a:lnTo>
                  <a:lnTo>
                    <a:pt x="152387" y="35052"/>
                  </a:lnTo>
                  <a:lnTo>
                    <a:pt x="161531" y="35052"/>
                  </a:lnTo>
                  <a:lnTo>
                    <a:pt x="163055" y="36576"/>
                  </a:lnTo>
                  <a:lnTo>
                    <a:pt x="164579" y="36576"/>
                  </a:lnTo>
                  <a:lnTo>
                    <a:pt x="166103" y="38100"/>
                  </a:lnTo>
                  <a:lnTo>
                    <a:pt x="166103" y="39624"/>
                  </a:lnTo>
                  <a:lnTo>
                    <a:pt x="167627" y="39624"/>
                  </a:lnTo>
                  <a:lnTo>
                    <a:pt x="167627" y="41148"/>
                  </a:lnTo>
                  <a:lnTo>
                    <a:pt x="169151" y="42672"/>
                  </a:lnTo>
                  <a:lnTo>
                    <a:pt x="169151" y="50292"/>
                  </a:lnTo>
                  <a:lnTo>
                    <a:pt x="169151" y="59436"/>
                  </a:lnTo>
                  <a:lnTo>
                    <a:pt x="169151" y="71628"/>
                  </a:lnTo>
                  <a:lnTo>
                    <a:pt x="164579" y="76200"/>
                  </a:lnTo>
                  <a:lnTo>
                    <a:pt x="161531" y="76200"/>
                  </a:lnTo>
                  <a:lnTo>
                    <a:pt x="160007" y="77724"/>
                  </a:lnTo>
                  <a:lnTo>
                    <a:pt x="150863" y="77724"/>
                  </a:lnTo>
                  <a:lnTo>
                    <a:pt x="149339" y="76200"/>
                  </a:lnTo>
                  <a:lnTo>
                    <a:pt x="146291" y="76200"/>
                  </a:lnTo>
                  <a:lnTo>
                    <a:pt x="144767" y="74676"/>
                  </a:lnTo>
                  <a:lnTo>
                    <a:pt x="144767" y="71628"/>
                  </a:lnTo>
                  <a:lnTo>
                    <a:pt x="143243" y="71628"/>
                  </a:lnTo>
                  <a:lnTo>
                    <a:pt x="143243" y="67056"/>
                  </a:lnTo>
                  <a:lnTo>
                    <a:pt x="144767" y="67056"/>
                  </a:lnTo>
                  <a:lnTo>
                    <a:pt x="144767" y="64008"/>
                  </a:lnTo>
                  <a:lnTo>
                    <a:pt x="146291" y="64008"/>
                  </a:lnTo>
                  <a:lnTo>
                    <a:pt x="147815" y="62484"/>
                  </a:lnTo>
                  <a:lnTo>
                    <a:pt x="150863" y="60960"/>
                  </a:lnTo>
                  <a:lnTo>
                    <a:pt x="163055" y="60960"/>
                  </a:lnTo>
                  <a:lnTo>
                    <a:pt x="164579" y="59436"/>
                  </a:lnTo>
                  <a:lnTo>
                    <a:pt x="169151" y="59436"/>
                  </a:lnTo>
                  <a:lnTo>
                    <a:pt x="169151" y="50292"/>
                  </a:lnTo>
                  <a:lnTo>
                    <a:pt x="166103" y="50292"/>
                  </a:lnTo>
                  <a:lnTo>
                    <a:pt x="164579" y="51816"/>
                  </a:lnTo>
                  <a:lnTo>
                    <a:pt x="146291" y="51816"/>
                  </a:lnTo>
                  <a:lnTo>
                    <a:pt x="140195" y="54864"/>
                  </a:lnTo>
                  <a:lnTo>
                    <a:pt x="138671" y="56388"/>
                  </a:lnTo>
                  <a:lnTo>
                    <a:pt x="137147" y="56388"/>
                  </a:lnTo>
                  <a:lnTo>
                    <a:pt x="135623" y="59436"/>
                  </a:lnTo>
                  <a:lnTo>
                    <a:pt x="134099" y="60960"/>
                  </a:lnTo>
                  <a:lnTo>
                    <a:pt x="132575" y="64008"/>
                  </a:lnTo>
                  <a:lnTo>
                    <a:pt x="132575" y="74676"/>
                  </a:lnTo>
                  <a:lnTo>
                    <a:pt x="134099" y="77724"/>
                  </a:lnTo>
                  <a:lnTo>
                    <a:pt x="134099" y="79248"/>
                  </a:lnTo>
                  <a:lnTo>
                    <a:pt x="135623" y="82296"/>
                  </a:lnTo>
                  <a:lnTo>
                    <a:pt x="137147" y="83820"/>
                  </a:lnTo>
                  <a:lnTo>
                    <a:pt x="140195" y="85344"/>
                  </a:lnTo>
                  <a:lnTo>
                    <a:pt x="141719" y="85344"/>
                  </a:lnTo>
                  <a:lnTo>
                    <a:pt x="144767" y="86868"/>
                  </a:lnTo>
                  <a:lnTo>
                    <a:pt x="146291" y="86868"/>
                  </a:lnTo>
                  <a:lnTo>
                    <a:pt x="149339" y="88392"/>
                  </a:lnTo>
                  <a:lnTo>
                    <a:pt x="153911" y="88392"/>
                  </a:lnTo>
                  <a:lnTo>
                    <a:pt x="155435" y="86868"/>
                  </a:lnTo>
                  <a:lnTo>
                    <a:pt x="161531" y="86868"/>
                  </a:lnTo>
                  <a:lnTo>
                    <a:pt x="163055" y="85344"/>
                  </a:lnTo>
                  <a:lnTo>
                    <a:pt x="164579" y="85344"/>
                  </a:lnTo>
                  <a:lnTo>
                    <a:pt x="166103" y="83820"/>
                  </a:lnTo>
                  <a:lnTo>
                    <a:pt x="167627" y="83820"/>
                  </a:lnTo>
                  <a:lnTo>
                    <a:pt x="169151" y="82296"/>
                  </a:lnTo>
                  <a:lnTo>
                    <a:pt x="169151" y="86868"/>
                  </a:lnTo>
                  <a:lnTo>
                    <a:pt x="181343" y="86868"/>
                  </a:lnTo>
                  <a:lnTo>
                    <a:pt x="181343" y="82296"/>
                  </a:lnTo>
                  <a:lnTo>
                    <a:pt x="181343" y="77724"/>
                  </a:lnTo>
                  <a:lnTo>
                    <a:pt x="181343" y="59436"/>
                  </a:lnTo>
                  <a:lnTo>
                    <a:pt x="181343" y="41148"/>
                  </a:lnTo>
                  <a:close/>
                </a:path>
              </a:pathLst>
            </a:custGeom>
            <a:solidFill>
              <a:srgbClr val="2423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249" name="Google Shape;249;g10f7e746831_8_93"/>
            <p:cNvPicPr preferRelativeResize="0"/>
            <p:nvPr/>
          </p:nvPicPr>
          <p:blipFill rotWithShape="1">
            <a:blip r:embed="rId15">
              <a:alphaModFix/>
            </a:blip>
            <a:srcRect/>
            <a:stretch/>
          </p:blipFill>
          <p:spPr>
            <a:xfrm>
              <a:off x="4625340" y="1397508"/>
              <a:ext cx="1281684" cy="111251"/>
            </a:xfrm>
            <a:prstGeom prst="rect">
              <a:avLst/>
            </a:prstGeom>
            <a:noFill/>
            <a:ln>
              <a:noFill/>
            </a:ln>
          </p:spPr>
        </p:pic>
      </p:grpSp>
      <p:sp>
        <p:nvSpPr>
          <p:cNvPr id="250" name="Google Shape;250;g10f7e746831_8_93"/>
          <p:cNvSpPr/>
          <p:nvPr/>
        </p:nvSpPr>
        <p:spPr>
          <a:xfrm>
            <a:off x="7178217" y="9367816"/>
            <a:ext cx="4526764" cy="13964"/>
          </a:xfrm>
          <a:custGeom>
            <a:avLst/>
            <a:gdLst/>
            <a:ahLst/>
            <a:cxnLst/>
            <a:rect l="l" t="t" r="r" b="b"/>
            <a:pathLst>
              <a:path w="2440304" h="7620" extrusionOk="0">
                <a:moveTo>
                  <a:pt x="7620" y="0"/>
                </a:moveTo>
                <a:lnTo>
                  <a:pt x="0" y="0"/>
                </a:lnTo>
                <a:lnTo>
                  <a:pt x="0" y="7620"/>
                </a:lnTo>
                <a:lnTo>
                  <a:pt x="7620" y="7620"/>
                </a:lnTo>
                <a:lnTo>
                  <a:pt x="7620" y="0"/>
                </a:lnTo>
                <a:close/>
              </a:path>
              <a:path w="2440304" h="7620" extrusionOk="0">
                <a:moveTo>
                  <a:pt x="50292" y="0"/>
                </a:moveTo>
                <a:lnTo>
                  <a:pt x="44196" y="0"/>
                </a:lnTo>
                <a:lnTo>
                  <a:pt x="44196" y="7620"/>
                </a:lnTo>
                <a:lnTo>
                  <a:pt x="50292" y="7620"/>
                </a:lnTo>
                <a:lnTo>
                  <a:pt x="50292" y="0"/>
                </a:lnTo>
                <a:close/>
              </a:path>
              <a:path w="2440304" h="7620" extrusionOk="0">
                <a:moveTo>
                  <a:pt x="94488" y="0"/>
                </a:moveTo>
                <a:lnTo>
                  <a:pt x="86868" y="0"/>
                </a:lnTo>
                <a:lnTo>
                  <a:pt x="86868" y="7620"/>
                </a:lnTo>
                <a:lnTo>
                  <a:pt x="94488" y="7620"/>
                </a:lnTo>
                <a:lnTo>
                  <a:pt x="94488" y="0"/>
                </a:lnTo>
                <a:close/>
              </a:path>
              <a:path w="2440304" h="7620" extrusionOk="0">
                <a:moveTo>
                  <a:pt x="137160" y="0"/>
                </a:moveTo>
                <a:lnTo>
                  <a:pt x="131064" y="0"/>
                </a:lnTo>
                <a:lnTo>
                  <a:pt x="131064" y="7620"/>
                </a:lnTo>
                <a:lnTo>
                  <a:pt x="137160" y="7620"/>
                </a:lnTo>
                <a:lnTo>
                  <a:pt x="137160" y="0"/>
                </a:lnTo>
                <a:close/>
              </a:path>
              <a:path w="2440304" h="7620" extrusionOk="0">
                <a:moveTo>
                  <a:pt x="181356" y="0"/>
                </a:moveTo>
                <a:lnTo>
                  <a:pt x="173736" y="0"/>
                </a:lnTo>
                <a:lnTo>
                  <a:pt x="173736" y="7620"/>
                </a:lnTo>
                <a:lnTo>
                  <a:pt x="181356" y="7620"/>
                </a:lnTo>
                <a:lnTo>
                  <a:pt x="181356" y="0"/>
                </a:lnTo>
                <a:close/>
              </a:path>
              <a:path w="2440304" h="7620" extrusionOk="0">
                <a:moveTo>
                  <a:pt x="224028" y="0"/>
                </a:moveTo>
                <a:lnTo>
                  <a:pt x="217932" y="0"/>
                </a:lnTo>
                <a:lnTo>
                  <a:pt x="217932" y="7620"/>
                </a:lnTo>
                <a:lnTo>
                  <a:pt x="224028" y="7620"/>
                </a:lnTo>
                <a:lnTo>
                  <a:pt x="224028" y="0"/>
                </a:lnTo>
                <a:close/>
              </a:path>
              <a:path w="2440304" h="7620" extrusionOk="0">
                <a:moveTo>
                  <a:pt x="268224" y="0"/>
                </a:moveTo>
                <a:lnTo>
                  <a:pt x="260604" y="0"/>
                </a:lnTo>
                <a:lnTo>
                  <a:pt x="260604" y="7620"/>
                </a:lnTo>
                <a:lnTo>
                  <a:pt x="268224" y="7620"/>
                </a:lnTo>
                <a:lnTo>
                  <a:pt x="268224" y="0"/>
                </a:lnTo>
                <a:close/>
              </a:path>
              <a:path w="2440304" h="7620" extrusionOk="0">
                <a:moveTo>
                  <a:pt x="310896" y="0"/>
                </a:moveTo>
                <a:lnTo>
                  <a:pt x="304800" y="0"/>
                </a:lnTo>
                <a:lnTo>
                  <a:pt x="304800" y="7620"/>
                </a:lnTo>
                <a:lnTo>
                  <a:pt x="310896" y="7620"/>
                </a:lnTo>
                <a:lnTo>
                  <a:pt x="310896" y="0"/>
                </a:lnTo>
                <a:close/>
              </a:path>
              <a:path w="2440304" h="7620" extrusionOk="0">
                <a:moveTo>
                  <a:pt x="355092" y="0"/>
                </a:moveTo>
                <a:lnTo>
                  <a:pt x="347472" y="0"/>
                </a:lnTo>
                <a:lnTo>
                  <a:pt x="347472" y="7620"/>
                </a:lnTo>
                <a:lnTo>
                  <a:pt x="355092" y="7620"/>
                </a:lnTo>
                <a:lnTo>
                  <a:pt x="355092" y="0"/>
                </a:lnTo>
                <a:close/>
              </a:path>
              <a:path w="2440304" h="7620" extrusionOk="0">
                <a:moveTo>
                  <a:pt x="397764" y="0"/>
                </a:moveTo>
                <a:lnTo>
                  <a:pt x="391668" y="0"/>
                </a:lnTo>
                <a:lnTo>
                  <a:pt x="391668" y="7620"/>
                </a:lnTo>
                <a:lnTo>
                  <a:pt x="397764" y="7620"/>
                </a:lnTo>
                <a:lnTo>
                  <a:pt x="397764" y="0"/>
                </a:lnTo>
                <a:close/>
              </a:path>
              <a:path w="2440304" h="7620" extrusionOk="0">
                <a:moveTo>
                  <a:pt x="441960" y="0"/>
                </a:moveTo>
                <a:lnTo>
                  <a:pt x="434340" y="0"/>
                </a:lnTo>
                <a:lnTo>
                  <a:pt x="434340" y="7620"/>
                </a:lnTo>
                <a:lnTo>
                  <a:pt x="441960" y="7620"/>
                </a:lnTo>
                <a:lnTo>
                  <a:pt x="441960" y="0"/>
                </a:lnTo>
                <a:close/>
              </a:path>
              <a:path w="2440304" h="7620" extrusionOk="0">
                <a:moveTo>
                  <a:pt x="484632" y="0"/>
                </a:moveTo>
                <a:lnTo>
                  <a:pt x="478536" y="0"/>
                </a:lnTo>
                <a:lnTo>
                  <a:pt x="478536" y="7620"/>
                </a:lnTo>
                <a:lnTo>
                  <a:pt x="484632" y="7620"/>
                </a:lnTo>
                <a:lnTo>
                  <a:pt x="484632" y="0"/>
                </a:lnTo>
                <a:close/>
              </a:path>
              <a:path w="2440304" h="7620" extrusionOk="0">
                <a:moveTo>
                  <a:pt x="528828" y="0"/>
                </a:moveTo>
                <a:lnTo>
                  <a:pt x="521208" y="0"/>
                </a:lnTo>
                <a:lnTo>
                  <a:pt x="521208" y="7620"/>
                </a:lnTo>
                <a:lnTo>
                  <a:pt x="528828" y="7620"/>
                </a:lnTo>
                <a:lnTo>
                  <a:pt x="528828" y="0"/>
                </a:lnTo>
                <a:close/>
              </a:path>
              <a:path w="2440304" h="7620" extrusionOk="0">
                <a:moveTo>
                  <a:pt x="573024" y="0"/>
                </a:moveTo>
                <a:lnTo>
                  <a:pt x="565404" y="0"/>
                </a:lnTo>
                <a:lnTo>
                  <a:pt x="565404" y="7620"/>
                </a:lnTo>
                <a:lnTo>
                  <a:pt x="573024" y="7620"/>
                </a:lnTo>
                <a:lnTo>
                  <a:pt x="573024" y="0"/>
                </a:lnTo>
                <a:close/>
              </a:path>
              <a:path w="2440304" h="7620" extrusionOk="0">
                <a:moveTo>
                  <a:pt x="615696" y="0"/>
                </a:moveTo>
                <a:lnTo>
                  <a:pt x="608076" y="0"/>
                </a:lnTo>
                <a:lnTo>
                  <a:pt x="608076" y="7620"/>
                </a:lnTo>
                <a:lnTo>
                  <a:pt x="615696" y="7620"/>
                </a:lnTo>
                <a:lnTo>
                  <a:pt x="615696" y="0"/>
                </a:lnTo>
                <a:close/>
              </a:path>
              <a:path w="2440304" h="7620" extrusionOk="0">
                <a:moveTo>
                  <a:pt x="659892" y="0"/>
                </a:moveTo>
                <a:lnTo>
                  <a:pt x="652272" y="0"/>
                </a:lnTo>
                <a:lnTo>
                  <a:pt x="652272" y="7620"/>
                </a:lnTo>
                <a:lnTo>
                  <a:pt x="659892" y="7620"/>
                </a:lnTo>
                <a:lnTo>
                  <a:pt x="659892" y="0"/>
                </a:lnTo>
                <a:close/>
              </a:path>
              <a:path w="2440304" h="7620" extrusionOk="0">
                <a:moveTo>
                  <a:pt x="702564" y="0"/>
                </a:moveTo>
                <a:lnTo>
                  <a:pt x="694944" y="0"/>
                </a:lnTo>
                <a:lnTo>
                  <a:pt x="694944" y="7620"/>
                </a:lnTo>
                <a:lnTo>
                  <a:pt x="702564" y="7620"/>
                </a:lnTo>
                <a:lnTo>
                  <a:pt x="702564" y="0"/>
                </a:lnTo>
                <a:close/>
              </a:path>
              <a:path w="2440304" h="7620" extrusionOk="0">
                <a:moveTo>
                  <a:pt x="746760" y="0"/>
                </a:moveTo>
                <a:lnTo>
                  <a:pt x="739140" y="0"/>
                </a:lnTo>
                <a:lnTo>
                  <a:pt x="739140" y="7620"/>
                </a:lnTo>
                <a:lnTo>
                  <a:pt x="746760" y="7620"/>
                </a:lnTo>
                <a:lnTo>
                  <a:pt x="746760" y="0"/>
                </a:lnTo>
                <a:close/>
              </a:path>
              <a:path w="2440304" h="7620" extrusionOk="0">
                <a:moveTo>
                  <a:pt x="789432" y="0"/>
                </a:moveTo>
                <a:lnTo>
                  <a:pt x="781812" y="0"/>
                </a:lnTo>
                <a:lnTo>
                  <a:pt x="781812" y="7620"/>
                </a:lnTo>
                <a:lnTo>
                  <a:pt x="789432" y="7620"/>
                </a:lnTo>
                <a:lnTo>
                  <a:pt x="789432" y="0"/>
                </a:lnTo>
                <a:close/>
              </a:path>
              <a:path w="2440304" h="7620" extrusionOk="0">
                <a:moveTo>
                  <a:pt x="833628" y="0"/>
                </a:moveTo>
                <a:lnTo>
                  <a:pt x="826008" y="0"/>
                </a:lnTo>
                <a:lnTo>
                  <a:pt x="826008" y="7620"/>
                </a:lnTo>
                <a:lnTo>
                  <a:pt x="833628" y="7620"/>
                </a:lnTo>
                <a:lnTo>
                  <a:pt x="833628" y="0"/>
                </a:lnTo>
                <a:close/>
              </a:path>
              <a:path w="2440304" h="7620" extrusionOk="0">
                <a:moveTo>
                  <a:pt x="876300" y="0"/>
                </a:moveTo>
                <a:lnTo>
                  <a:pt x="868680" y="0"/>
                </a:lnTo>
                <a:lnTo>
                  <a:pt x="868680" y="7620"/>
                </a:lnTo>
                <a:lnTo>
                  <a:pt x="876300" y="7620"/>
                </a:lnTo>
                <a:lnTo>
                  <a:pt x="876300" y="0"/>
                </a:lnTo>
                <a:close/>
              </a:path>
              <a:path w="2440304" h="7620" extrusionOk="0">
                <a:moveTo>
                  <a:pt x="920496" y="0"/>
                </a:moveTo>
                <a:lnTo>
                  <a:pt x="912876" y="0"/>
                </a:lnTo>
                <a:lnTo>
                  <a:pt x="912876" y="7620"/>
                </a:lnTo>
                <a:lnTo>
                  <a:pt x="920496" y="7620"/>
                </a:lnTo>
                <a:lnTo>
                  <a:pt x="920496" y="0"/>
                </a:lnTo>
                <a:close/>
              </a:path>
              <a:path w="2440304" h="7620" extrusionOk="0">
                <a:moveTo>
                  <a:pt x="963168" y="0"/>
                </a:moveTo>
                <a:lnTo>
                  <a:pt x="955548" y="0"/>
                </a:lnTo>
                <a:lnTo>
                  <a:pt x="955548" y="7620"/>
                </a:lnTo>
                <a:lnTo>
                  <a:pt x="963168" y="7620"/>
                </a:lnTo>
                <a:lnTo>
                  <a:pt x="963168" y="0"/>
                </a:lnTo>
                <a:close/>
              </a:path>
              <a:path w="2440304" h="7620" extrusionOk="0">
                <a:moveTo>
                  <a:pt x="1007364" y="0"/>
                </a:moveTo>
                <a:lnTo>
                  <a:pt x="999744" y="0"/>
                </a:lnTo>
                <a:lnTo>
                  <a:pt x="999744" y="7620"/>
                </a:lnTo>
                <a:lnTo>
                  <a:pt x="1007364" y="7620"/>
                </a:lnTo>
                <a:lnTo>
                  <a:pt x="1007364" y="0"/>
                </a:lnTo>
                <a:close/>
              </a:path>
              <a:path w="2440304" h="7620" extrusionOk="0">
                <a:moveTo>
                  <a:pt x="1050036" y="0"/>
                </a:moveTo>
                <a:lnTo>
                  <a:pt x="1042416" y="0"/>
                </a:lnTo>
                <a:lnTo>
                  <a:pt x="1042416" y="7620"/>
                </a:lnTo>
                <a:lnTo>
                  <a:pt x="1050036" y="7620"/>
                </a:lnTo>
                <a:lnTo>
                  <a:pt x="1050036" y="0"/>
                </a:lnTo>
                <a:close/>
              </a:path>
              <a:path w="2440304" h="7620" extrusionOk="0">
                <a:moveTo>
                  <a:pt x="1094232" y="0"/>
                </a:moveTo>
                <a:lnTo>
                  <a:pt x="1086612" y="0"/>
                </a:lnTo>
                <a:lnTo>
                  <a:pt x="1086612" y="7620"/>
                </a:lnTo>
                <a:lnTo>
                  <a:pt x="1094232" y="7620"/>
                </a:lnTo>
                <a:lnTo>
                  <a:pt x="1094232" y="0"/>
                </a:lnTo>
                <a:close/>
              </a:path>
              <a:path w="2440304" h="7620" extrusionOk="0">
                <a:moveTo>
                  <a:pt x="1136904" y="0"/>
                </a:moveTo>
                <a:lnTo>
                  <a:pt x="1129284" y="0"/>
                </a:lnTo>
                <a:lnTo>
                  <a:pt x="1129284" y="7620"/>
                </a:lnTo>
                <a:lnTo>
                  <a:pt x="1136904" y="7620"/>
                </a:lnTo>
                <a:lnTo>
                  <a:pt x="1136904" y="0"/>
                </a:lnTo>
                <a:close/>
              </a:path>
              <a:path w="2440304" h="7620" extrusionOk="0">
                <a:moveTo>
                  <a:pt x="1181100" y="0"/>
                </a:moveTo>
                <a:lnTo>
                  <a:pt x="1173480" y="0"/>
                </a:lnTo>
                <a:lnTo>
                  <a:pt x="1173480" y="7620"/>
                </a:lnTo>
                <a:lnTo>
                  <a:pt x="1181100" y="7620"/>
                </a:lnTo>
                <a:lnTo>
                  <a:pt x="1181100" y="0"/>
                </a:lnTo>
                <a:close/>
              </a:path>
              <a:path w="2440304" h="7620" extrusionOk="0">
                <a:moveTo>
                  <a:pt x="1223772" y="0"/>
                </a:moveTo>
                <a:lnTo>
                  <a:pt x="1216152" y="0"/>
                </a:lnTo>
                <a:lnTo>
                  <a:pt x="1216152" y="7620"/>
                </a:lnTo>
                <a:lnTo>
                  <a:pt x="1223772" y="7620"/>
                </a:lnTo>
                <a:lnTo>
                  <a:pt x="1223772" y="0"/>
                </a:lnTo>
                <a:close/>
              </a:path>
              <a:path w="2440304" h="7620" extrusionOk="0">
                <a:moveTo>
                  <a:pt x="1267968" y="0"/>
                </a:moveTo>
                <a:lnTo>
                  <a:pt x="1260360" y="0"/>
                </a:lnTo>
                <a:lnTo>
                  <a:pt x="1260360" y="7620"/>
                </a:lnTo>
                <a:lnTo>
                  <a:pt x="1267968" y="7620"/>
                </a:lnTo>
                <a:lnTo>
                  <a:pt x="1267968" y="0"/>
                </a:lnTo>
                <a:close/>
              </a:path>
              <a:path w="2440304" h="7620" extrusionOk="0">
                <a:moveTo>
                  <a:pt x="1310652" y="0"/>
                </a:moveTo>
                <a:lnTo>
                  <a:pt x="1303020" y="0"/>
                </a:lnTo>
                <a:lnTo>
                  <a:pt x="1303020" y="7620"/>
                </a:lnTo>
                <a:lnTo>
                  <a:pt x="1310652" y="7620"/>
                </a:lnTo>
                <a:lnTo>
                  <a:pt x="1310652" y="0"/>
                </a:lnTo>
                <a:close/>
              </a:path>
              <a:path w="2440304" h="7620" extrusionOk="0">
                <a:moveTo>
                  <a:pt x="1354848" y="0"/>
                </a:moveTo>
                <a:lnTo>
                  <a:pt x="1347216" y="0"/>
                </a:lnTo>
                <a:lnTo>
                  <a:pt x="1347216" y="7620"/>
                </a:lnTo>
                <a:lnTo>
                  <a:pt x="1354848" y="7620"/>
                </a:lnTo>
                <a:lnTo>
                  <a:pt x="1354848" y="0"/>
                </a:lnTo>
                <a:close/>
              </a:path>
              <a:path w="2440304" h="7620" extrusionOk="0">
                <a:moveTo>
                  <a:pt x="1397508" y="0"/>
                </a:moveTo>
                <a:lnTo>
                  <a:pt x="1389888" y="0"/>
                </a:lnTo>
                <a:lnTo>
                  <a:pt x="1389888" y="7620"/>
                </a:lnTo>
                <a:lnTo>
                  <a:pt x="1397508" y="7620"/>
                </a:lnTo>
                <a:lnTo>
                  <a:pt x="1397508" y="0"/>
                </a:lnTo>
                <a:close/>
              </a:path>
              <a:path w="2440304" h="7620" extrusionOk="0">
                <a:moveTo>
                  <a:pt x="1441704" y="0"/>
                </a:moveTo>
                <a:lnTo>
                  <a:pt x="1434084" y="0"/>
                </a:lnTo>
                <a:lnTo>
                  <a:pt x="1434084" y="7620"/>
                </a:lnTo>
                <a:lnTo>
                  <a:pt x="1441704" y="7620"/>
                </a:lnTo>
                <a:lnTo>
                  <a:pt x="1441704" y="0"/>
                </a:lnTo>
                <a:close/>
              </a:path>
              <a:path w="2440304" h="7620" extrusionOk="0">
                <a:moveTo>
                  <a:pt x="1484376" y="0"/>
                </a:moveTo>
                <a:lnTo>
                  <a:pt x="1476756" y="0"/>
                </a:lnTo>
                <a:lnTo>
                  <a:pt x="1476756" y="7620"/>
                </a:lnTo>
                <a:lnTo>
                  <a:pt x="1484376" y="7620"/>
                </a:lnTo>
                <a:lnTo>
                  <a:pt x="1484376" y="0"/>
                </a:lnTo>
                <a:close/>
              </a:path>
              <a:path w="2440304" h="7620" extrusionOk="0">
                <a:moveTo>
                  <a:pt x="1528572" y="0"/>
                </a:moveTo>
                <a:lnTo>
                  <a:pt x="1520952" y="0"/>
                </a:lnTo>
                <a:lnTo>
                  <a:pt x="1520952" y="7620"/>
                </a:lnTo>
                <a:lnTo>
                  <a:pt x="1528572" y="7620"/>
                </a:lnTo>
                <a:lnTo>
                  <a:pt x="1528572" y="0"/>
                </a:lnTo>
                <a:close/>
              </a:path>
              <a:path w="2440304" h="7620" extrusionOk="0">
                <a:moveTo>
                  <a:pt x="1571256" y="0"/>
                </a:moveTo>
                <a:lnTo>
                  <a:pt x="1563624" y="0"/>
                </a:lnTo>
                <a:lnTo>
                  <a:pt x="1563624" y="7620"/>
                </a:lnTo>
                <a:lnTo>
                  <a:pt x="1571256" y="7620"/>
                </a:lnTo>
                <a:lnTo>
                  <a:pt x="1571256" y="0"/>
                </a:lnTo>
                <a:close/>
              </a:path>
              <a:path w="2440304" h="7620" extrusionOk="0">
                <a:moveTo>
                  <a:pt x="1615452" y="0"/>
                </a:moveTo>
                <a:lnTo>
                  <a:pt x="1607820" y="0"/>
                </a:lnTo>
                <a:lnTo>
                  <a:pt x="1607820" y="7620"/>
                </a:lnTo>
                <a:lnTo>
                  <a:pt x="1615452" y="7620"/>
                </a:lnTo>
                <a:lnTo>
                  <a:pt x="1615452" y="0"/>
                </a:lnTo>
                <a:close/>
              </a:path>
              <a:path w="2440304" h="7620" extrusionOk="0">
                <a:moveTo>
                  <a:pt x="1658112" y="0"/>
                </a:moveTo>
                <a:lnTo>
                  <a:pt x="1650492" y="0"/>
                </a:lnTo>
                <a:lnTo>
                  <a:pt x="1650492" y="7620"/>
                </a:lnTo>
                <a:lnTo>
                  <a:pt x="1658112" y="7620"/>
                </a:lnTo>
                <a:lnTo>
                  <a:pt x="1658112" y="0"/>
                </a:lnTo>
                <a:close/>
              </a:path>
              <a:path w="2440304" h="7620" extrusionOk="0">
                <a:moveTo>
                  <a:pt x="1702308" y="0"/>
                </a:moveTo>
                <a:lnTo>
                  <a:pt x="1694688" y="0"/>
                </a:lnTo>
                <a:lnTo>
                  <a:pt x="1694688" y="7620"/>
                </a:lnTo>
                <a:lnTo>
                  <a:pt x="1702308" y="7620"/>
                </a:lnTo>
                <a:lnTo>
                  <a:pt x="1702308" y="0"/>
                </a:lnTo>
                <a:close/>
              </a:path>
              <a:path w="2440304" h="7620" extrusionOk="0">
                <a:moveTo>
                  <a:pt x="1744980" y="0"/>
                </a:moveTo>
                <a:lnTo>
                  <a:pt x="1737360" y="0"/>
                </a:lnTo>
                <a:lnTo>
                  <a:pt x="1737360" y="7620"/>
                </a:lnTo>
                <a:lnTo>
                  <a:pt x="1744980" y="7620"/>
                </a:lnTo>
                <a:lnTo>
                  <a:pt x="1744980" y="0"/>
                </a:lnTo>
                <a:close/>
              </a:path>
              <a:path w="2440304" h="7620" extrusionOk="0">
                <a:moveTo>
                  <a:pt x="1789176" y="0"/>
                </a:moveTo>
                <a:lnTo>
                  <a:pt x="1781556" y="0"/>
                </a:lnTo>
                <a:lnTo>
                  <a:pt x="1781556" y="7620"/>
                </a:lnTo>
                <a:lnTo>
                  <a:pt x="1789176" y="7620"/>
                </a:lnTo>
                <a:lnTo>
                  <a:pt x="1789176" y="0"/>
                </a:lnTo>
                <a:close/>
              </a:path>
              <a:path w="2440304" h="7620" extrusionOk="0">
                <a:moveTo>
                  <a:pt x="1831860" y="0"/>
                </a:moveTo>
                <a:lnTo>
                  <a:pt x="1824240" y="0"/>
                </a:lnTo>
                <a:lnTo>
                  <a:pt x="1824240" y="7620"/>
                </a:lnTo>
                <a:lnTo>
                  <a:pt x="1831860" y="7620"/>
                </a:lnTo>
                <a:lnTo>
                  <a:pt x="1831860" y="0"/>
                </a:lnTo>
                <a:close/>
              </a:path>
              <a:path w="2440304" h="7620" extrusionOk="0">
                <a:moveTo>
                  <a:pt x="1876056" y="0"/>
                </a:moveTo>
                <a:lnTo>
                  <a:pt x="1868436" y="0"/>
                </a:lnTo>
                <a:lnTo>
                  <a:pt x="1868436" y="7620"/>
                </a:lnTo>
                <a:lnTo>
                  <a:pt x="1876056" y="7620"/>
                </a:lnTo>
                <a:lnTo>
                  <a:pt x="1876056" y="0"/>
                </a:lnTo>
                <a:close/>
              </a:path>
              <a:path w="2440304" h="7620" extrusionOk="0">
                <a:moveTo>
                  <a:pt x="1918716" y="0"/>
                </a:moveTo>
                <a:lnTo>
                  <a:pt x="1911096" y="0"/>
                </a:lnTo>
                <a:lnTo>
                  <a:pt x="1911096" y="7620"/>
                </a:lnTo>
                <a:lnTo>
                  <a:pt x="1918716" y="7620"/>
                </a:lnTo>
                <a:lnTo>
                  <a:pt x="1918716" y="0"/>
                </a:lnTo>
                <a:close/>
              </a:path>
              <a:path w="2440304" h="7620" extrusionOk="0">
                <a:moveTo>
                  <a:pt x="1962912" y="0"/>
                </a:moveTo>
                <a:lnTo>
                  <a:pt x="1955292" y="0"/>
                </a:lnTo>
                <a:lnTo>
                  <a:pt x="1955292" y="7620"/>
                </a:lnTo>
                <a:lnTo>
                  <a:pt x="1962912" y="7620"/>
                </a:lnTo>
                <a:lnTo>
                  <a:pt x="1962912" y="0"/>
                </a:lnTo>
                <a:close/>
              </a:path>
              <a:path w="2440304" h="7620" extrusionOk="0">
                <a:moveTo>
                  <a:pt x="2005584" y="0"/>
                </a:moveTo>
                <a:lnTo>
                  <a:pt x="1997964" y="0"/>
                </a:lnTo>
                <a:lnTo>
                  <a:pt x="1997964" y="7620"/>
                </a:lnTo>
                <a:lnTo>
                  <a:pt x="2005584" y="7620"/>
                </a:lnTo>
                <a:lnTo>
                  <a:pt x="2005584" y="0"/>
                </a:lnTo>
                <a:close/>
              </a:path>
              <a:path w="2440304" h="7620" extrusionOk="0">
                <a:moveTo>
                  <a:pt x="2049780" y="0"/>
                </a:moveTo>
                <a:lnTo>
                  <a:pt x="2042160" y="0"/>
                </a:lnTo>
                <a:lnTo>
                  <a:pt x="2042160" y="7620"/>
                </a:lnTo>
                <a:lnTo>
                  <a:pt x="2049780" y="7620"/>
                </a:lnTo>
                <a:lnTo>
                  <a:pt x="2049780" y="0"/>
                </a:lnTo>
                <a:close/>
              </a:path>
              <a:path w="2440304" h="7620" extrusionOk="0">
                <a:moveTo>
                  <a:pt x="2092452" y="0"/>
                </a:moveTo>
                <a:lnTo>
                  <a:pt x="2084844" y="0"/>
                </a:lnTo>
                <a:lnTo>
                  <a:pt x="2084844" y="7620"/>
                </a:lnTo>
                <a:lnTo>
                  <a:pt x="2092452" y="7620"/>
                </a:lnTo>
                <a:lnTo>
                  <a:pt x="2092452" y="0"/>
                </a:lnTo>
                <a:close/>
              </a:path>
              <a:path w="2440304" h="7620" extrusionOk="0">
                <a:moveTo>
                  <a:pt x="2136660" y="0"/>
                </a:moveTo>
                <a:lnTo>
                  <a:pt x="2129040" y="0"/>
                </a:lnTo>
                <a:lnTo>
                  <a:pt x="2129040" y="7620"/>
                </a:lnTo>
                <a:lnTo>
                  <a:pt x="2136660" y="7620"/>
                </a:lnTo>
                <a:lnTo>
                  <a:pt x="2136660" y="0"/>
                </a:lnTo>
                <a:close/>
              </a:path>
              <a:path w="2440304" h="7620" extrusionOk="0">
                <a:moveTo>
                  <a:pt x="2179332" y="0"/>
                </a:moveTo>
                <a:lnTo>
                  <a:pt x="2173236" y="0"/>
                </a:lnTo>
                <a:lnTo>
                  <a:pt x="2173236" y="7620"/>
                </a:lnTo>
                <a:lnTo>
                  <a:pt x="2179332" y="7620"/>
                </a:lnTo>
                <a:lnTo>
                  <a:pt x="2179332" y="0"/>
                </a:lnTo>
                <a:close/>
              </a:path>
              <a:path w="2440304" h="7620" extrusionOk="0">
                <a:moveTo>
                  <a:pt x="2223516" y="0"/>
                </a:moveTo>
                <a:lnTo>
                  <a:pt x="2215896" y="0"/>
                </a:lnTo>
                <a:lnTo>
                  <a:pt x="2215896" y="7620"/>
                </a:lnTo>
                <a:lnTo>
                  <a:pt x="2223516" y="7620"/>
                </a:lnTo>
                <a:lnTo>
                  <a:pt x="2223516" y="0"/>
                </a:lnTo>
                <a:close/>
              </a:path>
              <a:path w="2440304" h="7620" extrusionOk="0">
                <a:moveTo>
                  <a:pt x="2266188" y="0"/>
                </a:moveTo>
                <a:lnTo>
                  <a:pt x="2260092" y="0"/>
                </a:lnTo>
                <a:lnTo>
                  <a:pt x="2260092" y="7620"/>
                </a:lnTo>
                <a:lnTo>
                  <a:pt x="2266188" y="7620"/>
                </a:lnTo>
                <a:lnTo>
                  <a:pt x="2266188" y="0"/>
                </a:lnTo>
                <a:close/>
              </a:path>
              <a:path w="2440304" h="7620" extrusionOk="0">
                <a:moveTo>
                  <a:pt x="2310384" y="0"/>
                </a:moveTo>
                <a:lnTo>
                  <a:pt x="2302764" y="0"/>
                </a:lnTo>
                <a:lnTo>
                  <a:pt x="2302764" y="7620"/>
                </a:lnTo>
                <a:lnTo>
                  <a:pt x="2310384" y="7620"/>
                </a:lnTo>
                <a:lnTo>
                  <a:pt x="2310384" y="0"/>
                </a:lnTo>
                <a:close/>
              </a:path>
              <a:path w="2440304" h="7620" extrusionOk="0">
                <a:moveTo>
                  <a:pt x="2353056" y="0"/>
                </a:moveTo>
                <a:lnTo>
                  <a:pt x="2346960" y="0"/>
                </a:lnTo>
                <a:lnTo>
                  <a:pt x="2346960" y="7620"/>
                </a:lnTo>
                <a:lnTo>
                  <a:pt x="2353056" y="7620"/>
                </a:lnTo>
                <a:lnTo>
                  <a:pt x="2353056" y="0"/>
                </a:lnTo>
                <a:close/>
              </a:path>
              <a:path w="2440304" h="7620" extrusionOk="0">
                <a:moveTo>
                  <a:pt x="2397252" y="0"/>
                </a:moveTo>
                <a:lnTo>
                  <a:pt x="2389644" y="0"/>
                </a:lnTo>
                <a:lnTo>
                  <a:pt x="2389644" y="7620"/>
                </a:lnTo>
                <a:lnTo>
                  <a:pt x="2397252" y="7620"/>
                </a:lnTo>
                <a:lnTo>
                  <a:pt x="2397252" y="0"/>
                </a:lnTo>
                <a:close/>
              </a:path>
              <a:path w="2440304" h="7620" extrusionOk="0">
                <a:moveTo>
                  <a:pt x="2439936" y="0"/>
                </a:moveTo>
                <a:lnTo>
                  <a:pt x="2433840" y="0"/>
                </a:lnTo>
                <a:lnTo>
                  <a:pt x="2433840" y="7620"/>
                </a:lnTo>
                <a:lnTo>
                  <a:pt x="2439936" y="7620"/>
                </a:lnTo>
                <a:lnTo>
                  <a:pt x="243993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51" name="Google Shape;251;g10f7e746831_8_93"/>
          <p:cNvSpPr/>
          <p:nvPr/>
        </p:nvSpPr>
        <p:spPr>
          <a:xfrm>
            <a:off x="6963186" y="9311973"/>
            <a:ext cx="74207" cy="115198"/>
          </a:xfrm>
          <a:custGeom>
            <a:avLst/>
            <a:gdLst/>
            <a:ahLst/>
            <a:cxnLst/>
            <a:rect l="l" t="t" r="r" b="b"/>
            <a:pathLst>
              <a:path w="40004" h="62864" extrusionOk="0">
                <a:moveTo>
                  <a:pt x="25908" y="62484"/>
                </a:moveTo>
                <a:lnTo>
                  <a:pt x="13716" y="62484"/>
                </a:lnTo>
                <a:lnTo>
                  <a:pt x="12192" y="60960"/>
                </a:lnTo>
                <a:lnTo>
                  <a:pt x="9144" y="59436"/>
                </a:lnTo>
                <a:lnTo>
                  <a:pt x="7620" y="57912"/>
                </a:lnTo>
                <a:lnTo>
                  <a:pt x="1524" y="45720"/>
                </a:lnTo>
                <a:lnTo>
                  <a:pt x="1524" y="41148"/>
                </a:lnTo>
                <a:lnTo>
                  <a:pt x="0" y="36576"/>
                </a:lnTo>
                <a:lnTo>
                  <a:pt x="0" y="27432"/>
                </a:lnTo>
                <a:lnTo>
                  <a:pt x="1524" y="22860"/>
                </a:lnTo>
                <a:lnTo>
                  <a:pt x="1524" y="18288"/>
                </a:lnTo>
                <a:lnTo>
                  <a:pt x="3048" y="13716"/>
                </a:lnTo>
                <a:lnTo>
                  <a:pt x="6096" y="7620"/>
                </a:lnTo>
                <a:lnTo>
                  <a:pt x="7620" y="6096"/>
                </a:lnTo>
                <a:lnTo>
                  <a:pt x="9144" y="3048"/>
                </a:lnTo>
                <a:lnTo>
                  <a:pt x="15240" y="0"/>
                </a:lnTo>
                <a:lnTo>
                  <a:pt x="21336" y="0"/>
                </a:lnTo>
                <a:lnTo>
                  <a:pt x="29337" y="1976"/>
                </a:lnTo>
                <a:lnTo>
                  <a:pt x="33372" y="6096"/>
                </a:lnTo>
                <a:lnTo>
                  <a:pt x="21336" y="6096"/>
                </a:lnTo>
                <a:lnTo>
                  <a:pt x="15335" y="7786"/>
                </a:lnTo>
                <a:lnTo>
                  <a:pt x="11049" y="12763"/>
                </a:lnTo>
                <a:lnTo>
                  <a:pt x="8477" y="20883"/>
                </a:lnTo>
                <a:lnTo>
                  <a:pt x="7620" y="32004"/>
                </a:lnTo>
                <a:lnTo>
                  <a:pt x="8453" y="42886"/>
                </a:lnTo>
                <a:lnTo>
                  <a:pt x="10858" y="50482"/>
                </a:lnTo>
                <a:lnTo>
                  <a:pt x="14692" y="54935"/>
                </a:lnTo>
                <a:lnTo>
                  <a:pt x="19812" y="56388"/>
                </a:lnTo>
                <a:lnTo>
                  <a:pt x="34290" y="56388"/>
                </a:lnTo>
                <a:lnTo>
                  <a:pt x="33528" y="57912"/>
                </a:lnTo>
                <a:lnTo>
                  <a:pt x="30480" y="59436"/>
                </a:lnTo>
                <a:lnTo>
                  <a:pt x="28956" y="60960"/>
                </a:lnTo>
                <a:lnTo>
                  <a:pt x="25908" y="62484"/>
                </a:lnTo>
                <a:close/>
              </a:path>
              <a:path w="40004" h="62864" extrusionOk="0">
                <a:moveTo>
                  <a:pt x="34290" y="56388"/>
                </a:moveTo>
                <a:lnTo>
                  <a:pt x="19812" y="56388"/>
                </a:lnTo>
                <a:lnTo>
                  <a:pt x="25812" y="54935"/>
                </a:lnTo>
                <a:lnTo>
                  <a:pt x="30099" y="50482"/>
                </a:lnTo>
                <a:lnTo>
                  <a:pt x="32670" y="42886"/>
                </a:lnTo>
                <a:lnTo>
                  <a:pt x="33528" y="32004"/>
                </a:lnTo>
                <a:lnTo>
                  <a:pt x="32694" y="20240"/>
                </a:lnTo>
                <a:lnTo>
                  <a:pt x="30289" y="12192"/>
                </a:lnTo>
                <a:lnTo>
                  <a:pt x="26455" y="7572"/>
                </a:lnTo>
                <a:lnTo>
                  <a:pt x="21336" y="6096"/>
                </a:lnTo>
                <a:lnTo>
                  <a:pt x="33372" y="6096"/>
                </a:lnTo>
                <a:lnTo>
                  <a:pt x="35052" y="7810"/>
                </a:lnTo>
                <a:lnTo>
                  <a:pt x="38481" y="17359"/>
                </a:lnTo>
                <a:lnTo>
                  <a:pt x="39624" y="30480"/>
                </a:lnTo>
                <a:lnTo>
                  <a:pt x="39624" y="41148"/>
                </a:lnTo>
                <a:lnTo>
                  <a:pt x="38100" y="44196"/>
                </a:lnTo>
                <a:lnTo>
                  <a:pt x="38100" y="48768"/>
                </a:lnTo>
                <a:lnTo>
                  <a:pt x="34290" y="56388"/>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52" name="Google Shape;252;g10f7e746831_8_93"/>
          <p:cNvSpPr/>
          <p:nvPr/>
        </p:nvSpPr>
        <p:spPr>
          <a:xfrm>
            <a:off x="8145965" y="7455196"/>
            <a:ext cx="175509" cy="13964"/>
          </a:xfrm>
          <a:custGeom>
            <a:avLst/>
            <a:gdLst/>
            <a:ahLst/>
            <a:cxnLst/>
            <a:rect l="l" t="t" r="r" b="b"/>
            <a:pathLst>
              <a:path w="94614" h="7620" extrusionOk="0">
                <a:moveTo>
                  <a:pt x="7620" y="0"/>
                </a:moveTo>
                <a:lnTo>
                  <a:pt x="0" y="0"/>
                </a:lnTo>
                <a:lnTo>
                  <a:pt x="0" y="7620"/>
                </a:lnTo>
                <a:lnTo>
                  <a:pt x="7620" y="7620"/>
                </a:lnTo>
                <a:lnTo>
                  <a:pt x="7620" y="0"/>
                </a:lnTo>
                <a:close/>
              </a:path>
              <a:path w="94614" h="7620" extrusionOk="0">
                <a:moveTo>
                  <a:pt x="51816" y="0"/>
                </a:moveTo>
                <a:lnTo>
                  <a:pt x="44196" y="0"/>
                </a:lnTo>
                <a:lnTo>
                  <a:pt x="44196" y="7620"/>
                </a:lnTo>
                <a:lnTo>
                  <a:pt x="51816" y="7620"/>
                </a:lnTo>
                <a:lnTo>
                  <a:pt x="51816" y="0"/>
                </a:lnTo>
                <a:close/>
              </a:path>
              <a:path w="94614" h="7620" extrusionOk="0">
                <a:moveTo>
                  <a:pt x="94488" y="0"/>
                </a:moveTo>
                <a:lnTo>
                  <a:pt x="86868" y="0"/>
                </a:lnTo>
                <a:lnTo>
                  <a:pt x="86868" y="7620"/>
                </a:lnTo>
                <a:lnTo>
                  <a:pt x="94488" y="7620"/>
                </a:lnTo>
                <a:lnTo>
                  <a:pt x="94488"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53" name="Google Shape;253;g10f7e746831_8_93"/>
          <p:cNvSpPr/>
          <p:nvPr/>
        </p:nvSpPr>
        <p:spPr>
          <a:xfrm>
            <a:off x="9357065" y="7455196"/>
            <a:ext cx="175509" cy="13964"/>
          </a:xfrm>
          <a:custGeom>
            <a:avLst/>
            <a:gdLst/>
            <a:ahLst/>
            <a:cxnLst/>
            <a:rect l="l" t="t" r="r" b="b"/>
            <a:pathLst>
              <a:path w="94614" h="7620" extrusionOk="0">
                <a:moveTo>
                  <a:pt x="7620" y="0"/>
                </a:moveTo>
                <a:lnTo>
                  <a:pt x="0" y="0"/>
                </a:lnTo>
                <a:lnTo>
                  <a:pt x="0" y="7620"/>
                </a:lnTo>
                <a:lnTo>
                  <a:pt x="7620" y="7620"/>
                </a:lnTo>
                <a:lnTo>
                  <a:pt x="7620" y="0"/>
                </a:lnTo>
                <a:close/>
              </a:path>
              <a:path w="94614" h="7620" extrusionOk="0">
                <a:moveTo>
                  <a:pt x="50292" y="0"/>
                </a:moveTo>
                <a:lnTo>
                  <a:pt x="42672" y="0"/>
                </a:lnTo>
                <a:lnTo>
                  <a:pt x="42672" y="7620"/>
                </a:lnTo>
                <a:lnTo>
                  <a:pt x="50292" y="7620"/>
                </a:lnTo>
                <a:lnTo>
                  <a:pt x="50292" y="0"/>
                </a:lnTo>
                <a:close/>
              </a:path>
              <a:path w="94614" h="7620" extrusionOk="0">
                <a:moveTo>
                  <a:pt x="94488" y="0"/>
                </a:moveTo>
                <a:lnTo>
                  <a:pt x="86880" y="0"/>
                </a:lnTo>
                <a:lnTo>
                  <a:pt x="86880" y="7620"/>
                </a:lnTo>
                <a:lnTo>
                  <a:pt x="94488" y="7620"/>
                </a:lnTo>
                <a:lnTo>
                  <a:pt x="94488"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54" name="Google Shape;254;g10f7e746831_8_93"/>
          <p:cNvSpPr/>
          <p:nvPr/>
        </p:nvSpPr>
        <p:spPr>
          <a:xfrm>
            <a:off x="10565359" y="7455196"/>
            <a:ext cx="1142587" cy="13964"/>
          </a:xfrm>
          <a:custGeom>
            <a:avLst/>
            <a:gdLst/>
            <a:ahLst/>
            <a:cxnLst/>
            <a:rect l="l" t="t" r="r" b="b"/>
            <a:pathLst>
              <a:path w="615950" h="7620" extrusionOk="0">
                <a:moveTo>
                  <a:pt x="7620" y="0"/>
                </a:moveTo>
                <a:lnTo>
                  <a:pt x="0" y="0"/>
                </a:lnTo>
                <a:lnTo>
                  <a:pt x="0" y="7620"/>
                </a:lnTo>
                <a:lnTo>
                  <a:pt x="7620" y="7620"/>
                </a:lnTo>
                <a:lnTo>
                  <a:pt x="7620" y="0"/>
                </a:lnTo>
                <a:close/>
              </a:path>
              <a:path w="615950" h="7620" extrusionOk="0">
                <a:moveTo>
                  <a:pt x="51816" y="0"/>
                </a:moveTo>
                <a:lnTo>
                  <a:pt x="44196" y="0"/>
                </a:lnTo>
                <a:lnTo>
                  <a:pt x="44196" y="7620"/>
                </a:lnTo>
                <a:lnTo>
                  <a:pt x="51816" y="7620"/>
                </a:lnTo>
                <a:lnTo>
                  <a:pt x="51816" y="0"/>
                </a:lnTo>
                <a:close/>
              </a:path>
              <a:path w="615950" h="7620" extrusionOk="0">
                <a:moveTo>
                  <a:pt x="94475" y="0"/>
                </a:moveTo>
                <a:lnTo>
                  <a:pt x="86855" y="0"/>
                </a:lnTo>
                <a:lnTo>
                  <a:pt x="86855" y="7620"/>
                </a:lnTo>
                <a:lnTo>
                  <a:pt x="94475" y="7620"/>
                </a:lnTo>
                <a:lnTo>
                  <a:pt x="94475" y="0"/>
                </a:lnTo>
                <a:close/>
              </a:path>
              <a:path w="615950" h="7620" extrusionOk="0">
                <a:moveTo>
                  <a:pt x="138671" y="0"/>
                </a:moveTo>
                <a:lnTo>
                  <a:pt x="131051" y="0"/>
                </a:lnTo>
                <a:lnTo>
                  <a:pt x="131051" y="7620"/>
                </a:lnTo>
                <a:lnTo>
                  <a:pt x="138671" y="7620"/>
                </a:lnTo>
                <a:lnTo>
                  <a:pt x="138671" y="0"/>
                </a:lnTo>
                <a:close/>
              </a:path>
              <a:path w="615950" h="7620" extrusionOk="0">
                <a:moveTo>
                  <a:pt x="181343" y="0"/>
                </a:moveTo>
                <a:lnTo>
                  <a:pt x="173723" y="0"/>
                </a:lnTo>
                <a:lnTo>
                  <a:pt x="173723" y="7620"/>
                </a:lnTo>
                <a:lnTo>
                  <a:pt x="181343" y="7620"/>
                </a:lnTo>
                <a:lnTo>
                  <a:pt x="181343" y="0"/>
                </a:lnTo>
                <a:close/>
              </a:path>
              <a:path w="615950" h="7620" extrusionOk="0">
                <a:moveTo>
                  <a:pt x="225539" y="0"/>
                </a:moveTo>
                <a:lnTo>
                  <a:pt x="217919" y="0"/>
                </a:lnTo>
                <a:lnTo>
                  <a:pt x="217919" y="7620"/>
                </a:lnTo>
                <a:lnTo>
                  <a:pt x="225539" y="7620"/>
                </a:lnTo>
                <a:lnTo>
                  <a:pt x="225539" y="0"/>
                </a:lnTo>
                <a:close/>
              </a:path>
              <a:path w="615950" h="7620" extrusionOk="0">
                <a:moveTo>
                  <a:pt x="268211" y="0"/>
                </a:moveTo>
                <a:lnTo>
                  <a:pt x="260604" y="0"/>
                </a:lnTo>
                <a:lnTo>
                  <a:pt x="260604" y="7620"/>
                </a:lnTo>
                <a:lnTo>
                  <a:pt x="268211" y="7620"/>
                </a:lnTo>
                <a:lnTo>
                  <a:pt x="268211" y="0"/>
                </a:lnTo>
                <a:close/>
              </a:path>
              <a:path w="615950" h="7620" extrusionOk="0">
                <a:moveTo>
                  <a:pt x="312420" y="0"/>
                </a:moveTo>
                <a:lnTo>
                  <a:pt x="304800" y="0"/>
                </a:lnTo>
                <a:lnTo>
                  <a:pt x="304800" y="7620"/>
                </a:lnTo>
                <a:lnTo>
                  <a:pt x="312420" y="7620"/>
                </a:lnTo>
                <a:lnTo>
                  <a:pt x="312420" y="0"/>
                </a:lnTo>
                <a:close/>
              </a:path>
              <a:path w="615950" h="7620" extrusionOk="0">
                <a:moveTo>
                  <a:pt x="355092" y="0"/>
                </a:moveTo>
                <a:lnTo>
                  <a:pt x="348996" y="0"/>
                </a:lnTo>
                <a:lnTo>
                  <a:pt x="348996" y="7620"/>
                </a:lnTo>
                <a:lnTo>
                  <a:pt x="355092" y="7620"/>
                </a:lnTo>
                <a:lnTo>
                  <a:pt x="355092" y="0"/>
                </a:lnTo>
                <a:close/>
              </a:path>
              <a:path w="615950" h="7620" extrusionOk="0">
                <a:moveTo>
                  <a:pt x="399275" y="0"/>
                </a:moveTo>
                <a:lnTo>
                  <a:pt x="391655" y="0"/>
                </a:lnTo>
                <a:lnTo>
                  <a:pt x="391655" y="7620"/>
                </a:lnTo>
                <a:lnTo>
                  <a:pt x="399275" y="7620"/>
                </a:lnTo>
                <a:lnTo>
                  <a:pt x="399275" y="0"/>
                </a:lnTo>
                <a:close/>
              </a:path>
              <a:path w="615950" h="7620" extrusionOk="0">
                <a:moveTo>
                  <a:pt x="441947" y="0"/>
                </a:moveTo>
                <a:lnTo>
                  <a:pt x="435851" y="0"/>
                </a:lnTo>
                <a:lnTo>
                  <a:pt x="435851" y="7620"/>
                </a:lnTo>
                <a:lnTo>
                  <a:pt x="441947" y="7620"/>
                </a:lnTo>
                <a:lnTo>
                  <a:pt x="441947" y="0"/>
                </a:lnTo>
                <a:close/>
              </a:path>
              <a:path w="615950" h="7620" extrusionOk="0">
                <a:moveTo>
                  <a:pt x="486143" y="0"/>
                </a:moveTo>
                <a:lnTo>
                  <a:pt x="478523" y="0"/>
                </a:lnTo>
                <a:lnTo>
                  <a:pt x="478523" y="7620"/>
                </a:lnTo>
                <a:lnTo>
                  <a:pt x="486143" y="7620"/>
                </a:lnTo>
                <a:lnTo>
                  <a:pt x="486143" y="0"/>
                </a:lnTo>
                <a:close/>
              </a:path>
              <a:path w="615950" h="7620" extrusionOk="0">
                <a:moveTo>
                  <a:pt x="528815" y="0"/>
                </a:moveTo>
                <a:lnTo>
                  <a:pt x="522719" y="0"/>
                </a:lnTo>
                <a:lnTo>
                  <a:pt x="522719" y="7620"/>
                </a:lnTo>
                <a:lnTo>
                  <a:pt x="528815" y="7620"/>
                </a:lnTo>
                <a:lnTo>
                  <a:pt x="528815" y="0"/>
                </a:lnTo>
                <a:close/>
              </a:path>
              <a:path w="615950" h="7620" extrusionOk="0">
                <a:moveTo>
                  <a:pt x="573011" y="0"/>
                </a:moveTo>
                <a:lnTo>
                  <a:pt x="565404" y="0"/>
                </a:lnTo>
                <a:lnTo>
                  <a:pt x="565404" y="7620"/>
                </a:lnTo>
                <a:lnTo>
                  <a:pt x="573011" y="7620"/>
                </a:lnTo>
                <a:lnTo>
                  <a:pt x="573011" y="0"/>
                </a:lnTo>
                <a:close/>
              </a:path>
              <a:path w="615950" h="7620" extrusionOk="0">
                <a:moveTo>
                  <a:pt x="615696" y="0"/>
                </a:moveTo>
                <a:lnTo>
                  <a:pt x="609600" y="0"/>
                </a:lnTo>
                <a:lnTo>
                  <a:pt x="609600" y="7620"/>
                </a:lnTo>
                <a:lnTo>
                  <a:pt x="615696" y="7620"/>
                </a:lnTo>
                <a:lnTo>
                  <a:pt x="6156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nvGrpSpPr>
          <p:cNvPr id="255" name="Google Shape;255;g10f7e746831_8_93"/>
          <p:cNvGrpSpPr/>
          <p:nvPr/>
        </p:nvGrpSpPr>
        <p:grpSpPr>
          <a:xfrm>
            <a:off x="6802127" y="7399272"/>
            <a:ext cx="234868" cy="117269"/>
            <a:chOff x="3921252" y="4922520"/>
            <a:chExt cx="126491" cy="64008"/>
          </a:xfrm>
        </p:grpSpPr>
        <p:sp>
          <p:nvSpPr>
            <p:cNvPr id="256" name="Google Shape;256;g10f7e746831_8_93"/>
            <p:cNvSpPr/>
            <p:nvPr/>
          </p:nvSpPr>
          <p:spPr>
            <a:xfrm>
              <a:off x="3921252" y="4922520"/>
              <a:ext cx="21590" cy="62865"/>
            </a:xfrm>
            <a:custGeom>
              <a:avLst/>
              <a:gdLst/>
              <a:ahLst/>
              <a:cxnLst/>
              <a:rect l="l" t="t" r="r" b="b"/>
              <a:pathLst>
                <a:path w="21589" h="62864" extrusionOk="0">
                  <a:moveTo>
                    <a:pt x="3048" y="16764"/>
                  </a:moveTo>
                  <a:lnTo>
                    <a:pt x="0" y="16764"/>
                  </a:lnTo>
                  <a:lnTo>
                    <a:pt x="0" y="10668"/>
                  </a:lnTo>
                  <a:lnTo>
                    <a:pt x="1524" y="9144"/>
                  </a:lnTo>
                  <a:lnTo>
                    <a:pt x="4572" y="9144"/>
                  </a:lnTo>
                  <a:lnTo>
                    <a:pt x="6096" y="7620"/>
                  </a:lnTo>
                  <a:lnTo>
                    <a:pt x="7620" y="7620"/>
                  </a:lnTo>
                  <a:lnTo>
                    <a:pt x="10668" y="4572"/>
                  </a:lnTo>
                  <a:lnTo>
                    <a:pt x="12192" y="4572"/>
                  </a:lnTo>
                  <a:lnTo>
                    <a:pt x="13716" y="3048"/>
                  </a:lnTo>
                  <a:lnTo>
                    <a:pt x="15240" y="3048"/>
                  </a:lnTo>
                  <a:lnTo>
                    <a:pt x="18288" y="0"/>
                  </a:lnTo>
                  <a:lnTo>
                    <a:pt x="21336" y="0"/>
                  </a:lnTo>
                  <a:lnTo>
                    <a:pt x="21336" y="10668"/>
                  </a:lnTo>
                  <a:lnTo>
                    <a:pt x="12192" y="10668"/>
                  </a:lnTo>
                  <a:lnTo>
                    <a:pt x="12192" y="12192"/>
                  </a:lnTo>
                  <a:lnTo>
                    <a:pt x="10668" y="12192"/>
                  </a:lnTo>
                  <a:lnTo>
                    <a:pt x="9144" y="13716"/>
                  </a:lnTo>
                  <a:lnTo>
                    <a:pt x="7620" y="13716"/>
                  </a:lnTo>
                  <a:lnTo>
                    <a:pt x="6096" y="15240"/>
                  </a:lnTo>
                  <a:lnTo>
                    <a:pt x="4572" y="15240"/>
                  </a:lnTo>
                  <a:lnTo>
                    <a:pt x="3048" y="16764"/>
                  </a:lnTo>
                  <a:close/>
                </a:path>
                <a:path w="21589" h="62864" extrusionOk="0">
                  <a:moveTo>
                    <a:pt x="21336" y="62484"/>
                  </a:moveTo>
                  <a:lnTo>
                    <a:pt x="13716" y="62484"/>
                  </a:lnTo>
                  <a:lnTo>
                    <a:pt x="13716" y="10668"/>
                  </a:lnTo>
                  <a:lnTo>
                    <a:pt x="21336" y="10668"/>
                  </a:lnTo>
                  <a:lnTo>
                    <a:pt x="21336" y="6248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257" name="Google Shape;257;g10f7e746831_8_93"/>
            <p:cNvPicPr preferRelativeResize="0"/>
            <p:nvPr/>
          </p:nvPicPr>
          <p:blipFill rotWithShape="1">
            <a:blip r:embed="rId16">
              <a:alphaModFix/>
            </a:blip>
            <a:srcRect/>
            <a:stretch/>
          </p:blipFill>
          <p:spPr>
            <a:xfrm>
              <a:off x="3962399" y="4922520"/>
              <a:ext cx="85344" cy="64008"/>
            </a:xfrm>
            <a:prstGeom prst="rect">
              <a:avLst/>
            </a:prstGeom>
            <a:noFill/>
            <a:ln>
              <a:noFill/>
            </a:ln>
          </p:spPr>
        </p:pic>
      </p:grpSp>
      <p:sp>
        <p:nvSpPr>
          <p:cNvPr id="258" name="Google Shape;258;g10f7e746831_8_93"/>
          <p:cNvSpPr/>
          <p:nvPr/>
        </p:nvSpPr>
        <p:spPr>
          <a:xfrm>
            <a:off x="8145965" y="5545367"/>
            <a:ext cx="3559689" cy="13964"/>
          </a:xfrm>
          <a:custGeom>
            <a:avLst/>
            <a:gdLst/>
            <a:ahLst/>
            <a:cxnLst/>
            <a:rect l="l" t="t" r="r" b="b"/>
            <a:pathLst>
              <a:path w="1918970" h="7620" extrusionOk="0">
                <a:moveTo>
                  <a:pt x="7620" y="0"/>
                </a:moveTo>
                <a:lnTo>
                  <a:pt x="0" y="0"/>
                </a:lnTo>
                <a:lnTo>
                  <a:pt x="0" y="7620"/>
                </a:lnTo>
                <a:lnTo>
                  <a:pt x="7620" y="7620"/>
                </a:lnTo>
                <a:lnTo>
                  <a:pt x="7620" y="0"/>
                </a:lnTo>
                <a:close/>
              </a:path>
              <a:path w="1918970" h="7620" extrusionOk="0">
                <a:moveTo>
                  <a:pt x="51816" y="0"/>
                </a:moveTo>
                <a:lnTo>
                  <a:pt x="44196" y="0"/>
                </a:lnTo>
                <a:lnTo>
                  <a:pt x="44196" y="7620"/>
                </a:lnTo>
                <a:lnTo>
                  <a:pt x="51816" y="7620"/>
                </a:lnTo>
                <a:lnTo>
                  <a:pt x="51816" y="0"/>
                </a:lnTo>
                <a:close/>
              </a:path>
              <a:path w="1918970" h="7620" extrusionOk="0">
                <a:moveTo>
                  <a:pt x="94488" y="0"/>
                </a:moveTo>
                <a:lnTo>
                  <a:pt x="86868" y="0"/>
                </a:lnTo>
                <a:lnTo>
                  <a:pt x="86868" y="7620"/>
                </a:lnTo>
                <a:lnTo>
                  <a:pt x="94488" y="7620"/>
                </a:lnTo>
                <a:lnTo>
                  <a:pt x="94488" y="0"/>
                </a:lnTo>
                <a:close/>
              </a:path>
              <a:path w="1918970" h="7620" extrusionOk="0">
                <a:moveTo>
                  <a:pt x="138684" y="0"/>
                </a:moveTo>
                <a:lnTo>
                  <a:pt x="131064" y="0"/>
                </a:lnTo>
                <a:lnTo>
                  <a:pt x="131064" y="7620"/>
                </a:lnTo>
                <a:lnTo>
                  <a:pt x="138684" y="7620"/>
                </a:lnTo>
                <a:lnTo>
                  <a:pt x="138684" y="0"/>
                </a:lnTo>
                <a:close/>
              </a:path>
              <a:path w="1918970" h="7620" extrusionOk="0">
                <a:moveTo>
                  <a:pt x="181356" y="0"/>
                </a:moveTo>
                <a:lnTo>
                  <a:pt x="173736" y="0"/>
                </a:lnTo>
                <a:lnTo>
                  <a:pt x="173736" y="7620"/>
                </a:lnTo>
                <a:lnTo>
                  <a:pt x="181356" y="7620"/>
                </a:lnTo>
                <a:lnTo>
                  <a:pt x="181356" y="0"/>
                </a:lnTo>
                <a:close/>
              </a:path>
              <a:path w="1918970" h="7620" extrusionOk="0">
                <a:moveTo>
                  <a:pt x="225552" y="0"/>
                </a:moveTo>
                <a:lnTo>
                  <a:pt x="217932" y="0"/>
                </a:lnTo>
                <a:lnTo>
                  <a:pt x="217932" y="7620"/>
                </a:lnTo>
                <a:lnTo>
                  <a:pt x="225552" y="7620"/>
                </a:lnTo>
                <a:lnTo>
                  <a:pt x="225552" y="0"/>
                </a:lnTo>
                <a:close/>
              </a:path>
              <a:path w="1918970" h="7620" extrusionOk="0">
                <a:moveTo>
                  <a:pt x="268224" y="0"/>
                </a:moveTo>
                <a:lnTo>
                  <a:pt x="260604" y="0"/>
                </a:lnTo>
                <a:lnTo>
                  <a:pt x="260604" y="7620"/>
                </a:lnTo>
                <a:lnTo>
                  <a:pt x="268224" y="7620"/>
                </a:lnTo>
                <a:lnTo>
                  <a:pt x="268224" y="0"/>
                </a:lnTo>
                <a:close/>
              </a:path>
              <a:path w="1918970" h="7620" extrusionOk="0">
                <a:moveTo>
                  <a:pt x="312420" y="0"/>
                </a:moveTo>
                <a:lnTo>
                  <a:pt x="304800" y="0"/>
                </a:lnTo>
                <a:lnTo>
                  <a:pt x="304800" y="7620"/>
                </a:lnTo>
                <a:lnTo>
                  <a:pt x="312420" y="7620"/>
                </a:lnTo>
                <a:lnTo>
                  <a:pt x="312420" y="0"/>
                </a:lnTo>
                <a:close/>
              </a:path>
              <a:path w="1918970" h="7620" extrusionOk="0">
                <a:moveTo>
                  <a:pt x="355092" y="0"/>
                </a:moveTo>
                <a:lnTo>
                  <a:pt x="347472" y="0"/>
                </a:lnTo>
                <a:lnTo>
                  <a:pt x="347472" y="7620"/>
                </a:lnTo>
                <a:lnTo>
                  <a:pt x="355092" y="7620"/>
                </a:lnTo>
                <a:lnTo>
                  <a:pt x="355092" y="0"/>
                </a:lnTo>
                <a:close/>
              </a:path>
              <a:path w="1918970" h="7620" extrusionOk="0">
                <a:moveTo>
                  <a:pt x="399288" y="0"/>
                </a:moveTo>
                <a:lnTo>
                  <a:pt x="391668" y="0"/>
                </a:lnTo>
                <a:lnTo>
                  <a:pt x="391668" y="7620"/>
                </a:lnTo>
                <a:lnTo>
                  <a:pt x="399288" y="7620"/>
                </a:lnTo>
                <a:lnTo>
                  <a:pt x="399288" y="0"/>
                </a:lnTo>
                <a:close/>
              </a:path>
              <a:path w="1918970" h="7620" extrusionOk="0">
                <a:moveTo>
                  <a:pt x="441960" y="0"/>
                </a:moveTo>
                <a:lnTo>
                  <a:pt x="434340" y="0"/>
                </a:lnTo>
                <a:lnTo>
                  <a:pt x="434340" y="7620"/>
                </a:lnTo>
                <a:lnTo>
                  <a:pt x="441960" y="7620"/>
                </a:lnTo>
                <a:lnTo>
                  <a:pt x="441960" y="0"/>
                </a:lnTo>
                <a:close/>
              </a:path>
              <a:path w="1918970" h="7620" extrusionOk="0">
                <a:moveTo>
                  <a:pt x="486156" y="0"/>
                </a:moveTo>
                <a:lnTo>
                  <a:pt x="478536" y="0"/>
                </a:lnTo>
                <a:lnTo>
                  <a:pt x="478536" y="7620"/>
                </a:lnTo>
                <a:lnTo>
                  <a:pt x="486156" y="7620"/>
                </a:lnTo>
                <a:lnTo>
                  <a:pt x="486156" y="0"/>
                </a:lnTo>
                <a:close/>
              </a:path>
              <a:path w="1918970" h="7620" extrusionOk="0">
                <a:moveTo>
                  <a:pt x="528828" y="0"/>
                </a:moveTo>
                <a:lnTo>
                  <a:pt x="521208" y="0"/>
                </a:lnTo>
                <a:lnTo>
                  <a:pt x="521208" y="7620"/>
                </a:lnTo>
                <a:lnTo>
                  <a:pt x="528828" y="7620"/>
                </a:lnTo>
                <a:lnTo>
                  <a:pt x="528828" y="0"/>
                </a:lnTo>
                <a:close/>
              </a:path>
              <a:path w="1918970" h="7620" extrusionOk="0">
                <a:moveTo>
                  <a:pt x="573024" y="0"/>
                </a:moveTo>
                <a:lnTo>
                  <a:pt x="565404" y="0"/>
                </a:lnTo>
                <a:lnTo>
                  <a:pt x="565404" y="7620"/>
                </a:lnTo>
                <a:lnTo>
                  <a:pt x="573024" y="7620"/>
                </a:lnTo>
                <a:lnTo>
                  <a:pt x="573024" y="0"/>
                </a:lnTo>
                <a:close/>
              </a:path>
              <a:path w="1918970" h="7620" extrusionOk="0">
                <a:moveTo>
                  <a:pt x="615696" y="0"/>
                </a:moveTo>
                <a:lnTo>
                  <a:pt x="608076" y="0"/>
                </a:lnTo>
                <a:lnTo>
                  <a:pt x="608076" y="7620"/>
                </a:lnTo>
                <a:lnTo>
                  <a:pt x="615696" y="7620"/>
                </a:lnTo>
                <a:lnTo>
                  <a:pt x="615696" y="0"/>
                </a:lnTo>
                <a:close/>
              </a:path>
              <a:path w="1918970" h="7620" extrusionOk="0">
                <a:moveTo>
                  <a:pt x="659892" y="0"/>
                </a:moveTo>
                <a:lnTo>
                  <a:pt x="652272" y="0"/>
                </a:lnTo>
                <a:lnTo>
                  <a:pt x="652272" y="7620"/>
                </a:lnTo>
                <a:lnTo>
                  <a:pt x="659892" y="7620"/>
                </a:lnTo>
                <a:lnTo>
                  <a:pt x="659892" y="0"/>
                </a:lnTo>
                <a:close/>
              </a:path>
              <a:path w="1918970" h="7620" extrusionOk="0">
                <a:moveTo>
                  <a:pt x="702564" y="0"/>
                </a:moveTo>
                <a:lnTo>
                  <a:pt x="694944" y="0"/>
                </a:lnTo>
                <a:lnTo>
                  <a:pt x="694944" y="7620"/>
                </a:lnTo>
                <a:lnTo>
                  <a:pt x="702564" y="7620"/>
                </a:lnTo>
                <a:lnTo>
                  <a:pt x="702564" y="0"/>
                </a:lnTo>
                <a:close/>
              </a:path>
              <a:path w="1918970" h="7620" extrusionOk="0">
                <a:moveTo>
                  <a:pt x="746760" y="0"/>
                </a:moveTo>
                <a:lnTo>
                  <a:pt x="739152" y="0"/>
                </a:lnTo>
                <a:lnTo>
                  <a:pt x="739152" y="7620"/>
                </a:lnTo>
                <a:lnTo>
                  <a:pt x="746760" y="7620"/>
                </a:lnTo>
                <a:lnTo>
                  <a:pt x="746760" y="0"/>
                </a:lnTo>
                <a:close/>
              </a:path>
              <a:path w="1918970" h="7620" extrusionOk="0">
                <a:moveTo>
                  <a:pt x="789444" y="0"/>
                </a:moveTo>
                <a:lnTo>
                  <a:pt x="781812" y="0"/>
                </a:lnTo>
                <a:lnTo>
                  <a:pt x="781812" y="7620"/>
                </a:lnTo>
                <a:lnTo>
                  <a:pt x="789444" y="7620"/>
                </a:lnTo>
                <a:lnTo>
                  <a:pt x="789444" y="0"/>
                </a:lnTo>
                <a:close/>
              </a:path>
              <a:path w="1918970" h="7620" extrusionOk="0">
                <a:moveTo>
                  <a:pt x="833640" y="0"/>
                </a:moveTo>
                <a:lnTo>
                  <a:pt x="826008" y="0"/>
                </a:lnTo>
                <a:lnTo>
                  <a:pt x="826008" y="7620"/>
                </a:lnTo>
                <a:lnTo>
                  <a:pt x="833640" y="7620"/>
                </a:lnTo>
                <a:lnTo>
                  <a:pt x="833640" y="0"/>
                </a:lnTo>
                <a:close/>
              </a:path>
              <a:path w="1918970" h="7620" extrusionOk="0">
                <a:moveTo>
                  <a:pt x="876300" y="0"/>
                </a:moveTo>
                <a:lnTo>
                  <a:pt x="868680" y="0"/>
                </a:lnTo>
                <a:lnTo>
                  <a:pt x="868680" y="7620"/>
                </a:lnTo>
                <a:lnTo>
                  <a:pt x="876300" y="7620"/>
                </a:lnTo>
                <a:lnTo>
                  <a:pt x="876300" y="0"/>
                </a:lnTo>
                <a:close/>
              </a:path>
              <a:path w="1918970" h="7620" extrusionOk="0">
                <a:moveTo>
                  <a:pt x="920496" y="0"/>
                </a:moveTo>
                <a:lnTo>
                  <a:pt x="912876" y="0"/>
                </a:lnTo>
                <a:lnTo>
                  <a:pt x="912876" y="7620"/>
                </a:lnTo>
                <a:lnTo>
                  <a:pt x="920496" y="7620"/>
                </a:lnTo>
                <a:lnTo>
                  <a:pt x="920496" y="0"/>
                </a:lnTo>
                <a:close/>
              </a:path>
              <a:path w="1918970" h="7620" extrusionOk="0">
                <a:moveTo>
                  <a:pt x="963168" y="0"/>
                </a:moveTo>
                <a:lnTo>
                  <a:pt x="955548" y="0"/>
                </a:lnTo>
                <a:lnTo>
                  <a:pt x="955548" y="7620"/>
                </a:lnTo>
                <a:lnTo>
                  <a:pt x="963168" y="7620"/>
                </a:lnTo>
                <a:lnTo>
                  <a:pt x="963168" y="0"/>
                </a:lnTo>
                <a:close/>
              </a:path>
              <a:path w="1918970" h="7620" extrusionOk="0">
                <a:moveTo>
                  <a:pt x="1007364" y="0"/>
                </a:moveTo>
                <a:lnTo>
                  <a:pt x="999744" y="0"/>
                </a:lnTo>
                <a:lnTo>
                  <a:pt x="999744" y="7620"/>
                </a:lnTo>
                <a:lnTo>
                  <a:pt x="1007364" y="7620"/>
                </a:lnTo>
                <a:lnTo>
                  <a:pt x="1007364" y="0"/>
                </a:lnTo>
                <a:close/>
              </a:path>
              <a:path w="1918970" h="7620" extrusionOk="0">
                <a:moveTo>
                  <a:pt x="1050048" y="0"/>
                </a:moveTo>
                <a:lnTo>
                  <a:pt x="1042416" y="0"/>
                </a:lnTo>
                <a:lnTo>
                  <a:pt x="1042416" y="7620"/>
                </a:lnTo>
                <a:lnTo>
                  <a:pt x="1050048" y="7620"/>
                </a:lnTo>
                <a:lnTo>
                  <a:pt x="1050048" y="0"/>
                </a:lnTo>
                <a:close/>
              </a:path>
              <a:path w="1918970" h="7620" extrusionOk="0">
                <a:moveTo>
                  <a:pt x="1094244" y="0"/>
                </a:moveTo>
                <a:lnTo>
                  <a:pt x="1086612" y="0"/>
                </a:lnTo>
                <a:lnTo>
                  <a:pt x="1086612" y="7620"/>
                </a:lnTo>
                <a:lnTo>
                  <a:pt x="1094244" y="7620"/>
                </a:lnTo>
                <a:lnTo>
                  <a:pt x="1094244" y="0"/>
                </a:lnTo>
                <a:close/>
              </a:path>
              <a:path w="1918970" h="7620" extrusionOk="0">
                <a:moveTo>
                  <a:pt x="1136904" y="0"/>
                </a:moveTo>
                <a:lnTo>
                  <a:pt x="1129284" y="0"/>
                </a:lnTo>
                <a:lnTo>
                  <a:pt x="1129284" y="7620"/>
                </a:lnTo>
                <a:lnTo>
                  <a:pt x="1136904" y="7620"/>
                </a:lnTo>
                <a:lnTo>
                  <a:pt x="1136904" y="0"/>
                </a:lnTo>
                <a:close/>
              </a:path>
              <a:path w="1918970" h="7620" extrusionOk="0">
                <a:moveTo>
                  <a:pt x="1181100" y="0"/>
                </a:moveTo>
                <a:lnTo>
                  <a:pt x="1173480" y="0"/>
                </a:lnTo>
                <a:lnTo>
                  <a:pt x="1173480" y="7620"/>
                </a:lnTo>
                <a:lnTo>
                  <a:pt x="1181100" y="7620"/>
                </a:lnTo>
                <a:lnTo>
                  <a:pt x="1181100" y="0"/>
                </a:lnTo>
                <a:close/>
              </a:path>
              <a:path w="1918970" h="7620" extrusionOk="0">
                <a:moveTo>
                  <a:pt x="1223772" y="0"/>
                </a:moveTo>
                <a:lnTo>
                  <a:pt x="1216152" y="0"/>
                </a:lnTo>
                <a:lnTo>
                  <a:pt x="1216152" y="7620"/>
                </a:lnTo>
                <a:lnTo>
                  <a:pt x="1223772" y="7620"/>
                </a:lnTo>
                <a:lnTo>
                  <a:pt x="1223772" y="0"/>
                </a:lnTo>
                <a:close/>
              </a:path>
              <a:path w="1918970" h="7620" extrusionOk="0">
                <a:moveTo>
                  <a:pt x="1267968" y="0"/>
                </a:moveTo>
                <a:lnTo>
                  <a:pt x="1260348" y="0"/>
                </a:lnTo>
                <a:lnTo>
                  <a:pt x="1260348" y="7620"/>
                </a:lnTo>
                <a:lnTo>
                  <a:pt x="1267968" y="7620"/>
                </a:lnTo>
                <a:lnTo>
                  <a:pt x="1267968" y="0"/>
                </a:lnTo>
                <a:close/>
              </a:path>
              <a:path w="1918970" h="7620" extrusionOk="0">
                <a:moveTo>
                  <a:pt x="1310652" y="0"/>
                </a:moveTo>
                <a:lnTo>
                  <a:pt x="1303032" y="0"/>
                </a:lnTo>
                <a:lnTo>
                  <a:pt x="1303032" y="7620"/>
                </a:lnTo>
                <a:lnTo>
                  <a:pt x="1310652" y="7620"/>
                </a:lnTo>
                <a:lnTo>
                  <a:pt x="1310652" y="0"/>
                </a:lnTo>
                <a:close/>
              </a:path>
              <a:path w="1918970" h="7620" extrusionOk="0">
                <a:moveTo>
                  <a:pt x="1354848" y="0"/>
                </a:moveTo>
                <a:lnTo>
                  <a:pt x="1347228" y="0"/>
                </a:lnTo>
                <a:lnTo>
                  <a:pt x="1347228" y="7620"/>
                </a:lnTo>
                <a:lnTo>
                  <a:pt x="1354848" y="7620"/>
                </a:lnTo>
                <a:lnTo>
                  <a:pt x="1354848" y="0"/>
                </a:lnTo>
                <a:close/>
              </a:path>
              <a:path w="1918970" h="7620" extrusionOk="0">
                <a:moveTo>
                  <a:pt x="1397508" y="0"/>
                </a:moveTo>
                <a:lnTo>
                  <a:pt x="1389888" y="0"/>
                </a:lnTo>
                <a:lnTo>
                  <a:pt x="1389888" y="7620"/>
                </a:lnTo>
                <a:lnTo>
                  <a:pt x="1397508" y="7620"/>
                </a:lnTo>
                <a:lnTo>
                  <a:pt x="1397508" y="0"/>
                </a:lnTo>
                <a:close/>
              </a:path>
              <a:path w="1918970" h="7620" extrusionOk="0">
                <a:moveTo>
                  <a:pt x="1441704" y="0"/>
                </a:moveTo>
                <a:lnTo>
                  <a:pt x="1434084" y="0"/>
                </a:lnTo>
                <a:lnTo>
                  <a:pt x="1434084" y="7620"/>
                </a:lnTo>
                <a:lnTo>
                  <a:pt x="1441704" y="7620"/>
                </a:lnTo>
                <a:lnTo>
                  <a:pt x="1441704" y="0"/>
                </a:lnTo>
                <a:close/>
              </a:path>
              <a:path w="1918970" h="7620" extrusionOk="0">
                <a:moveTo>
                  <a:pt x="1484376" y="0"/>
                </a:moveTo>
                <a:lnTo>
                  <a:pt x="1476756" y="0"/>
                </a:lnTo>
                <a:lnTo>
                  <a:pt x="1476756" y="7620"/>
                </a:lnTo>
                <a:lnTo>
                  <a:pt x="1484376" y="7620"/>
                </a:lnTo>
                <a:lnTo>
                  <a:pt x="1484376" y="0"/>
                </a:lnTo>
                <a:close/>
              </a:path>
              <a:path w="1918970" h="7620" extrusionOk="0">
                <a:moveTo>
                  <a:pt x="1528572" y="0"/>
                </a:moveTo>
                <a:lnTo>
                  <a:pt x="1520952" y="0"/>
                </a:lnTo>
                <a:lnTo>
                  <a:pt x="1520952" y="7620"/>
                </a:lnTo>
                <a:lnTo>
                  <a:pt x="1528572" y="7620"/>
                </a:lnTo>
                <a:lnTo>
                  <a:pt x="1528572" y="0"/>
                </a:lnTo>
                <a:close/>
              </a:path>
              <a:path w="1918970" h="7620" extrusionOk="0">
                <a:moveTo>
                  <a:pt x="1571244" y="0"/>
                </a:moveTo>
                <a:lnTo>
                  <a:pt x="1563636" y="0"/>
                </a:lnTo>
                <a:lnTo>
                  <a:pt x="1563636" y="7620"/>
                </a:lnTo>
                <a:lnTo>
                  <a:pt x="1571244" y="7620"/>
                </a:lnTo>
                <a:lnTo>
                  <a:pt x="1571244" y="0"/>
                </a:lnTo>
                <a:close/>
              </a:path>
              <a:path w="1918970" h="7620" extrusionOk="0">
                <a:moveTo>
                  <a:pt x="1615452" y="0"/>
                </a:moveTo>
                <a:lnTo>
                  <a:pt x="1607832" y="0"/>
                </a:lnTo>
                <a:lnTo>
                  <a:pt x="1607832" y="7620"/>
                </a:lnTo>
                <a:lnTo>
                  <a:pt x="1615452" y="7620"/>
                </a:lnTo>
                <a:lnTo>
                  <a:pt x="1615452" y="0"/>
                </a:lnTo>
                <a:close/>
              </a:path>
              <a:path w="1918970" h="7620" extrusionOk="0">
                <a:moveTo>
                  <a:pt x="1658124" y="0"/>
                </a:moveTo>
                <a:lnTo>
                  <a:pt x="1652028" y="0"/>
                </a:lnTo>
                <a:lnTo>
                  <a:pt x="1652028" y="7620"/>
                </a:lnTo>
                <a:lnTo>
                  <a:pt x="1658124" y="7620"/>
                </a:lnTo>
                <a:lnTo>
                  <a:pt x="1658124" y="0"/>
                </a:lnTo>
                <a:close/>
              </a:path>
              <a:path w="1918970" h="7620" extrusionOk="0">
                <a:moveTo>
                  <a:pt x="1702308" y="0"/>
                </a:moveTo>
                <a:lnTo>
                  <a:pt x="1694688" y="0"/>
                </a:lnTo>
                <a:lnTo>
                  <a:pt x="1694688" y="7620"/>
                </a:lnTo>
                <a:lnTo>
                  <a:pt x="1702308" y="7620"/>
                </a:lnTo>
                <a:lnTo>
                  <a:pt x="1702308" y="0"/>
                </a:lnTo>
                <a:close/>
              </a:path>
              <a:path w="1918970" h="7620" extrusionOk="0">
                <a:moveTo>
                  <a:pt x="1744980" y="0"/>
                </a:moveTo>
                <a:lnTo>
                  <a:pt x="1738884" y="0"/>
                </a:lnTo>
                <a:lnTo>
                  <a:pt x="1738884" y="7620"/>
                </a:lnTo>
                <a:lnTo>
                  <a:pt x="1744980" y="7620"/>
                </a:lnTo>
                <a:lnTo>
                  <a:pt x="1744980" y="0"/>
                </a:lnTo>
                <a:close/>
              </a:path>
              <a:path w="1918970" h="7620" extrusionOk="0">
                <a:moveTo>
                  <a:pt x="1789176" y="0"/>
                </a:moveTo>
                <a:lnTo>
                  <a:pt x="1781556" y="0"/>
                </a:lnTo>
                <a:lnTo>
                  <a:pt x="1781556" y="7620"/>
                </a:lnTo>
                <a:lnTo>
                  <a:pt x="1789176" y="7620"/>
                </a:lnTo>
                <a:lnTo>
                  <a:pt x="1789176" y="0"/>
                </a:lnTo>
                <a:close/>
              </a:path>
              <a:path w="1918970" h="7620" extrusionOk="0">
                <a:moveTo>
                  <a:pt x="1831848" y="0"/>
                </a:moveTo>
                <a:lnTo>
                  <a:pt x="1825752" y="0"/>
                </a:lnTo>
                <a:lnTo>
                  <a:pt x="1825752" y="7620"/>
                </a:lnTo>
                <a:lnTo>
                  <a:pt x="1831848" y="7620"/>
                </a:lnTo>
                <a:lnTo>
                  <a:pt x="1831848" y="0"/>
                </a:lnTo>
                <a:close/>
              </a:path>
              <a:path w="1918970" h="7620" extrusionOk="0">
                <a:moveTo>
                  <a:pt x="1876044" y="0"/>
                </a:moveTo>
                <a:lnTo>
                  <a:pt x="1868436" y="0"/>
                </a:lnTo>
                <a:lnTo>
                  <a:pt x="1868436" y="7620"/>
                </a:lnTo>
                <a:lnTo>
                  <a:pt x="1876044" y="7620"/>
                </a:lnTo>
                <a:lnTo>
                  <a:pt x="1876044" y="0"/>
                </a:lnTo>
                <a:close/>
              </a:path>
              <a:path w="1918970" h="7620" extrusionOk="0">
                <a:moveTo>
                  <a:pt x="1918728" y="0"/>
                </a:moveTo>
                <a:lnTo>
                  <a:pt x="1912632" y="0"/>
                </a:lnTo>
                <a:lnTo>
                  <a:pt x="1912632" y="7620"/>
                </a:lnTo>
                <a:lnTo>
                  <a:pt x="1918728" y="7620"/>
                </a:lnTo>
                <a:lnTo>
                  <a:pt x="1918728"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59" name="Google Shape;259;g10f7e746831_8_93"/>
          <p:cNvSpPr/>
          <p:nvPr/>
        </p:nvSpPr>
        <p:spPr>
          <a:xfrm>
            <a:off x="6793381" y="5489524"/>
            <a:ext cx="243830" cy="115198"/>
          </a:xfrm>
          <a:custGeom>
            <a:avLst/>
            <a:gdLst/>
            <a:ahLst/>
            <a:cxnLst/>
            <a:rect l="l" t="t" r="r" b="b"/>
            <a:pathLst>
              <a:path w="131445" h="62864" extrusionOk="0">
                <a:moveTo>
                  <a:pt x="36576" y="56388"/>
                </a:moveTo>
                <a:lnTo>
                  <a:pt x="6096" y="56388"/>
                </a:lnTo>
                <a:lnTo>
                  <a:pt x="6096" y="53340"/>
                </a:lnTo>
                <a:lnTo>
                  <a:pt x="7620" y="51816"/>
                </a:lnTo>
                <a:lnTo>
                  <a:pt x="7620" y="50292"/>
                </a:lnTo>
                <a:lnTo>
                  <a:pt x="9144" y="48768"/>
                </a:lnTo>
                <a:lnTo>
                  <a:pt x="9144" y="47244"/>
                </a:lnTo>
                <a:lnTo>
                  <a:pt x="10668" y="45720"/>
                </a:lnTo>
                <a:lnTo>
                  <a:pt x="12192" y="45720"/>
                </a:lnTo>
                <a:lnTo>
                  <a:pt x="15240" y="42672"/>
                </a:lnTo>
                <a:lnTo>
                  <a:pt x="18288" y="41148"/>
                </a:lnTo>
                <a:lnTo>
                  <a:pt x="22860" y="36576"/>
                </a:lnTo>
                <a:lnTo>
                  <a:pt x="25908" y="35052"/>
                </a:lnTo>
                <a:lnTo>
                  <a:pt x="30480" y="30480"/>
                </a:lnTo>
                <a:lnTo>
                  <a:pt x="30480" y="28956"/>
                </a:lnTo>
                <a:lnTo>
                  <a:pt x="32004" y="27432"/>
                </a:lnTo>
                <a:lnTo>
                  <a:pt x="33528" y="24384"/>
                </a:lnTo>
                <a:lnTo>
                  <a:pt x="33528" y="21336"/>
                </a:lnTo>
                <a:lnTo>
                  <a:pt x="35052" y="18288"/>
                </a:lnTo>
                <a:lnTo>
                  <a:pt x="35052" y="13716"/>
                </a:lnTo>
                <a:lnTo>
                  <a:pt x="33528" y="12192"/>
                </a:lnTo>
                <a:lnTo>
                  <a:pt x="33528" y="9144"/>
                </a:lnTo>
                <a:lnTo>
                  <a:pt x="30480" y="6096"/>
                </a:lnTo>
                <a:lnTo>
                  <a:pt x="25908" y="1524"/>
                </a:lnTo>
                <a:lnTo>
                  <a:pt x="24384" y="1524"/>
                </a:lnTo>
                <a:lnTo>
                  <a:pt x="21336" y="0"/>
                </a:lnTo>
                <a:lnTo>
                  <a:pt x="10668" y="0"/>
                </a:lnTo>
                <a:lnTo>
                  <a:pt x="7620" y="1524"/>
                </a:lnTo>
                <a:lnTo>
                  <a:pt x="6096" y="3048"/>
                </a:lnTo>
                <a:lnTo>
                  <a:pt x="3048" y="4572"/>
                </a:lnTo>
                <a:lnTo>
                  <a:pt x="1524" y="6096"/>
                </a:lnTo>
                <a:lnTo>
                  <a:pt x="1524" y="13716"/>
                </a:lnTo>
                <a:lnTo>
                  <a:pt x="3048" y="12192"/>
                </a:lnTo>
                <a:lnTo>
                  <a:pt x="3048" y="10668"/>
                </a:lnTo>
                <a:lnTo>
                  <a:pt x="4572" y="10668"/>
                </a:lnTo>
                <a:lnTo>
                  <a:pt x="6096" y="9144"/>
                </a:lnTo>
                <a:lnTo>
                  <a:pt x="7620" y="9144"/>
                </a:lnTo>
                <a:lnTo>
                  <a:pt x="9144" y="7620"/>
                </a:lnTo>
                <a:lnTo>
                  <a:pt x="10668" y="7620"/>
                </a:lnTo>
                <a:lnTo>
                  <a:pt x="12192" y="6096"/>
                </a:lnTo>
                <a:lnTo>
                  <a:pt x="21336" y="6096"/>
                </a:lnTo>
                <a:lnTo>
                  <a:pt x="21336" y="7620"/>
                </a:lnTo>
                <a:lnTo>
                  <a:pt x="22860" y="7620"/>
                </a:lnTo>
                <a:lnTo>
                  <a:pt x="24384" y="9144"/>
                </a:lnTo>
                <a:lnTo>
                  <a:pt x="25908" y="9144"/>
                </a:lnTo>
                <a:lnTo>
                  <a:pt x="25908" y="12192"/>
                </a:lnTo>
                <a:lnTo>
                  <a:pt x="27432" y="13716"/>
                </a:lnTo>
                <a:lnTo>
                  <a:pt x="27432" y="21336"/>
                </a:lnTo>
                <a:lnTo>
                  <a:pt x="25908" y="22860"/>
                </a:lnTo>
                <a:lnTo>
                  <a:pt x="25908" y="24384"/>
                </a:lnTo>
                <a:lnTo>
                  <a:pt x="24384" y="25908"/>
                </a:lnTo>
                <a:lnTo>
                  <a:pt x="24384" y="27432"/>
                </a:lnTo>
                <a:lnTo>
                  <a:pt x="18288" y="33528"/>
                </a:lnTo>
                <a:lnTo>
                  <a:pt x="15240" y="35052"/>
                </a:lnTo>
                <a:lnTo>
                  <a:pt x="10668" y="39624"/>
                </a:lnTo>
                <a:lnTo>
                  <a:pt x="7620" y="41148"/>
                </a:lnTo>
                <a:lnTo>
                  <a:pt x="3048" y="45720"/>
                </a:lnTo>
                <a:lnTo>
                  <a:pt x="1524" y="48768"/>
                </a:lnTo>
                <a:lnTo>
                  <a:pt x="0" y="50292"/>
                </a:lnTo>
                <a:lnTo>
                  <a:pt x="0" y="62484"/>
                </a:lnTo>
                <a:lnTo>
                  <a:pt x="36576" y="62484"/>
                </a:lnTo>
                <a:lnTo>
                  <a:pt x="36576" y="56388"/>
                </a:lnTo>
                <a:close/>
              </a:path>
              <a:path w="131445" h="62864" extrusionOk="0">
                <a:moveTo>
                  <a:pt x="85344" y="32004"/>
                </a:moveTo>
                <a:lnTo>
                  <a:pt x="83972" y="18008"/>
                </a:lnTo>
                <a:lnTo>
                  <a:pt x="80010" y="8001"/>
                </a:lnTo>
                <a:lnTo>
                  <a:pt x="78041" y="6096"/>
                </a:lnTo>
                <a:lnTo>
                  <a:pt x="77724" y="5803"/>
                </a:lnTo>
                <a:lnTo>
                  <a:pt x="77724" y="32004"/>
                </a:lnTo>
                <a:lnTo>
                  <a:pt x="76898" y="42887"/>
                </a:lnTo>
                <a:lnTo>
                  <a:pt x="74485" y="50482"/>
                </a:lnTo>
                <a:lnTo>
                  <a:pt x="70662" y="54940"/>
                </a:lnTo>
                <a:lnTo>
                  <a:pt x="65532" y="56388"/>
                </a:lnTo>
                <a:lnTo>
                  <a:pt x="59537" y="54940"/>
                </a:lnTo>
                <a:lnTo>
                  <a:pt x="55245" y="50482"/>
                </a:lnTo>
                <a:lnTo>
                  <a:pt x="52679" y="42887"/>
                </a:lnTo>
                <a:lnTo>
                  <a:pt x="51816" y="32004"/>
                </a:lnTo>
                <a:lnTo>
                  <a:pt x="52679" y="20891"/>
                </a:lnTo>
                <a:lnTo>
                  <a:pt x="55245" y="12763"/>
                </a:lnTo>
                <a:lnTo>
                  <a:pt x="59537" y="7797"/>
                </a:lnTo>
                <a:lnTo>
                  <a:pt x="65532" y="6096"/>
                </a:lnTo>
                <a:lnTo>
                  <a:pt x="70662" y="7797"/>
                </a:lnTo>
                <a:lnTo>
                  <a:pt x="74485" y="12763"/>
                </a:lnTo>
                <a:lnTo>
                  <a:pt x="76898" y="20891"/>
                </a:lnTo>
                <a:lnTo>
                  <a:pt x="77724" y="32004"/>
                </a:lnTo>
                <a:lnTo>
                  <a:pt x="77724" y="5803"/>
                </a:lnTo>
                <a:lnTo>
                  <a:pt x="73774" y="2006"/>
                </a:lnTo>
                <a:lnTo>
                  <a:pt x="65532" y="0"/>
                </a:lnTo>
                <a:lnTo>
                  <a:pt x="62484" y="0"/>
                </a:lnTo>
                <a:lnTo>
                  <a:pt x="59436" y="1524"/>
                </a:lnTo>
                <a:lnTo>
                  <a:pt x="56388" y="1524"/>
                </a:lnTo>
                <a:lnTo>
                  <a:pt x="51816" y="6096"/>
                </a:lnTo>
                <a:lnTo>
                  <a:pt x="50292" y="9144"/>
                </a:lnTo>
                <a:lnTo>
                  <a:pt x="48768" y="10668"/>
                </a:lnTo>
                <a:lnTo>
                  <a:pt x="47244" y="15240"/>
                </a:lnTo>
                <a:lnTo>
                  <a:pt x="45720" y="18288"/>
                </a:lnTo>
                <a:lnTo>
                  <a:pt x="45720" y="45720"/>
                </a:lnTo>
                <a:lnTo>
                  <a:pt x="47244" y="48768"/>
                </a:lnTo>
                <a:lnTo>
                  <a:pt x="48768" y="53340"/>
                </a:lnTo>
                <a:lnTo>
                  <a:pt x="50292" y="54864"/>
                </a:lnTo>
                <a:lnTo>
                  <a:pt x="51816" y="57912"/>
                </a:lnTo>
                <a:lnTo>
                  <a:pt x="53340" y="59436"/>
                </a:lnTo>
                <a:lnTo>
                  <a:pt x="56388" y="60960"/>
                </a:lnTo>
                <a:lnTo>
                  <a:pt x="57912" y="62484"/>
                </a:lnTo>
                <a:lnTo>
                  <a:pt x="70104" y="62484"/>
                </a:lnTo>
                <a:lnTo>
                  <a:pt x="76200" y="59436"/>
                </a:lnTo>
                <a:lnTo>
                  <a:pt x="77724" y="57912"/>
                </a:lnTo>
                <a:lnTo>
                  <a:pt x="78486" y="56388"/>
                </a:lnTo>
                <a:lnTo>
                  <a:pt x="82296" y="48768"/>
                </a:lnTo>
                <a:lnTo>
                  <a:pt x="83820" y="44196"/>
                </a:lnTo>
                <a:lnTo>
                  <a:pt x="83820" y="41148"/>
                </a:lnTo>
                <a:lnTo>
                  <a:pt x="85344" y="36576"/>
                </a:lnTo>
                <a:lnTo>
                  <a:pt x="85344" y="32004"/>
                </a:lnTo>
                <a:close/>
              </a:path>
              <a:path w="131445" h="62864" extrusionOk="0">
                <a:moveTo>
                  <a:pt x="131076" y="32004"/>
                </a:moveTo>
                <a:lnTo>
                  <a:pt x="129933" y="18008"/>
                </a:lnTo>
                <a:lnTo>
                  <a:pt x="126504" y="8001"/>
                </a:lnTo>
                <a:lnTo>
                  <a:pt x="124980" y="6413"/>
                </a:lnTo>
                <a:lnTo>
                  <a:pt x="124980" y="32004"/>
                </a:lnTo>
                <a:lnTo>
                  <a:pt x="124117" y="42887"/>
                </a:lnTo>
                <a:lnTo>
                  <a:pt x="121551" y="50482"/>
                </a:lnTo>
                <a:lnTo>
                  <a:pt x="117259" y="54940"/>
                </a:lnTo>
                <a:lnTo>
                  <a:pt x="111264" y="56388"/>
                </a:lnTo>
                <a:lnTo>
                  <a:pt x="106133" y="54940"/>
                </a:lnTo>
                <a:lnTo>
                  <a:pt x="102311" y="50482"/>
                </a:lnTo>
                <a:lnTo>
                  <a:pt x="99898" y="42887"/>
                </a:lnTo>
                <a:lnTo>
                  <a:pt x="99072" y="32004"/>
                </a:lnTo>
                <a:lnTo>
                  <a:pt x="99923" y="20891"/>
                </a:lnTo>
                <a:lnTo>
                  <a:pt x="102501" y="12763"/>
                </a:lnTo>
                <a:lnTo>
                  <a:pt x="106781" y="7797"/>
                </a:lnTo>
                <a:lnTo>
                  <a:pt x="112788" y="6096"/>
                </a:lnTo>
                <a:lnTo>
                  <a:pt x="117906" y="7797"/>
                </a:lnTo>
                <a:lnTo>
                  <a:pt x="121742" y="12763"/>
                </a:lnTo>
                <a:lnTo>
                  <a:pt x="124142" y="20891"/>
                </a:lnTo>
                <a:lnTo>
                  <a:pt x="124980" y="32004"/>
                </a:lnTo>
                <a:lnTo>
                  <a:pt x="124980" y="6413"/>
                </a:lnTo>
                <a:lnTo>
                  <a:pt x="124688" y="6096"/>
                </a:lnTo>
                <a:lnTo>
                  <a:pt x="120789" y="2006"/>
                </a:lnTo>
                <a:lnTo>
                  <a:pt x="112788" y="0"/>
                </a:lnTo>
                <a:lnTo>
                  <a:pt x="109740" y="0"/>
                </a:lnTo>
                <a:lnTo>
                  <a:pt x="106692" y="1524"/>
                </a:lnTo>
                <a:lnTo>
                  <a:pt x="103644" y="1524"/>
                </a:lnTo>
                <a:lnTo>
                  <a:pt x="100596" y="3048"/>
                </a:lnTo>
                <a:lnTo>
                  <a:pt x="97548" y="9144"/>
                </a:lnTo>
                <a:lnTo>
                  <a:pt x="96024" y="10668"/>
                </a:lnTo>
                <a:lnTo>
                  <a:pt x="94500" y="15240"/>
                </a:lnTo>
                <a:lnTo>
                  <a:pt x="92976" y="18288"/>
                </a:lnTo>
                <a:lnTo>
                  <a:pt x="92976" y="22860"/>
                </a:lnTo>
                <a:lnTo>
                  <a:pt x="91452" y="27432"/>
                </a:lnTo>
                <a:lnTo>
                  <a:pt x="91452" y="38100"/>
                </a:lnTo>
                <a:lnTo>
                  <a:pt x="92976" y="42672"/>
                </a:lnTo>
                <a:lnTo>
                  <a:pt x="92976" y="45720"/>
                </a:lnTo>
                <a:lnTo>
                  <a:pt x="94500" y="48768"/>
                </a:lnTo>
                <a:lnTo>
                  <a:pt x="96024" y="53340"/>
                </a:lnTo>
                <a:lnTo>
                  <a:pt x="97548" y="54864"/>
                </a:lnTo>
                <a:lnTo>
                  <a:pt x="99072" y="57912"/>
                </a:lnTo>
                <a:lnTo>
                  <a:pt x="100596" y="59436"/>
                </a:lnTo>
                <a:lnTo>
                  <a:pt x="103644" y="60960"/>
                </a:lnTo>
                <a:lnTo>
                  <a:pt x="105168" y="62484"/>
                </a:lnTo>
                <a:lnTo>
                  <a:pt x="117360" y="62484"/>
                </a:lnTo>
                <a:lnTo>
                  <a:pt x="120408" y="60960"/>
                </a:lnTo>
                <a:lnTo>
                  <a:pt x="121932" y="59436"/>
                </a:lnTo>
                <a:lnTo>
                  <a:pt x="124980" y="57912"/>
                </a:lnTo>
                <a:lnTo>
                  <a:pt x="125742" y="56388"/>
                </a:lnTo>
                <a:lnTo>
                  <a:pt x="129552" y="48768"/>
                </a:lnTo>
                <a:lnTo>
                  <a:pt x="129552" y="44196"/>
                </a:lnTo>
                <a:lnTo>
                  <a:pt x="131076" y="41148"/>
                </a:lnTo>
                <a:lnTo>
                  <a:pt x="131076" y="3200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60" name="Google Shape;260;g10f7e746831_8_93"/>
          <p:cNvSpPr/>
          <p:nvPr/>
        </p:nvSpPr>
        <p:spPr>
          <a:xfrm>
            <a:off x="8145965" y="3635539"/>
            <a:ext cx="3319391" cy="11636"/>
          </a:xfrm>
          <a:custGeom>
            <a:avLst/>
            <a:gdLst/>
            <a:ahLst/>
            <a:cxnLst/>
            <a:rect l="l" t="t" r="r" b="b"/>
            <a:pathLst>
              <a:path w="1789429" h="6350" extrusionOk="0">
                <a:moveTo>
                  <a:pt x="7620" y="0"/>
                </a:moveTo>
                <a:lnTo>
                  <a:pt x="0" y="0"/>
                </a:lnTo>
                <a:lnTo>
                  <a:pt x="0" y="6096"/>
                </a:lnTo>
                <a:lnTo>
                  <a:pt x="7620" y="6096"/>
                </a:lnTo>
                <a:lnTo>
                  <a:pt x="7620" y="0"/>
                </a:lnTo>
                <a:close/>
              </a:path>
              <a:path w="1789429" h="6350" extrusionOk="0">
                <a:moveTo>
                  <a:pt x="51816" y="0"/>
                </a:moveTo>
                <a:lnTo>
                  <a:pt x="44196" y="0"/>
                </a:lnTo>
                <a:lnTo>
                  <a:pt x="44196" y="6096"/>
                </a:lnTo>
                <a:lnTo>
                  <a:pt x="51816" y="6096"/>
                </a:lnTo>
                <a:lnTo>
                  <a:pt x="51816" y="0"/>
                </a:lnTo>
                <a:close/>
              </a:path>
              <a:path w="1789429" h="6350" extrusionOk="0">
                <a:moveTo>
                  <a:pt x="94488" y="0"/>
                </a:moveTo>
                <a:lnTo>
                  <a:pt x="86868" y="0"/>
                </a:lnTo>
                <a:lnTo>
                  <a:pt x="86868" y="6096"/>
                </a:lnTo>
                <a:lnTo>
                  <a:pt x="94488" y="6096"/>
                </a:lnTo>
                <a:lnTo>
                  <a:pt x="94488" y="0"/>
                </a:lnTo>
                <a:close/>
              </a:path>
              <a:path w="1789429" h="6350" extrusionOk="0">
                <a:moveTo>
                  <a:pt x="138684" y="0"/>
                </a:moveTo>
                <a:lnTo>
                  <a:pt x="131064" y="0"/>
                </a:lnTo>
                <a:lnTo>
                  <a:pt x="131064" y="6096"/>
                </a:lnTo>
                <a:lnTo>
                  <a:pt x="138684" y="6096"/>
                </a:lnTo>
                <a:lnTo>
                  <a:pt x="138684" y="0"/>
                </a:lnTo>
                <a:close/>
              </a:path>
              <a:path w="1789429" h="6350" extrusionOk="0">
                <a:moveTo>
                  <a:pt x="181356" y="0"/>
                </a:moveTo>
                <a:lnTo>
                  <a:pt x="173736" y="0"/>
                </a:lnTo>
                <a:lnTo>
                  <a:pt x="173736" y="6096"/>
                </a:lnTo>
                <a:lnTo>
                  <a:pt x="181356" y="6096"/>
                </a:lnTo>
                <a:lnTo>
                  <a:pt x="181356" y="0"/>
                </a:lnTo>
                <a:close/>
              </a:path>
              <a:path w="1789429" h="6350" extrusionOk="0">
                <a:moveTo>
                  <a:pt x="225552" y="0"/>
                </a:moveTo>
                <a:lnTo>
                  <a:pt x="217932" y="0"/>
                </a:lnTo>
                <a:lnTo>
                  <a:pt x="217932" y="6096"/>
                </a:lnTo>
                <a:lnTo>
                  <a:pt x="225552" y="6096"/>
                </a:lnTo>
                <a:lnTo>
                  <a:pt x="225552" y="0"/>
                </a:lnTo>
                <a:close/>
              </a:path>
              <a:path w="1789429" h="6350" extrusionOk="0">
                <a:moveTo>
                  <a:pt x="268224" y="0"/>
                </a:moveTo>
                <a:lnTo>
                  <a:pt x="260604" y="0"/>
                </a:lnTo>
                <a:lnTo>
                  <a:pt x="260604" y="6096"/>
                </a:lnTo>
                <a:lnTo>
                  <a:pt x="268224" y="6096"/>
                </a:lnTo>
                <a:lnTo>
                  <a:pt x="268224" y="0"/>
                </a:lnTo>
                <a:close/>
              </a:path>
              <a:path w="1789429" h="6350" extrusionOk="0">
                <a:moveTo>
                  <a:pt x="312420" y="0"/>
                </a:moveTo>
                <a:lnTo>
                  <a:pt x="304800" y="0"/>
                </a:lnTo>
                <a:lnTo>
                  <a:pt x="304800" y="6096"/>
                </a:lnTo>
                <a:lnTo>
                  <a:pt x="312420" y="6096"/>
                </a:lnTo>
                <a:lnTo>
                  <a:pt x="312420" y="0"/>
                </a:lnTo>
                <a:close/>
              </a:path>
              <a:path w="1789429" h="6350" extrusionOk="0">
                <a:moveTo>
                  <a:pt x="355092" y="0"/>
                </a:moveTo>
                <a:lnTo>
                  <a:pt x="347472" y="0"/>
                </a:lnTo>
                <a:lnTo>
                  <a:pt x="347472" y="6096"/>
                </a:lnTo>
                <a:lnTo>
                  <a:pt x="355092" y="6096"/>
                </a:lnTo>
                <a:lnTo>
                  <a:pt x="355092" y="0"/>
                </a:lnTo>
                <a:close/>
              </a:path>
              <a:path w="1789429" h="6350" extrusionOk="0">
                <a:moveTo>
                  <a:pt x="399288" y="0"/>
                </a:moveTo>
                <a:lnTo>
                  <a:pt x="391668" y="0"/>
                </a:lnTo>
                <a:lnTo>
                  <a:pt x="391668" y="6096"/>
                </a:lnTo>
                <a:lnTo>
                  <a:pt x="399288" y="6096"/>
                </a:lnTo>
                <a:lnTo>
                  <a:pt x="399288" y="0"/>
                </a:lnTo>
                <a:close/>
              </a:path>
              <a:path w="1789429" h="6350" extrusionOk="0">
                <a:moveTo>
                  <a:pt x="441960" y="0"/>
                </a:moveTo>
                <a:lnTo>
                  <a:pt x="434340" y="0"/>
                </a:lnTo>
                <a:lnTo>
                  <a:pt x="434340" y="6096"/>
                </a:lnTo>
                <a:lnTo>
                  <a:pt x="441960" y="6096"/>
                </a:lnTo>
                <a:lnTo>
                  <a:pt x="441960" y="0"/>
                </a:lnTo>
                <a:close/>
              </a:path>
              <a:path w="1789429" h="6350" extrusionOk="0">
                <a:moveTo>
                  <a:pt x="486156" y="0"/>
                </a:moveTo>
                <a:lnTo>
                  <a:pt x="478536" y="0"/>
                </a:lnTo>
                <a:lnTo>
                  <a:pt x="478536" y="6096"/>
                </a:lnTo>
                <a:lnTo>
                  <a:pt x="486156" y="6096"/>
                </a:lnTo>
                <a:lnTo>
                  <a:pt x="486156" y="0"/>
                </a:lnTo>
                <a:close/>
              </a:path>
              <a:path w="1789429" h="6350" extrusionOk="0">
                <a:moveTo>
                  <a:pt x="528828" y="0"/>
                </a:moveTo>
                <a:lnTo>
                  <a:pt x="521208" y="0"/>
                </a:lnTo>
                <a:lnTo>
                  <a:pt x="521208" y="6096"/>
                </a:lnTo>
                <a:lnTo>
                  <a:pt x="528828" y="6096"/>
                </a:lnTo>
                <a:lnTo>
                  <a:pt x="528828" y="0"/>
                </a:lnTo>
                <a:close/>
              </a:path>
              <a:path w="1789429" h="6350" extrusionOk="0">
                <a:moveTo>
                  <a:pt x="573024" y="0"/>
                </a:moveTo>
                <a:lnTo>
                  <a:pt x="565404" y="0"/>
                </a:lnTo>
                <a:lnTo>
                  <a:pt x="565404" y="6096"/>
                </a:lnTo>
                <a:lnTo>
                  <a:pt x="573024" y="6096"/>
                </a:lnTo>
                <a:lnTo>
                  <a:pt x="573024" y="0"/>
                </a:lnTo>
                <a:close/>
              </a:path>
              <a:path w="1789429" h="6350" extrusionOk="0">
                <a:moveTo>
                  <a:pt x="615696" y="0"/>
                </a:moveTo>
                <a:lnTo>
                  <a:pt x="608076" y="0"/>
                </a:lnTo>
                <a:lnTo>
                  <a:pt x="608076" y="6096"/>
                </a:lnTo>
                <a:lnTo>
                  <a:pt x="615696" y="6096"/>
                </a:lnTo>
                <a:lnTo>
                  <a:pt x="615696" y="0"/>
                </a:lnTo>
                <a:close/>
              </a:path>
              <a:path w="1789429" h="6350" extrusionOk="0">
                <a:moveTo>
                  <a:pt x="659892" y="0"/>
                </a:moveTo>
                <a:lnTo>
                  <a:pt x="652272" y="0"/>
                </a:lnTo>
                <a:lnTo>
                  <a:pt x="652272" y="6096"/>
                </a:lnTo>
                <a:lnTo>
                  <a:pt x="659892" y="6096"/>
                </a:lnTo>
                <a:lnTo>
                  <a:pt x="659892" y="0"/>
                </a:lnTo>
                <a:close/>
              </a:path>
              <a:path w="1789429" h="6350" extrusionOk="0">
                <a:moveTo>
                  <a:pt x="702564" y="0"/>
                </a:moveTo>
                <a:lnTo>
                  <a:pt x="694944" y="0"/>
                </a:lnTo>
                <a:lnTo>
                  <a:pt x="694944" y="6096"/>
                </a:lnTo>
                <a:lnTo>
                  <a:pt x="702564" y="6096"/>
                </a:lnTo>
                <a:lnTo>
                  <a:pt x="702564" y="0"/>
                </a:lnTo>
                <a:close/>
              </a:path>
              <a:path w="1789429" h="6350" extrusionOk="0">
                <a:moveTo>
                  <a:pt x="746760" y="0"/>
                </a:moveTo>
                <a:lnTo>
                  <a:pt x="739152" y="0"/>
                </a:lnTo>
                <a:lnTo>
                  <a:pt x="739152" y="6096"/>
                </a:lnTo>
                <a:lnTo>
                  <a:pt x="746760" y="6096"/>
                </a:lnTo>
                <a:lnTo>
                  <a:pt x="746760" y="0"/>
                </a:lnTo>
                <a:close/>
              </a:path>
              <a:path w="1789429" h="6350" extrusionOk="0">
                <a:moveTo>
                  <a:pt x="789444" y="0"/>
                </a:moveTo>
                <a:lnTo>
                  <a:pt x="781812" y="0"/>
                </a:lnTo>
                <a:lnTo>
                  <a:pt x="781812" y="6096"/>
                </a:lnTo>
                <a:lnTo>
                  <a:pt x="789444" y="6096"/>
                </a:lnTo>
                <a:lnTo>
                  <a:pt x="789444" y="0"/>
                </a:lnTo>
                <a:close/>
              </a:path>
              <a:path w="1789429" h="6350" extrusionOk="0">
                <a:moveTo>
                  <a:pt x="833640" y="0"/>
                </a:moveTo>
                <a:lnTo>
                  <a:pt x="826008" y="0"/>
                </a:lnTo>
                <a:lnTo>
                  <a:pt x="826008" y="6096"/>
                </a:lnTo>
                <a:lnTo>
                  <a:pt x="833640" y="6096"/>
                </a:lnTo>
                <a:lnTo>
                  <a:pt x="833640" y="0"/>
                </a:lnTo>
                <a:close/>
              </a:path>
              <a:path w="1789429" h="6350" extrusionOk="0">
                <a:moveTo>
                  <a:pt x="876300" y="0"/>
                </a:moveTo>
                <a:lnTo>
                  <a:pt x="868680" y="0"/>
                </a:lnTo>
                <a:lnTo>
                  <a:pt x="868680" y="6096"/>
                </a:lnTo>
                <a:lnTo>
                  <a:pt x="876300" y="6096"/>
                </a:lnTo>
                <a:lnTo>
                  <a:pt x="876300" y="0"/>
                </a:lnTo>
                <a:close/>
              </a:path>
              <a:path w="1789429" h="6350" extrusionOk="0">
                <a:moveTo>
                  <a:pt x="920496" y="0"/>
                </a:moveTo>
                <a:lnTo>
                  <a:pt x="912876" y="0"/>
                </a:lnTo>
                <a:lnTo>
                  <a:pt x="912876" y="6096"/>
                </a:lnTo>
                <a:lnTo>
                  <a:pt x="920496" y="6096"/>
                </a:lnTo>
                <a:lnTo>
                  <a:pt x="920496" y="0"/>
                </a:lnTo>
                <a:close/>
              </a:path>
              <a:path w="1789429" h="6350" extrusionOk="0">
                <a:moveTo>
                  <a:pt x="963168" y="0"/>
                </a:moveTo>
                <a:lnTo>
                  <a:pt x="955548" y="0"/>
                </a:lnTo>
                <a:lnTo>
                  <a:pt x="955548" y="6096"/>
                </a:lnTo>
                <a:lnTo>
                  <a:pt x="963168" y="6096"/>
                </a:lnTo>
                <a:lnTo>
                  <a:pt x="963168" y="0"/>
                </a:lnTo>
                <a:close/>
              </a:path>
              <a:path w="1789429" h="6350" extrusionOk="0">
                <a:moveTo>
                  <a:pt x="1007364" y="0"/>
                </a:moveTo>
                <a:lnTo>
                  <a:pt x="999744" y="0"/>
                </a:lnTo>
                <a:lnTo>
                  <a:pt x="999744" y="6096"/>
                </a:lnTo>
                <a:lnTo>
                  <a:pt x="1007364" y="6096"/>
                </a:lnTo>
                <a:lnTo>
                  <a:pt x="1007364" y="0"/>
                </a:lnTo>
                <a:close/>
              </a:path>
              <a:path w="1789429" h="6350" extrusionOk="0">
                <a:moveTo>
                  <a:pt x="1050048" y="0"/>
                </a:moveTo>
                <a:lnTo>
                  <a:pt x="1042416" y="0"/>
                </a:lnTo>
                <a:lnTo>
                  <a:pt x="1042416" y="6096"/>
                </a:lnTo>
                <a:lnTo>
                  <a:pt x="1050048" y="6096"/>
                </a:lnTo>
                <a:lnTo>
                  <a:pt x="1050048" y="0"/>
                </a:lnTo>
                <a:close/>
              </a:path>
              <a:path w="1789429" h="6350" extrusionOk="0">
                <a:moveTo>
                  <a:pt x="1094244" y="0"/>
                </a:moveTo>
                <a:lnTo>
                  <a:pt x="1086612" y="0"/>
                </a:lnTo>
                <a:lnTo>
                  <a:pt x="1086612" y="6096"/>
                </a:lnTo>
                <a:lnTo>
                  <a:pt x="1094244" y="6096"/>
                </a:lnTo>
                <a:lnTo>
                  <a:pt x="1094244" y="0"/>
                </a:lnTo>
                <a:close/>
              </a:path>
              <a:path w="1789429" h="6350" extrusionOk="0">
                <a:moveTo>
                  <a:pt x="1136904" y="0"/>
                </a:moveTo>
                <a:lnTo>
                  <a:pt x="1129284" y="0"/>
                </a:lnTo>
                <a:lnTo>
                  <a:pt x="1129284" y="6096"/>
                </a:lnTo>
                <a:lnTo>
                  <a:pt x="1136904" y="6096"/>
                </a:lnTo>
                <a:lnTo>
                  <a:pt x="1136904" y="0"/>
                </a:lnTo>
                <a:close/>
              </a:path>
              <a:path w="1789429" h="6350" extrusionOk="0">
                <a:moveTo>
                  <a:pt x="1181100" y="0"/>
                </a:moveTo>
                <a:lnTo>
                  <a:pt x="1173480" y="0"/>
                </a:lnTo>
                <a:lnTo>
                  <a:pt x="1173480" y="6096"/>
                </a:lnTo>
                <a:lnTo>
                  <a:pt x="1181100" y="6096"/>
                </a:lnTo>
                <a:lnTo>
                  <a:pt x="1181100" y="0"/>
                </a:lnTo>
                <a:close/>
              </a:path>
              <a:path w="1789429" h="6350" extrusionOk="0">
                <a:moveTo>
                  <a:pt x="1223772" y="0"/>
                </a:moveTo>
                <a:lnTo>
                  <a:pt x="1216152" y="0"/>
                </a:lnTo>
                <a:lnTo>
                  <a:pt x="1216152" y="6096"/>
                </a:lnTo>
                <a:lnTo>
                  <a:pt x="1223772" y="6096"/>
                </a:lnTo>
                <a:lnTo>
                  <a:pt x="1223772" y="0"/>
                </a:lnTo>
                <a:close/>
              </a:path>
              <a:path w="1789429" h="6350" extrusionOk="0">
                <a:moveTo>
                  <a:pt x="1267968" y="0"/>
                </a:moveTo>
                <a:lnTo>
                  <a:pt x="1260348" y="0"/>
                </a:lnTo>
                <a:lnTo>
                  <a:pt x="1260348" y="6096"/>
                </a:lnTo>
                <a:lnTo>
                  <a:pt x="1267968" y="6096"/>
                </a:lnTo>
                <a:lnTo>
                  <a:pt x="1267968" y="0"/>
                </a:lnTo>
                <a:close/>
              </a:path>
              <a:path w="1789429" h="6350" extrusionOk="0">
                <a:moveTo>
                  <a:pt x="1310652" y="0"/>
                </a:moveTo>
                <a:lnTo>
                  <a:pt x="1303032" y="0"/>
                </a:lnTo>
                <a:lnTo>
                  <a:pt x="1303032" y="6096"/>
                </a:lnTo>
                <a:lnTo>
                  <a:pt x="1310652" y="6096"/>
                </a:lnTo>
                <a:lnTo>
                  <a:pt x="1310652" y="0"/>
                </a:lnTo>
                <a:close/>
              </a:path>
              <a:path w="1789429" h="6350" extrusionOk="0">
                <a:moveTo>
                  <a:pt x="1354848" y="0"/>
                </a:moveTo>
                <a:lnTo>
                  <a:pt x="1347228" y="0"/>
                </a:lnTo>
                <a:lnTo>
                  <a:pt x="1347228" y="6096"/>
                </a:lnTo>
                <a:lnTo>
                  <a:pt x="1354848" y="6096"/>
                </a:lnTo>
                <a:lnTo>
                  <a:pt x="1354848" y="0"/>
                </a:lnTo>
                <a:close/>
              </a:path>
              <a:path w="1789429" h="6350" extrusionOk="0">
                <a:moveTo>
                  <a:pt x="1397508" y="0"/>
                </a:moveTo>
                <a:lnTo>
                  <a:pt x="1389888" y="0"/>
                </a:lnTo>
                <a:lnTo>
                  <a:pt x="1389888" y="6096"/>
                </a:lnTo>
                <a:lnTo>
                  <a:pt x="1397508" y="6096"/>
                </a:lnTo>
                <a:lnTo>
                  <a:pt x="1397508" y="0"/>
                </a:lnTo>
                <a:close/>
              </a:path>
              <a:path w="1789429" h="6350" extrusionOk="0">
                <a:moveTo>
                  <a:pt x="1441704" y="0"/>
                </a:moveTo>
                <a:lnTo>
                  <a:pt x="1434084" y="0"/>
                </a:lnTo>
                <a:lnTo>
                  <a:pt x="1434084" y="6096"/>
                </a:lnTo>
                <a:lnTo>
                  <a:pt x="1441704" y="6096"/>
                </a:lnTo>
                <a:lnTo>
                  <a:pt x="1441704" y="0"/>
                </a:lnTo>
                <a:close/>
              </a:path>
              <a:path w="1789429" h="6350" extrusionOk="0">
                <a:moveTo>
                  <a:pt x="1484376" y="0"/>
                </a:moveTo>
                <a:lnTo>
                  <a:pt x="1476756" y="0"/>
                </a:lnTo>
                <a:lnTo>
                  <a:pt x="1476756" y="6096"/>
                </a:lnTo>
                <a:lnTo>
                  <a:pt x="1484376" y="6096"/>
                </a:lnTo>
                <a:lnTo>
                  <a:pt x="1484376" y="0"/>
                </a:lnTo>
                <a:close/>
              </a:path>
              <a:path w="1789429" h="6350" extrusionOk="0">
                <a:moveTo>
                  <a:pt x="1528572" y="0"/>
                </a:moveTo>
                <a:lnTo>
                  <a:pt x="1520952" y="0"/>
                </a:lnTo>
                <a:lnTo>
                  <a:pt x="1520952" y="6096"/>
                </a:lnTo>
                <a:lnTo>
                  <a:pt x="1528572" y="6096"/>
                </a:lnTo>
                <a:lnTo>
                  <a:pt x="1528572" y="0"/>
                </a:lnTo>
                <a:close/>
              </a:path>
              <a:path w="1789429" h="6350" extrusionOk="0">
                <a:moveTo>
                  <a:pt x="1571244" y="0"/>
                </a:moveTo>
                <a:lnTo>
                  <a:pt x="1563636" y="0"/>
                </a:lnTo>
                <a:lnTo>
                  <a:pt x="1563636" y="6096"/>
                </a:lnTo>
                <a:lnTo>
                  <a:pt x="1571244" y="6096"/>
                </a:lnTo>
                <a:lnTo>
                  <a:pt x="1571244" y="0"/>
                </a:lnTo>
                <a:close/>
              </a:path>
              <a:path w="1789429" h="6350" extrusionOk="0">
                <a:moveTo>
                  <a:pt x="1615452" y="0"/>
                </a:moveTo>
                <a:lnTo>
                  <a:pt x="1607832" y="0"/>
                </a:lnTo>
                <a:lnTo>
                  <a:pt x="1607832" y="6096"/>
                </a:lnTo>
                <a:lnTo>
                  <a:pt x="1615452" y="6096"/>
                </a:lnTo>
                <a:lnTo>
                  <a:pt x="1615452" y="0"/>
                </a:lnTo>
                <a:close/>
              </a:path>
              <a:path w="1789429" h="6350" extrusionOk="0">
                <a:moveTo>
                  <a:pt x="1658124" y="0"/>
                </a:moveTo>
                <a:lnTo>
                  <a:pt x="1652028" y="0"/>
                </a:lnTo>
                <a:lnTo>
                  <a:pt x="1652028" y="6096"/>
                </a:lnTo>
                <a:lnTo>
                  <a:pt x="1658124" y="6096"/>
                </a:lnTo>
                <a:lnTo>
                  <a:pt x="1658124" y="0"/>
                </a:lnTo>
                <a:close/>
              </a:path>
              <a:path w="1789429" h="6350" extrusionOk="0">
                <a:moveTo>
                  <a:pt x="1702308" y="0"/>
                </a:moveTo>
                <a:lnTo>
                  <a:pt x="1694688" y="0"/>
                </a:lnTo>
                <a:lnTo>
                  <a:pt x="1694688" y="6096"/>
                </a:lnTo>
                <a:lnTo>
                  <a:pt x="1702308" y="6096"/>
                </a:lnTo>
                <a:lnTo>
                  <a:pt x="1702308" y="0"/>
                </a:lnTo>
                <a:close/>
              </a:path>
              <a:path w="1789429" h="6350" extrusionOk="0">
                <a:moveTo>
                  <a:pt x="1744980" y="0"/>
                </a:moveTo>
                <a:lnTo>
                  <a:pt x="1738884" y="0"/>
                </a:lnTo>
                <a:lnTo>
                  <a:pt x="1738884" y="6096"/>
                </a:lnTo>
                <a:lnTo>
                  <a:pt x="1744980" y="6096"/>
                </a:lnTo>
                <a:lnTo>
                  <a:pt x="1744980" y="0"/>
                </a:lnTo>
                <a:close/>
              </a:path>
              <a:path w="1789429" h="6350" extrusionOk="0">
                <a:moveTo>
                  <a:pt x="1789176" y="0"/>
                </a:moveTo>
                <a:lnTo>
                  <a:pt x="1781556" y="0"/>
                </a:lnTo>
                <a:lnTo>
                  <a:pt x="1781556" y="6096"/>
                </a:lnTo>
                <a:lnTo>
                  <a:pt x="1789176" y="6096"/>
                </a:lnTo>
                <a:lnTo>
                  <a:pt x="178917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61" name="Google Shape;261;g10f7e746831_8_93"/>
          <p:cNvSpPr/>
          <p:nvPr/>
        </p:nvSpPr>
        <p:spPr>
          <a:xfrm>
            <a:off x="6793405" y="3579720"/>
            <a:ext cx="243830" cy="115198"/>
          </a:xfrm>
          <a:custGeom>
            <a:avLst/>
            <a:gdLst/>
            <a:ahLst/>
            <a:cxnLst/>
            <a:rect l="l" t="t" r="r" b="b"/>
            <a:pathLst>
              <a:path w="131445" h="62864" extrusionOk="0">
                <a:moveTo>
                  <a:pt x="35052" y="39624"/>
                </a:moveTo>
                <a:lnTo>
                  <a:pt x="33528" y="38100"/>
                </a:lnTo>
                <a:lnTo>
                  <a:pt x="33528" y="36576"/>
                </a:lnTo>
                <a:lnTo>
                  <a:pt x="28956" y="32004"/>
                </a:lnTo>
                <a:lnTo>
                  <a:pt x="25908" y="30480"/>
                </a:lnTo>
                <a:lnTo>
                  <a:pt x="22860" y="30480"/>
                </a:lnTo>
                <a:lnTo>
                  <a:pt x="21336" y="28956"/>
                </a:lnTo>
                <a:lnTo>
                  <a:pt x="28956" y="27432"/>
                </a:lnTo>
                <a:lnTo>
                  <a:pt x="33528" y="21336"/>
                </a:lnTo>
                <a:lnTo>
                  <a:pt x="33528" y="12192"/>
                </a:lnTo>
                <a:lnTo>
                  <a:pt x="32004" y="10668"/>
                </a:lnTo>
                <a:lnTo>
                  <a:pt x="32004" y="7620"/>
                </a:lnTo>
                <a:lnTo>
                  <a:pt x="30480" y="6096"/>
                </a:lnTo>
                <a:lnTo>
                  <a:pt x="30480" y="4572"/>
                </a:lnTo>
                <a:lnTo>
                  <a:pt x="28956" y="3048"/>
                </a:lnTo>
                <a:lnTo>
                  <a:pt x="27432" y="3048"/>
                </a:lnTo>
                <a:lnTo>
                  <a:pt x="24384" y="1524"/>
                </a:lnTo>
                <a:lnTo>
                  <a:pt x="22860" y="0"/>
                </a:lnTo>
                <a:lnTo>
                  <a:pt x="6096" y="0"/>
                </a:lnTo>
                <a:lnTo>
                  <a:pt x="1524" y="3048"/>
                </a:lnTo>
                <a:lnTo>
                  <a:pt x="1524" y="9144"/>
                </a:lnTo>
                <a:lnTo>
                  <a:pt x="10668" y="6096"/>
                </a:lnTo>
                <a:lnTo>
                  <a:pt x="21336" y="6096"/>
                </a:lnTo>
                <a:lnTo>
                  <a:pt x="25908" y="9144"/>
                </a:lnTo>
                <a:lnTo>
                  <a:pt x="25908" y="22860"/>
                </a:lnTo>
                <a:lnTo>
                  <a:pt x="21336" y="27432"/>
                </a:lnTo>
                <a:lnTo>
                  <a:pt x="6096" y="27432"/>
                </a:lnTo>
                <a:lnTo>
                  <a:pt x="6096" y="33528"/>
                </a:lnTo>
                <a:lnTo>
                  <a:pt x="22860" y="33528"/>
                </a:lnTo>
                <a:lnTo>
                  <a:pt x="27432" y="36576"/>
                </a:lnTo>
                <a:lnTo>
                  <a:pt x="27432" y="50292"/>
                </a:lnTo>
                <a:lnTo>
                  <a:pt x="22860" y="54864"/>
                </a:lnTo>
                <a:lnTo>
                  <a:pt x="21336" y="54864"/>
                </a:lnTo>
                <a:lnTo>
                  <a:pt x="19812" y="56388"/>
                </a:lnTo>
                <a:lnTo>
                  <a:pt x="9144" y="56388"/>
                </a:lnTo>
                <a:lnTo>
                  <a:pt x="4572" y="54864"/>
                </a:lnTo>
                <a:lnTo>
                  <a:pt x="0" y="51816"/>
                </a:lnTo>
                <a:lnTo>
                  <a:pt x="0" y="59436"/>
                </a:lnTo>
                <a:lnTo>
                  <a:pt x="3048" y="60960"/>
                </a:lnTo>
                <a:lnTo>
                  <a:pt x="7620" y="62484"/>
                </a:lnTo>
                <a:lnTo>
                  <a:pt x="19812" y="62484"/>
                </a:lnTo>
                <a:lnTo>
                  <a:pt x="22860" y="60960"/>
                </a:lnTo>
                <a:lnTo>
                  <a:pt x="24384" y="60960"/>
                </a:lnTo>
                <a:lnTo>
                  <a:pt x="27432" y="59436"/>
                </a:lnTo>
                <a:lnTo>
                  <a:pt x="30480" y="56388"/>
                </a:lnTo>
                <a:lnTo>
                  <a:pt x="32004" y="53340"/>
                </a:lnTo>
                <a:lnTo>
                  <a:pt x="33528" y="51816"/>
                </a:lnTo>
                <a:lnTo>
                  <a:pt x="35052" y="48768"/>
                </a:lnTo>
                <a:lnTo>
                  <a:pt x="35052" y="39624"/>
                </a:lnTo>
                <a:close/>
              </a:path>
              <a:path w="131445" h="62864" extrusionOk="0">
                <a:moveTo>
                  <a:pt x="85331" y="30480"/>
                </a:moveTo>
                <a:lnTo>
                  <a:pt x="83959" y="17348"/>
                </a:lnTo>
                <a:lnTo>
                  <a:pt x="79997" y="7810"/>
                </a:lnTo>
                <a:lnTo>
                  <a:pt x="78168" y="6096"/>
                </a:lnTo>
                <a:lnTo>
                  <a:pt x="77711" y="5676"/>
                </a:lnTo>
                <a:lnTo>
                  <a:pt x="77711" y="32004"/>
                </a:lnTo>
                <a:lnTo>
                  <a:pt x="76885" y="42875"/>
                </a:lnTo>
                <a:lnTo>
                  <a:pt x="74472" y="50482"/>
                </a:lnTo>
                <a:lnTo>
                  <a:pt x="70650" y="54927"/>
                </a:lnTo>
                <a:lnTo>
                  <a:pt x="65519" y="56388"/>
                </a:lnTo>
                <a:lnTo>
                  <a:pt x="59524" y="54927"/>
                </a:lnTo>
                <a:lnTo>
                  <a:pt x="55232" y="50482"/>
                </a:lnTo>
                <a:lnTo>
                  <a:pt x="52666" y="42875"/>
                </a:lnTo>
                <a:lnTo>
                  <a:pt x="51803" y="32004"/>
                </a:lnTo>
                <a:lnTo>
                  <a:pt x="52666" y="20231"/>
                </a:lnTo>
                <a:lnTo>
                  <a:pt x="55232" y="12192"/>
                </a:lnTo>
                <a:lnTo>
                  <a:pt x="59524" y="7569"/>
                </a:lnTo>
                <a:lnTo>
                  <a:pt x="65519" y="6096"/>
                </a:lnTo>
                <a:lnTo>
                  <a:pt x="70650" y="7569"/>
                </a:lnTo>
                <a:lnTo>
                  <a:pt x="74472" y="12192"/>
                </a:lnTo>
                <a:lnTo>
                  <a:pt x="76885" y="20231"/>
                </a:lnTo>
                <a:lnTo>
                  <a:pt x="77711" y="32004"/>
                </a:lnTo>
                <a:lnTo>
                  <a:pt x="77711" y="5676"/>
                </a:lnTo>
                <a:lnTo>
                  <a:pt x="73761" y="1968"/>
                </a:lnTo>
                <a:lnTo>
                  <a:pt x="65519" y="0"/>
                </a:lnTo>
                <a:lnTo>
                  <a:pt x="59423" y="0"/>
                </a:lnTo>
                <a:lnTo>
                  <a:pt x="56375" y="1524"/>
                </a:lnTo>
                <a:lnTo>
                  <a:pt x="54851" y="3048"/>
                </a:lnTo>
                <a:lnTo>
                  <a:pt x="51803" y="4572"/>
                </a:lnTo>
                <a:lnTo>
                  <a:pt x="47231" y="13716"/>
                </a:lnTo>
                <a:lnTo>
                  <a:pt x="45707" y="18288"/>
                </a:lnTo>
                <a:lnTo>
                  <a:pt x="45707" y="45720"/>
                </a:lnTo>
                <a:lnTo>
                  <a:pt x="51803" y="57912"/>
                </a:lnTo>
                <a:lnTo>
                  <a:pt x="53327" y="59436"/>
                </a:lnTo>
                <a:lnTo>
                  <a:pt x="56375" y="60960"/>
                </a:lnTo>
                <a:lnTo>
                  <a:pt x="57899" y="62484"/>
                </a:lnTo>
                <a:lnTo>
                  <a:pt x="70091" y="62484"/>
                </a:lnTo>
                <a:lnTo>
                  <a:pt x="76187" y="59436"/>
                </a:lnTo>
                <a:lnTo>
                  <a:pt x="77711" y="56388"/>
                </a:lnTo>
                <a:lnTo>
                  <a:pt x="79235" y="54864"/>
                </a:lnTo>
                <a:lnTo>
                  <a:pt x="82283" y="48768"/>
                </a:lnTo>
                <a:lnTo>
                  <a:pt x="83807" y="44196"/>
                </a:lnTo>
                <a:lnTo>
                  <a:pt x="83807" y="39624"/>
                </a:lnTo>
                <a:lnTo>
                  <a:pt x="85331" y="36576"/>
                </a:lnTo>
                <a:lnTo>
                  <a:pt x="85331" y="30480"/>
                </a:lnTo>
                <a:close/>
              </a:path>
              <a:path w="131445" h="62864" extrusionOk="0">
                <a:moveTo>
                  <a:pt x="131064" y="30480"/>
                </a:moveTo>
                <a:lnTo>
                  <a:pt x="129921" y="17348"/>
                </a:lnTo>
                <a:lnTo>
                  <a:pt x="126492" y="7810"/>
                </a:lnTo>
                <a:lnTo>
                  <a:pt x="124968" y="6273"/>
                </a:lnTo>
                <a:lnTo>
                  <a:pt x="124968" y="32004"/>
                </a:lnTo>
                <a:lnTo>
                  <a:pt x="124104" y="42875"/>
                </a:lnTo>
                <a:lnTo>
                  <a:pt x="121539" y="50482"/>
                </a:lnTo>
                <a:lnTo>
                  <a:pt x="117246" y="54927"/>
                </a:lnTo>
                <a:lnTo>
                  <a:pt x="111252" y="56388"/>
                </a:lnTo>
                <a:lnTo>
                  <a:pt x="106121" y="54927"/>
                </a:lnTo>
                <a:lnTo>
                  <a:pt x="102298" y="50482"/>
                </a:lnTo>
                <a:lnTo>
                  <a:pt x="99885" y="42875"/>
                </a:lnTo>
                <a:lnTo>
                  <a:pt x="99060" y="32004"/>
                </a:lnTo>
                <a:lnTo>
                  <a:pt x="99910" y="20231"/>
                </a:lnTo>
                <a:lnTo>
                  <a:pt x="102489" y="12192"/>
                </a:lnTo>
                <a:lnTo>
                  <a:pt x="106768" y="7569"/>
                </a:lnTo>
                <a:lnTo>
                  <a:pt x="112776" y="6096"/>
                </a:lnTo>
                <a:lnTo>
                  <a:pt x="117894" y="7569"/>
                </a:lnTo>
                <a:lnTo>
                  <a:pt x="121729" y="12192"/>
                </a:lnTo>
                <a:lnTo>
                  <a:pt x="124129" y="20231"/>
                </a:lnTo>
                <a:lnTo>
                  <a:pt x="124968" y="32004"/>
                </a:lnTo>
                <a:lnTo>
                  <a:pt x="124968" y="6273"/>
                </a:lnTo>
                <a:lnTo>
                  <a:pt x="124802" y="6096"/>
                </a:lnTo>
                <a:lnTo>
                  <a:pt x="120777" y="1968"/>
                </a:lnTo>
                <a:lnTo>
                  <a:pt x="112776" y="0"/>
                </a:lnTo>
                <a:lnTo>
                  <a:pt x="106680" y="0"/>
                </a:lnTo>
                <a:lnTo>
                  <a:pt x="100584" y="3048"/>
                </a:lnTo>
                <a:lnTo>
                  <a:pt x="99060" y="4572"/>
                </a:lnTo>
                <a:lnTo>
                  <a:pt x="94488" y="13716"/>
                </a:lnTo>
                <a:lnTo>
                  <a:pt x="92964" y="18288"/>
                </a:lnTo>
                <a:lnTo>
                  <a:pt x="92964" y="22860"/>
                </a:lnTo>
                <a:lnTo>
                  <a:pt x="91440" y="27432"/>
                </a:lnTo>
                <a:lnTo>
                  <a:pt x="91440" y="36576"/>
                </a:lnTo>
                <a:lnTo>
                  <a:pt x="92964" y="41148"/>
                </a:lnTo>
                <a:lnTo>
                  <a:pt x="92964" y="45720"/>
                </a:lnTo>
                <a:lnTo>
                  <a:pt x="99060" y="57912"/>
                </a:lnTo>
                <a:lnTo>
                  <a:pt x="100584" y="59436"/>
                </a:lnTo>
                <a:lnTo>
                  <a:pt x="103632" y="60960"/>
                </a:lnTo>
                <a:lnTo>
                  <a:pt x="105156" y="62484"/>
                </a:lnTo>
                <a:lnTo>
                  <a:pt x="117348" y="62484"/>
                </a:lnTo>
                <a:lnTo>
                  <a:pt x="120396" y="60960"/>
                </a:lnTo>
                <a:lnTo>
                  <a:pt x="124968" y="56388"/>
                </a:lnTo>
                <a:lnTo>
                  <a:pt x="126492" y="54864"/>
                </a:lnTo>
                <a:lnTo>
                  <a:pt x="129540" y="48768"/>
                </a:lnTo>
                <a:lnTo>
                  <a:pt x="129540" y="44196"/>
                </a:lnTo>
                <a:lnTo>
                  <a:pt x="131064" y="39624"/>
                </a:lnTo>
                <a:lnTo>
                  <a:pt x="131064" y="30480"/>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62" name="Google Shape;262;g10f7e746831_8_93"/>
          <p:cNvSpPr/>
          <p:nvPr/>
        </p:nvSpPr>
        <p:spPr>
          <a:xfrm>
            <a:off x="7178217" y="1722919"/>
            <a:ext cx="4286469" cy="13962"/>
          </a:xfrm>
          <a:custGeom>
            <a:avLst/>
            <a:gdLst/>
            <a:ahLst/>
            <a:cxnLst/>
            <a:rect l="l" t="t" r="r" b="b"/>
            <a:pathLst>
              <a:path w="2310765" h="7619" extrusionOk="0">
                <a:moveTo>
                  <a:pt x="7620" y="0"/>
                </a:moveTo>
                <a:lnTo>
                  <a:pt x="0" y="0"/>
                </a:lnTo>
                <a:lnTo>
                  <a:pt x="0" y="7620"/>
                </a:lnTo>
                <a:lnTo>
                  <a:pt x="7620" y="7620"/>
                </a:lnTo>
                <a:lnTo>
                  <a:pt x="7620" y="0"/>
                </a:lnTo>
                <a:close/>
              </a:path>
              <a:path w="2310765" h="7619" extrusionOk="0">
                <a:moveTo>
                  <a:pt x="50292" y="0"/>
                </a:moveTo>
                <a:lnTo>
                  <a:pt x="44196" y="0"/>
                </a:lnTo>
                <a:lnTo>
                  <a:pt x="44196" y="7620"/>
                </a:lnTo>
                <a:lnTo>
                  <a:pt x="50292" y="7620"/>
                </a:lnTo>
                <a:lnTo>
                  <a:pt x="50292" y="0"/>
                </a:lnTo>
                <a:close/>
              </a:path>
              <a:path w="2310765" h="7619" extrusionOk="0">
                <a:moveTo>
                  <a:pt x="94488" y="0"/>
                </a:moveTo>
                <a:lnTo>
                  <a:pt x="86868" y="0"/>
                </a:lnTo>
                <a:lnTo>
                  <a:pt x="86868" y="7620"/>
                </a:lnTo>
                <a:lnTo>
                  <a:pt x="94488" y="7620"/>
                </a:lnTo>
                <a:lnTo>
                  <a:pt x="94488" y="0"/>
                </a:lnTo>
                <a:close/>
              </a:path>
              <a:path w="2310765" h="7619" extrusionOk="0">
                <a:moveTo>
                  <a:pt x="137160" y="0"/>
                </a:moveTo>
                <a:lnTo>
                  <a:pt x="131064" y="0"/>
                </a:lnTo>
                <a:lnTo>
                  <a:pt x="131064" y="7620"/>
                </a:lnTo>
                <a:lnTo>
                  <a:pt x="137160" y="7620"/>
                </a:lnTo>
                <a:lnTo>
                  <a:pt x="137160" y="0"/>
                </a:lnTo>
                <a:close/>
              </a:path>
              <a:path w="2310765" h="7619" extrusionOk="0">
                <a:moveTo>
                  <a:pt x="181356" y="0"/>
                </a:moveTo>
                <a:lnTo>
                  <a:pt x="173736" y="0"/>
                </a:lnTo>
                <a:lnTo>
                  <a:pt x="173736" y="7620"/>
                </a:lnTo>
                <a:lnTo>
                  <a:pt x="181356" y="7620"/>
                </a:lnTo>
                <a:lnTo>
                  <a:pt x="181356" y="0"/>
                </a:lnTo>
                <a:close/>
              </a:path>
              <a:path w="2310765" h="7619" extrusionOk="0">
                <a:moveTo>
                  <a:pt x="224028" y="0"/>
                </a:moveTo>
                <a:lnTo>
                  <a:pt x="217932" y="0"/>
                </a:lnTo>
                <a:lnTo>
                  <a:pt x="217932" y="7620"/>
                </a:lnTo>
                <a:lnTo>
                  <a:pt x="224028" y="7620"/>
                </a:lnTo>
                <a:lnTo>
                  <a:pt x="224028" y="0"/>
                </a:lnTo>
                <a:close/>
              </a:path>
              <a:path w="2310765" h="7619" extrusionOk="0">
                <a:moveTo>
                  <a:pt x="268224" y="0"/>
                </a:moveTo>
                <a:lnTo>
                  <a:pt x="260604" y="0"/>
                </a:lnTo>
                <a:lnTo>
                  <a:pt x="260604" y="7620"/>
                </a:lnTo>
                <a:lnTo>
                  <a:pt x="268224" y="7620"/>
                </a:lnTo>
                <a:lnTo>
                  <a:pt x="268224" y="0"/>
                </a:lnTo>
                <a:close/>
              </a:path>
              <a:path w="2310765" h="7619" extrusionOk="0">
                <a:moveTo>
                  <a:pt x="310896" y="0"/>
                </a:moveTo>
                <a:lnTo>
                  <a:pt x="304800" y="0"/>
                </a:lnTo>
                <a:lnTo>
                  <a:pt x="304800" y="7620"/>
                </a:lnTo>
                <a:lnTo>
                  <a:pt x="310896" y="7620"/>
                </a:lnTo>
                <a:lnTo>
                  <a:pt x="310896" y="0"/>
                </a:lnTo>
                <a:close/>
              </a:path>
              <a:path w="2310765" h="7619" extrusionOk="0">
                <a:moveTo>
                  <a:pt x="355092" y="0"/>
                </a:moveTo>
                <a:lnTo>
                  <a:pt x="347472" y="0"/>
                </a:lnTo>
                <a:lnTo>
                  <a:pt x="347472" y="7620"/>
                </a:lnTo>
                <a:lnTo>
                  <a:pt x="355092" y="7620"/>
                </a:lnTo>
                <a:lnTo>
                  <a:pt x="355092" y="0"/>
                </a:lnTo>
                <a:close/>
              </a:path>
              <a:path w="2310765" h="7619" extrusionOk="0">
                <a:moveTo>
                  <a:pt x="397764" y="0"/>
                </a:moveTo>
                <a:lnTo>
                  <a:pt x="391668" y="0"/>
                </a:lnTo>
                <a:lnTo>
                  <a:pt x="391668" y="7620"/>
                </a:lnTo>
                <a:lnTo>
                  <a:pt x="397764" y="7620"/>
                </a:lnTo>
                <a:lnTo>
                  <a:pt x="397764" y="0"/>
                </a:lnTo>
                <a:close/>
              </a:path>
              <a:path w="2310765" h="7619" extrusionOk="0">
                <a:moveTo>
                  <a:pt x="441960" y="0"/>
                </a:moveTo>
                <a:lnTo>
                  <a:pt x="434340" y="0"/>
                </a:lnTo>
                <a:lnTo>
                  <a:pt x="434340" y="7620"/>
                </a:lnTo>
                <a:lnTo>
                  <a:pt x="441960" y="7620"/>
                </a:lnTo>
                <a:lnTo>
                  <a:pt x="441960" y="0"/>
                </a:lnTo>
                <a:close/>
              </a:path>
              <a:path w="2310765" h="7619" extrusionOk="0">
                <a:moveTo>
                  <a:pt x="484632" y="0"/>
                </a:moveTo>
                <a:lnTo>
                  <a:pt x="478536" y="0"/>
                </a:lnTo>
                <a:lnTo>
                  <a:pt x="478536" y="7620"/>
                </a:lnTo>
                <a:lnTo>
                  <a:pt x="484632" y="7620"/>
                </a:lnTo>
                <a:lnTo>
                  <a:pt x="484632" y="0"/>
                </a:lnTo>
                <a:close/>
              </a:path>
              <a:path w="2310765" h="7619" extrusionOk="0">
                <a:moveTo>
                  <a:pt x="528828" y="0"/>
                </a:moveTo>
                <a:lnTo>
                  <a:pt x="521208" y="0"/>
                </a:lnTo>
                <a:lnTo>
                  <a:pt x="521208" y="7620"/>
                </a:lnTo>
                <a:lnTo>
                  <a:pt x="528828" y="7620"/>
                </a:lnTo>
                <a:lnTo>
                  <a:pt x="528828" y="0"/>
                </a:lnTo>
                <a:close/>
              </a:path>
              <a:path w="2310765" h="7619" extrusionOk="0">
                <a:moveTo>
                  <a:pt x="573024" y="0"/>
                </a:moveTo>
                <a:lnTo>
                  <a:pt x="565404" y="0"/>
                </a:lnTo>
                <a:lnTo>
                  <a:pt x="565404" y="7620"/>
                </a:lnTo>
                <a:lnTo>
                  <a:pt x="573024" y="7620"/>
                </a:lnTo>
                <a:lnTo>
                  <a:pt x="573024" y="0"/>
                </a:lnTo>
                <a:close/>
              </a:path>
              <a:path w="2310765" h="7619" extrusionOk="0">
                <a:moveTo>
                  <a:pt x="615696" y="0"/>
                </a:moveTo>
                <a:lnTo>
                  <a:pt x="608076" y="0"/>
                </a:lnTo>
                <a:lnTo>
                  <a:pt x="608076" y="7620"/>
                </a:lnTo>
                <a:lnTo>
                  <a:pt x="615696" y="7620"/>
                </a:lnTo>
                <a:lnTo>
                  <a:pt x="615696" y="0"/>
                </a:lnTo>
                <a:close/>
              </a:path>
              <a:path w="2310765" h="7619" extrusionOk="0">
                <a:moveTo>
                  <a:pt x="659892" y="0"/>
                </a:moveTo>
                <a:lnTo>
                  <a:pt x="652272" y="0"/>
                </a:lnTo>
                <a:lnTo>
                  <a:pt x="652272" y="7620"/>
                </a:lnTo>
                <a:lnTo>
                  <a:pt x="659892" y="7620"/>
                </a:lnTo>
                <a:lnTo>
                  <a:pt x="659892" y="0"/>
                </a:lnTo>
                <a:close/>
              </a:path>
              <a:path w="2310765" h="7619" extrusionOk="0">
                <a:moveTo>
                  <a:pt x="702564" y="0"/>
                </a:moveTo>
                <a:lnTo>
                  <a:pt x="694944" y="0"/>
                </a:lnTo>
                <a:lnTo>
                  <a:pt x="694944" y="7620"/>
                </a:lnTo>
                <a:lnTo>
                  <a:pt x="702564" y="7620"/>
                </a:lnTo>
                <a:lnTo>
                  <a:pt x="702564" y="0"/>
                </a:lnTo>
                <a:close/>
              </a:path>
              <a:path w="2310765" h="7619" extrusionOk="0">
                <a:moveTo>
                  <a:pt x="746760" y="0"/>
                </a:moveTo>
                <a:lnTo>
                  <a:pt x="739140" y="0"/>
                </a:lnTo>
                <a:lnTo>
                  <a:pt x="739140" y="7620"/>
                </a:lnTo>
                <a:lnTo>
                  <a:pt x="746760" y="7620"/>
                </a:lnTo>
                <a:lnTo>
                  <a:pt x="746760" y="0"/>
                </a:lnTo>
                <a:close/>
              </a:path>
              <a:path w="2310765" h="7619" extrusionOk="0">
                <a:moveTo>
                  <a:pt x="789432" y="0"/>
                </a:moveTo>
                <a:lnTo>
                  <a:pt x="781812" y="0"/>
                </a:lnTo>
                <a:lnTo>
                  <a:pt x="781812" y="7620"/>
                </a:lnTo>
                <a:lnTo>
                  <a:pt x="789432" y="7620"/>
                </a:lnTo>
                <a:lnTo>
                  <a:pt x="789432" y="0"/>
                </a:lnTo>
                <a:close/>
              </a:path>
              <a:path w="2310765" h="7619" extrusionOk="0">
                <a:moveTo>
                  <a:pt x="833628" y="0"/>
                </a:moveTo>
                <a:lnTo>
                  <a:pt x="826008" y="0"/>
                </a:lnTo>
                <a:lnTo>
                  <a:pt x="826008" y="7620"/>
                </a:lnTo>
                <a:lnTo>
                  <a:pt x="833628" y="7620"/>
                </a:lnTo>
                <a:lnTo>
                  <a:pt x="833628" y="0"/>
                </a:lnTo>
                <a:close/>
              </a:path>
              <a:path w="2310765" h="7619" extrusionOk="0">
                <a:moveTo>
                  <a:pt x="876300" y="0"/>
                </a:moveTo>
                <a:lnTo>
                  <a:pt x="868680" y="0"/>
                </a:lnTo>
                <a:lnTo>
                  <a:pt x="868680" y="7620"/>
                </a:lnTo>
                <a:lnTo>
                  <a:pt x="876300" y="7620"/>
                </a:lnTo>
                <a:lnTo>
                  <a:pt x="876300" y="0"/>
                </a:lnTo>
                <a:close/>
              </a:path>
              <a:path w="2310765" h="7619" extrusionOk="0">
                <a:moveTo>
                  <a:pt x="920496" y="0"/>
                </a:moveTo>
                <a:lnTo>
                  <a:pt x="912876" y="0"/>
                </a:lnTo>
                <a:lnTo>
                  <a:pt x="912876" y="7620"/>
                </a:lnTo>
                <a:lnTo>
                  <a:pt x="920496" y="7620"/>
                </a:lnTo>
                <a:lnTo>
                  <a:pt x="920496" y="0"/>
                </a:lnTo>
                <a:close/>
              </a:path>
              <a:path w="2310765" h="7619" extrusionOk="0">
                <a:moveTo>
                  <a:pt x="963168" y="0"/>
                </a:moveTo>
                <a:lnTo>
                  <a:pt x="955548" y="0"/>
                </a:lnTo>
                <a:lnTo>
                  <a:pt x="955548" y="7620"/>
                </a:lnTo>
                <a:lnTo>
                  <a:pt x="963168" y="7620"/>
                </a:lnTo>
                <a:lnTo>
                  <a:pt x="963168" y="0"/>
                </a:lnTo>
                <a:close/>
              </a:path>
              <a:path w="2310765" h="7619" extrusionOk="0">
                <a:moveTo>
                  <a:pt x="1007364" y="0"/>
                </a:moveTo>
                <a:lnTo>
                  <a:pt x="999744" y="0"/>
                </a:lnTo>
                <a:lnTo>
                  <a:pt x="999744" y="7620"/>
                </a:lnTo>
                <a:lnTo>
                  <a:pt x="1007364" y="7620"/>
                </a:lnTo>
                <a:lnTo>
                  <a:pt x="1007364" y="0"/>
                </a:lnTo>
                <a:close/>
              </a:path>
              <a:path w="2310765" h="7619" extrusionOk="0">
                <a:moveTo>
                  <a:pt x="1050036" y="0"/>
                </a:moveTo>
                <a:lnTo>
                  <a:pt x="1042416" y="0"/>
                </a:lnTo>
                <a:lnTo>
                  <a:pt x="1042416" y="7620"/>
                </a:lnTo>
                <a:lnTo>
                  <a:pt x="1050036" y="7620"/>
                </a:lnTo>
                <a:lnTo>
                  <a:pt x="1050036" y="0"/>
                </a:lnTo>
                <a:close/>
              </a:path>
              <a:path w="2310765" h="7619" extrusionOk="0">
                <a:moveTo>
                  <a:pt x="1094232" y="0"/>
                </a:moveTo>
                <a:lnTo>
                  <a:pt x="1086612" y="0"/>
                </a:lnTo>
                <a:lnTo>
                  <a:pt x="1086612" y="7620"/>
                </a:lnTo>
                <a:lnTo>
                  <a:pt x="1094232" y="7620"/>
                </a:lnTo>
                <a:lnTo>
                  <a:pt x="1094232" y="0"/>
                </a:lnTo>
                <a:close/>
              </a:path>
              <a:path w="2310765" h="7619" extrusionOk="0">
                <a:moveTo>
                  <a:pt x="1136904" y="0"/>
                </a:moveTo>
                <a:lnTo>
                  <a:pt x="1129284" y="0"/>
                </a:lnTo>
                <a:lnTo>
                  <a:pt x="1129284" y="7620"/>
                </a:lnTo>
                <a:lnTo>
                  <a:pt x="1136904" y="7620"/>
                </a:lnTo>
                <a:lnTo>
                  <a:pt x="1136904" y="0"/>
                </a:lnTo>
                <a:close/>
              </a:path>
              <a:path w="2310765" h="7619" extrusionOk="0">
                <a:moveTo>
                  <a:pt x="1181100" y="0"/>
                </a:moveTo>
                <a:lnTo>
                  <a:pt x="1173480" y="0"/>
                </a:lnTo>
                <a:lnTo>
                  <a:pt x="1173480" y="7620"/>
                </a:lnTo>
                <a:lnTo>
                  <a:pt x="1181100" y="7620"/>
                </a:lnTo>
                <a:lnTo>
                  <a:pt x="1181100" y="0"/>
                </a:lnTo>
                <a:close/>
              </a:path>
              <a:path w="2310765" h="7619" extrusionOk="0">
                <a:moveTo>
                  <a:pt x="1223772" y="0"/>
                </a:moveTo>
                <a:lnTo>
                  <a:pt x="1216152" y="0"/>
                </a:lnTo>
                <a:lnTo>
                  <a:pt x="1216152" y="7620"/>
                </a:lnTo>
                <a:lnTo>
                  <a:pt x="1223772" y="7620"/>
                </a:lnTo>
                <a:lnTo>
                  <a:pt x="1223772" y="0"/>
                </a:lnTo>
                <a:close/>
              </a:path>
              <a:path w="2310765" h="7619" extrusionOk="0">
                <a:moveTo>
                  <a:pt x="1267968" y="0"/>
                </a:moveTo>
                <a:lnTo>
                  <a:pt x="1260360" y="0"/>
                </a:lnTo>
                <a:lnTo>
                  <a:pt x="1260360" y="7620"/>
                </a:lnTo>
                <a:lnTo>
                  <a:pt x="1267968" y="7620"/>
                </a:lnTo>
                <a:lnTo>
                  <a:pt x="1267968" y="0"/>
                </a:lnTo>
                <a:close/>
              </a:path>
              <a:path w="2310765" h="7619" extrusionOk="0">
                <a:moveTo>
                  <a:pt x="1310652" y="0"/>
                </a:moveTo>
                <a:lnTo>
                  <a:pt x="1303020" y="0"/>
                </a:lnTo>
                <a:lnTo>
                  <a:pt x="1303020" y="7620"/>
                </a:lnTo>
                <a:lnTo>
                  <a:pt x="1310652" y="7620"/>
                </a:lnTo>
                <a:lnTo>
                  <a:pt x="1310652" y="0"/>
                </a:lnTo>
                <a:close/>
              </a:path>
              <a:path w="2310765" h="7619" extrusionOk="0">
                <a:moveTo>
                  <a:pt x="1354848" y="0"/>
                </a:moveTo>
                <a:lnTo>
                  <a:pt x="1347216" y="0"/>
                </a:lnTo>
                <a:lnTo>
                  <a:pt x="1347216" y="7620"/>
                </a:lnTo>
                <a:lnTo>
                  <a:pt x="1354848" y="7620"/>
                </a:lnTo>
                <a:lnTo>
                  <a:pt x="1354848" y="0"/>
                </a:lnTo>
                <a:close/>
              </a:path>
              <a:path w="2310765" h="7619" extrusionOk="0">
                <a:moveTo>
                  <a:pt x="1397508" y="0"/>
                </a:moveTo>
                <a:lnTo>
                  <a:pt x="1389888" y="0"/>
                </a:lnTo>
                <a:lnTo>
                  <a:pt x="1389888" y="7620"/>
                </a:lnTo>
                <a:lnTo>
                  <a:pt x="1397508" y="7620"/>
                </a:lnTo>
                <a:lnTo>
                  <a:pt x="1397508" y="0"/>
                </a:lnTo>
                <a:close/>
              </a:path>
              <a:path w="2310765" h="7619" extrusionOk="0">
                <a:moveTo>
                  <a:pt x="1441704" y="0"/>
                </a:moveTo>
                <a:lnTo>
                  <a:pt x="1434084" y="0"/>
                </a:lnTo>
                <a:lnTo>
                  <a:pt x="1434084" y="7620"/>
                </a:lnTo>
                <a:lnTo>
                  <a:pt x="1441704" y="7620"/>
                </a:lnTo>
                <a:lnTo>
                  <a:pt x="1441704" y="0"/>
                </a:lnTo>
                <a:close/>
              </a:path>
              <a:path w="2310765" h="7619" extrusionOk="0">
                <a:moveTo>
                  <a:pt x="1484376" y="0"/>
                </a:moveTo>
                <a:lnTo>
                  <a:pt x="1476756" y="0"/>
                </a:lnTo>
                <a:lnTo>
                  <a:pt x="1476756" y="7620"/>
                </a:lnTo>
                <a:lnTo>
                  <a:pt x="1484376" y="7620"/>
                </a:lnTo>
                <a:lnTo>
                  <a:pt x="1484376" y="0"/>
                </a:lnTo>
                <a:close/>
              </a:path>
              <a:path w="2310765" h="7619" extrusionOk="0">
                <a:moveTo>
                  <a:pt x="1528572" y="0"/>
                </a:moveTo>
                <a:lnTo>
                  <a:pt x="1520952" y="0"/>
                </a:lnTo>
                <a:lnTo>
                  <a:pt x="1520952" y="7620"/>
                </a:lnTo>
                <a:lnTo>
                  <a:pt x="1528572" y="7620"/>
                </a:lnTo>
                <a:lnTo>
                  <a:pt x="1528572" y="0"/>
                </a:lnTo>
                <a:close/>
              </a:path>
              <a:path w="2310765" h="7619" extrusionOk="0">
                <a:moveTo>
                  <a:pt x="1571256" y="0"/>
                </a:moveTo>
                <a:lnTo>
                  <a:pt x="1563624" y="0"/>
                </a:lnTo>
                <a:lnTo>
                  <a:pt x="1563624" y="7620"/>
                </a:lnTo>
                <a:lnTo>
                  <a:pt x="1571256" y="7620"/>
                </a:lnTo>
                <a:lnTo>
                  <a:pt x="1571256" y="0"/>
                </a:lnTo>
                <a:close/>
              </a:path>
              <a:path w="2310765" h="7619" extrusionOk="0">
                <a:moveTo>
                  <a:pt x="1615452" y="0"/>
                </a:moveTo>
                <a:lnTo>
                  <a:pt x="1607820" y="0"/>
                </a:lnTo>
                <a:lnTo>
                  <a:pt x="1607820" y="7620"/>
                </a:lnTo>
                <a:lnTo>
                  <a:pt x="1615452" y="7620"/>
                </a:lnTo>
                <a:lnTo>
                  <a:pt x="1615452" y="0"/>
                </a:lnTo>
                <a:close/>
              </a:path>
              <a:path w="2310765" h="7619" extrusionOk="0">
                <a:moveTo>
                  <a:pt x="1658112" y="0"/>
                </a:moveTo>
                <a:lnTo>
                  <a:pt x="1650492" y="0"/>
                </a:lnTo>
                <a:lnTo>
                  <a:pt x="1650492" y="7620"/>
                </a:lnTo>
                <a:lnTo>
                  <a:pt x="1658112" y="7620"/>
                </a:lnTo>
                <a:lnTo>
                  <a:pt x="1658112" y="0"/>
                </a:lnTo>
                <a:close/>
              </a:path>
              <a:path w="2310765" h="7619" extrusionOk="0">
                <a:moveTo>
                  <a:pt x="1702308" y="0"/>
                </a:moveTo>
                <a:lnTo>
                  <a:pt x="1694688" y="0"/>
                </a:lnTo>
                <a:lnTo>
                  <a:pt x="1694688" y="7620"/>
                </a:lnTo>
                <a:lnTo>
                  <a:pt x="1702308" y="7620"/>
                </a:lnTo>
                <a:lnTo>
                  <a:pt x="1702308" y="0"/>
                </a:lnTo>
                <a:close/>
              </a:path>
              <a:path w="2310765" h="7619" extrusionOk="0">
                <a:moveTo>
                  <a:pt x="1744980" y="0"/>
                </a:moveTo>
                <a:lnTo>
                  <a:pt x="1737360" y="0"/>
                </a:lnTo>
                <a:lnTo>
                  <a:pt x="1737360" y="7620"/>
                </a:lnTo>
                <a:lnTo>
                  <a:pt x="1744980" y="7620"/>
                </a:lnTo>
                <a:lnTo>
                  <a:pt x="1744980" y="0"/>
                </a:lnTo>
                <a:close/>
              </a:path>
              <a:path w="2310765" h="7619" extrusionOk="0">
                <a:moveTo>
                  <a:pt x="1789176" y="0"/>
                </a:moveTo>
                <a:lnTo>
                  <a:pt x="1781556" y="0"/>
                </a:lnTo>
                <a:lnTo>
                  <a:pt x="1781556" y="7620"/>
                </a:lnTo>
                <a:lnTo>
                  <a:pt x="1789176" y="7620"/>
                </a:lnTo>
                <a:lnTo>
                  <a:pt x="1789176" y="0"/>
                </a:lnTo>
                <a:close/>
              </a:path>
              <a:path w="2310765" h="7619" extrusionOk="0">
                <a:moveTo>
                  <a:pt x="1831860" y="0"/>
                </a:moveTo>
                <a:lnTo>
                  <a:pt x="1824240" y="0"/>
                </a:lnTo>
                <a:lnTo>
                  <a:pt x="1824240" y="7620"/>
                </a:lnTo>
                <a:lnTo>
                  <a:pt x="1831860" y="7620"/>
                </a:lnTo>
                <a:lnTo>
                  <a:pt x="1831860" y="0"/>
                </a:lnTo>
                <a:close/>
              </a:path>
              <a:path w="2310765" h="7619" extrusionOk="0">
                <a:moveTo>
                  <a:pt x="1876056" y="0"/>
                </a:moveTo>
                <a:lnTo>
                  <a:pt x="1868436" y="0"/>
                </a:lnTo>
                <a:lnTo>
                  <a:pt x="1868436" y="7620"/>
                </a:lnTo>
                <a:lnTo>
                  <a:pt x="1876056" y="7620"/>
                </a:lnTo>
                <a:lnTo>
                  <a:pt x="1876056" y="0"/>
                </a:lnTo>
                <a:close/>
              </a:path>
              <a:path w="2310765" h="7619" extrusionOk="0">
                <a:moveTo>
                  <a:pt x="1918716" y="0"/>
                </a:moveTo>
                <a:lnTo>
                  <a:pt x="1911096" y="0"/>
                </a:lnTo>
                <a:lnTo>
                  <a:pt x="1911096" y="7620"/>
                </a:lnTo>
                <a:lnTo>
                  <a:pt x="1918716" y="7620"/>
                </a:lnTo>
                <a:lnTo>
                  <a:pt x="1918716" y="0"/>
                </a:lnTo>
                <a:close/>
              </a:path>
              <a:path w="2310765" h="7619" extrusionOk="0">
                <a:moveTo>
                  <a:pt x="1962912" y="0"/>
                </a:moveTo>
                <a:lnTo>
                  <a:pt x="1955292" y="0"/>
                </a:lnTo>
                <a:lnTo>
                  <a:pt x="1955292" y="7620"/>
                </a:lnTo>
                <a:lnTo>
                  <a:pt x="1962912" y="7620"/>
                </a:lnTo>
                <a:lnTo>
                  <a:pt x="1962912" y="0"/>
                </a:lnTo>
                <a:close/>
              </a:path>
              <a:path w="2310765" h="7619" extrusionOk="0">
                <a:moveTo>
                  <a:pt x="2005584" y="0"/>
                </a:moveTo>
                <a:lnTo>
                  <a:pt x="1997964" y="0"/>
                </a:lnTo>
                <a:lnTo>
                  <a:pt x="1997964" y="7620"/>
                </a:lnTo>
                <a:lnTo>
                  <a:pt x="2005584" y="7620"/>
                </a:lnTo>
                <a:lnTo>
                  <a:pt x="2005584" y="0"/>
                </a:lnTo>
                <a:close/>
              </a:path>
              <a:path w="2310765" h="7619" extrusionOk="0">
                <a:moveTo>
                  <a:pt x="2049780" y="0"/>
                </a:moveTo>
                <a:lnTo>
                  <a:pt x="2042160" y="0"/>
                </a:lnTo>
                <a:lnTo>
                  <a:pt x="2042160" y="7620"/>
                </a:lnTo>
                <a:lnTo>
                  <a:pt x="2049780" y="7620"/>
                </a:lnTo>
                <a:lnTo>
                  <a:pt x="2049780" y="0"/>
                </a:lnTo>
                <a:close/>
              </a:path>
              <a:path w="2310765" h="7619" extrusionOk="0">
                <a:moveTo>
                  <a:pt x="2092452" y="0"/>
                </a:moveTo>
                <a:lnTo>
                  <a:pt x="2084844" y="0"/>
                </a:lnTo>
                <a:lnTo>
                  <a:pt x="2084844" y="7620"/>
                </a:lnTo>
                <a:lnTo>
                  <a:pt x="2092452" y="7620"/>
                </a:lnTo>
                <a:lnTo>
                  <a:pt x="2092452" y="0"/>
                </a:lnTo>
                <a:close/>
              </a:path>
              <a:path w="2310765" h="7619" extrusionOk="0">
                <a:moveTo>
                  <a:pt x="2136660" y="0"/>
                </a:moveTo>
                <a:lnTo>
                  <a:pt x="2129040" y="0"/>
                </a:lnTo>
                <a:lnTo>
                  <a:pt x="2129040" y="7620"/>
                </a:lnTo>
                <a:lnTo>
                  <a:pt x="2136660" y="7620"/>
                </a:lnTo>
                <a:lnTo>
                  <a:pt x="2136660" y="0"/>
                </a:lnTo>
                <a:close/>
              </a:path>
              <a:path w="2310765" h="7619" extrusionOk="0">
                <a:moveTo>
                  <a:pt x="2179332" y="0"/>
                </a:moveTo>
                <a:lnTo>
                  <a:pt x="2173236" y="0"/>
                </a:lnTo>
                <a:lnTo>
                  <a:pt x="2173236" y="7620"/>
                </a:lnTo>
                <a:lnTo>
                  <a:pt x="2179332" y="7620"/>
                </a:lnTo>
                <a:lnTo>
                  <a:pt x="2179332" y="0"/>
                </a:lnTo>
                <a:close/>
              </a:path>
              <a:path w="2310765" h="7619" extrusionOk="0">
                <a:moveTo>
                  <a:pt x="2223516" y="0"/>
                </a:moveTo>
                <a:lnTo>
                  <a:pt x="2215896" y="0"/>
                </a:lnTo>
                <a:lnTo>
                  <a:pt x="2215896" y="7620"/>
                </a:lnTo>
                <a:lnTo>
                  <a:pt x="2223516" y="7620"/>
                </a:lnTo>
                <a:lnTo>
                  <a:pt x="2223516" y="0"/>
                </a:lnTo>
                <a:close/>
              </a:path>
              <a:path w="2310765" h="7619" extrusionOk="0">
                <a:moveTo>
                  <a:pt x="2266188" y="0"/>
                </a:moveTo>
                <a:lnTo>
                  <a:pt x="2260092" y="0"/>
                </a:lnTo>
                <a:lnTo>
                  <a:pt x="2260092" y="7620"/>
                </a:lnTo>
                <a:lnTo>
                  <a:pt x="2266188" y="7620"/>
                </a:lnTo>
                <a:lnTo>
                  <a:pt x="2266188" y="0"/>
                </a:lnTo>
                <a:close/>
              </a:path>
              <a:path w="2310765" h="7619" extrusionOk="0">
                <a:moveTo>
                  <a:pt x="2310384" y="0"/>
                </a:moveTo>
                <a:lnTo>
                  <a:pt x="2302764" y="0"/>
                </a:lnTo>
                <a:lnTo>
                  <a:pt x="2302764" y="7620"/>
                </a:lnTo>
                <a:lnTo>
                  <a:pt x="2310384" y="7620"/>
                </a:lnTo>
                <a:lnTo>
                  <a:pt x="231038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263" name="Google Shape;263;g10f7e746831_8_93"/>
          <p:cNvPicPr preferRelativeResize="0"/>
          <p:nvPr/>
        </p:nvPicPr>
        <p:blipFill rotWithShape="1">
          <a:blip r:embed="rId17">
            <a:alphaModFix/>
          </a:blip>
          <a:srcRect/>
          <a:stretch/>
        </p:blipFill>
        <p:spPr>
          <a:xfrm>
            <a:off x="6784916" y="1667078"/>
            <a:ext cx="251841" cy="117270"/>
          </a:xfrm>
          <a:prstGeom prst="rect">
            <a:avLst/>
          </a:prstGeom>
          <a:noFill/>
          <a:ln>
            <a:noFill/>
          </a:ln>
        </p:spPr>
      </p:pic>
      <p:pic>
        <p:nvPicPr>
          <p:cNvPr id="264" name="Google Shape;264;g10f7e746831_8_93"/>
          <p:cNvPicPr preferRelativeResize="0"/>
          <p:nvPr/>
        </p:nvPicPr>
        <p:blipFill rotWithShape="1">
          <a:blip r:embed="rId18">
            <a:alphaModFix/>
          </a:blip>
          <a:srcRect/>
          <a:stretch/>
        </p:blipFill>
        <p:spPr>
          <a:xfrm>
            <a:off x="8960935" y="9702872"/>
            <a:ext cx="796696" cy="175903"/>
          </a:xfrm>
          <a:prstGeom prst="rect">
            <a:avLst/>
          </a:prstGeom>
          <a:noFill/>
          <a:ln>
            <a:noFill/>
          </a:ln>
        </p:spPr>
      </p:pic>
      <p:pic>
        <p:nvPicPr>
          <p:cNvPr id="265" name="Google Shape;265;g10f7e746831_8_93"/>
          <p:cNvPicPr preferRelativeResize="0"/>
          <p:nvPr/>
        </p:nvPicPr>
        <p:blipFill rotWithShape="1">
          <a:blip r:embed="rId19">
            <a:alphaModFix/>
          </a:blip>
          <a:srcRect/>
          <a:stretch/>
        </p:blipFill>
        <p:spPr>
          <a:xfrm>
            <a:off x="6518927" y="4651880"/>
            <a:ext cx="169780" cy="1786973"/>
          </a:xfrm>
          <a:prstGeom prst="rect">
            <a:avLst/>
          </a:prstGeom>
          <a:noFill/>
          <a:ln>
            <a:noFill/>
          </a:ln>
        </p:spPr>
      </p:pic>
      <p:sp>
        <p:nvSpPr>
          <p:cNvPr id="266" name="Google Shape;266;g10f7e746831_8_93"/>
          <p:cNvSpPr/>
          <p:nvPr/>
        </p:nvSpPr>
        <p:spPr>
          <a:xfrm>
            <a:off x="7628159" y="9465541"/>
            <a:ext cx="74207" cy="115198"/>
          </a:xfrm>
          <a:custGeom>
            <a:avLst/>
            <a:gdLst/>
            <a:ahLst/>
            <a:cxnLst/>
            <a:rect l="l" t="t" r="r" b="b"/>
            <a:pathLst>
              <a:path w="40004" h="62864" extrusionOk="0">
                <a:moveTo>
                  <a:pt x="25908" y="62484"/>
                </a:moveTo>
                <a:lnTo>
                  <a:pt x="13716" y="62484"/>
                </a:lnTo>
                <a:lnTo>
                  <a:pt x="10668" y="60960"/>
                </a:lnTo>
                <a:lnTo>
                  <a:pt x="3048" y="53340"/>
                </a:lnTo>
                <a:lnTo>
                  <a:pt x="3048" y="50292"/>
                </a:lnTo>
                <a:lnTo>
                  <a:pt x="1524" y="45720"/>
                </a:lnTo>
                <a:lnTo>
                  <a:pt x="0" y="42672"/>
                </a:lnTo>
                <a:lnTo>
                  <a:pt x="0" y="22860"/>
                </a:lnTo>
                <a:lnTo>
                  <a:pt x="1524" y="18288"/>
                </a:lnTo>
                <a:lnTo>
                  <a:pt x="3048" y="15240"/>
                </a:lnTo>
                <a:lnTo>
                  <a:pt x="3048" y="10668"/>
                </a:lnTo>
                <a:lnTo>
                  <a:pt x="6096" y="9144"/>
                </a:lnTo>
                <a:lnTo>
                  <a:pt x="9144" y="3048"/>
                </a:lnTo>
                <a:lnTo>
                  <a:pt x="12192" y="3048"/>
                </a:lnTo>
                <a:lnTo>
                  <a:pt x="15240" y="1524"/>
                </a:lnTo>
                <a:lnTo>
                  <a:pt x="16764" y="0"/>
                </a:lnTo>
                <a:lnTo>
                  <a:pt x="21336" y="0"/>
                </a:lnTo>
                <a:lnTo>
                  <a:pt x="29337" y="2000"/>
                </a:lnTo>
                <a:lnTo>
                  <a:pt x="33237" y="6096"/>
                </a:lnTo>
                <a:lnTo>
                  <a:pt x="19812" y="6096"/>
                </a:lnTo>
                <a:lnTo>
                  <a:pt x="14692" y="7786"/>
                </a:lnTo>
                <a:lnTo>
                  <a:pt x="10858" y="12763"/>
                </a:lnTo>
                <a:lnTo>
                  <a:pt x="8453" y="20883"/>
                </a:lnTo>
                <a:lnTo>
                  <a:pt x="7620" y="32004"/>
                </a:lnTo>
                <a:lnTo>
                  <a:pt x="8453" y="43124"/>
                </a:lnTo>
                <a:lnTo>
                  <a:pt x="10858" y="51244"/>
                </a:lnTo>
                <a:lnTo>
                  <a:pt x="14692" y="56221"/>
                </a:lnTo>
                <a:lnTo>
                  <a:pt x="19812" y="57912"/>
                </a:lnTo>
                <a:lnTo>
                  <a:pt x="33528" y="57912"/>
                </a:lnTo>
                <a:lnTo>
                  <a:pt x="27432" y="60960"/>
                </a:lnTo>
                <a:lnTo>
                  <a:pt x="25908" y="62484"/>
                </a:lnTo>
                <a:close/>
              </a:path>
              <a:path w="40004" h="62864" extrusionOk="0">
                <a:moveTo>
                  <a:pt x="33528" y="57912"/>
                </a:moveTo>
                <a:lnTo>
                  <a:pt x="19812" y="57912"/>
                </a:lnTo>
                <a:lnTo>
                  <a:pt x="25812" y="56221"/>
                </a:lnTo>
                <a:lnTo>
                  <a:pt x="30099" y="51244"/>
                </a:lnTo>
                <a:lnTo>
                  <a:pt x="32670" y="43124"/>
                </a:lnTo>
                <a:lnTo>
                  <a:pt x="33528" y="32004"/>
                </a:lnTo>
                <a:lnTo>
                  <a:pt x="32670" y="20883"/>
                </a:lnTo>
                <a:lnTo>
                  <a:pt x="30099" y="12763"/>
                </a:lnTo>
                <a:lnTo>
                  <a:pt x="25812" y="7786"/>
                </a:lnTo>
                <a:lnTo>
                  <a:pt x="19812" y="6096"/>
                </a:lnTo>
                <a:lnTo>
                  <a:pt x="33237" y="6096"/>
                </a:lnTo>
                <a:lnTo>
                  <a:pt x="35052" y="8001"/>
                </a:lnTo>
                <a:lnTo>
                  <a:pt x="38481" y="18002"/>
                </a:lnTo>
                <a:lnTo>
                  <a:pt x="39624" y="32004"/>
                </a:lnTo>
                <a:lnTo>
                  <a:pt x="39624" y="41148"/>
                </a:lnTo>
                <a:lnTo>
                  <a:pt x="38100" y="45720"/>
                </a:lnTo>
                <a:lnTo>
                  <a:pt x="38100" y="48768"/>
                </a:lnTo>
                <a:lnTo>
                  <a:pt x="33528" y="57912"/>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67" name="Google Shape;267;g10f7e746831_8_93"/>
          <p:cNvSpPr/>
          <p:nvPr/>
        </p:nvSpPr>
        <p:spPr>
          <a:xfrm>
            <a:off x="8839259" y="9465541"/>
            <a:ext cx="40048" cy="115198"/>
          </a:xfrm>
          <a:custGeom>
            <a:avLst/>
            <a:gdLst/>
            <a:ahLst/>
            <a:cxnLst/>
            <a:rect l="l" t="t" r="r" b="b"/>
            <a:pathLst>
              <a:path w="21589" h="62864" extrusionOk="0">
                <a:moveTo>
                  <a:pt x="21336" y="62484"/>
                </a:moveTo>
                <a:lnTo>
                  <a:pt x="13716" y="62484"/>
                </a:lnTo>
                <a:lnTo>
                  <a:pt x="13716" y="9144"/>
                </a:lnTo>
                <a:lnTo>
                  <a:pt x="3048" y="9144"/>
                </a:lnTo>
                <a:lnTo>
                  <a:pt x="4572" y="7620"/>
                </a:lnTo>
                <a:lnTo>
                  <a:pt x="6096" y="7620"/>
                </a:lnTo>
                <a:lnTo>
                  <a:pt x="9144" y="6096"/>
                </a:lnTo>
                <a:lnTo>
                  <a:pt x="10668" y="6096"/>
                </a:lnTo>
                <a:lnTo>
                  <a:pt x="13716" y="3048"/>
                </a:lnTo>
                <a:lnTo>
                  <a:pt x="15240" y="3048"/>
                </a:lnTo>
                <a:lnTo>
                  <a:pt x="16764" y="1524"/>
                </a:lnTo>
                <a:lnTo>
                  <a:pt x="18288" y="1524"/>
                </a:lnTo>
                <a:lnTo>
                  <a:pt x="18288" y="0"/>
                </a:lnTo>
                <a:lnTo>
                  <a:pt x="21336" y="0"/>
                </a:lnTo>
                <a:lnTo>
                  <a:pt x="21336" y="62484"/>
                </a:lnTo>
                <a:close/>
              </a:path>
              <a:path w="21589" h="62864" extrusionOk="0">
                <a:moveTo>
                  <a:pt x="1524" y="16764"/>
                </a:moveTo>
                <a:lnTo>
                  <a:pt x="0" y="16764"/>
                </a:lnTo>
                <a:lnTo>
                  <a:pt x="0" y="9144"/>
                </a:lnTo>
                <a:lnTo>
                  <a:pt x="13716" y="9144"/>
                </a:lnTo>
                <a:lnTo>
                  <a:pt x="13716" y="10668"/>
                </a:lnTo>
                <a:lnTo>
                  <a:pt x="12192" y="12192"/>
                </a:lnTo>
                <a:lnTo>
                  <a:pt x="9144" y="12192"/>
                </a:lnTo>
                <a:lnTo>
                  <a:pt x="9144" y="13716"/>
                </a:lnTo>
                <a:lnTo>
                  <a:pt x="7620" y="13716"/>
                </a:lnTo>
                <a:lnTo>
                  <a:pt x="6096" y="15240"/>
                </a:lnTo>
                <a:lnTo>
                  <a:pt x="3048" y="15240"/>
                </a:lnTo>
                <a:lnTo>
                  <a:pt x="1524" y="1676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68" name="Google Shape;268;g10f7e746831_8_93"/>
          <p:cNvSpPr/>
          <p:nvPr/>
        </p:nvSpPr>
        <p:spPr>
          <a:xfrm>
            <a:off x="10030549" y="9465539"/>
            <a:ext cx="70676" cy="115198"/>
          </a:xfrm>
          <a:custGeom>
            <a:avLst/>
            <a:gdLst/>
            <a:ahLst/>
            <a:cxnLst/>
            <a:rect l="l" t="t" r="r" b="b"/>
            <a:pathLst>
              <a:path w="38100" h="62864" extrusionOk="0">
                <a:moveTo>
                  <a:pt x="24384" y="1524"/>
                </a:moveTo>
                <a:lnTo>
                  <a:pt x="10668" y="1524"/>
                </a:lnTo>
                <a:lnTo>
                  <a:pt x="13716" y="0"/>
                </a:lnTo>
                <a:lnTo>
                  <a:pt x="22860" y="0"/>
                </a:lnTo>
                <a:lnTo>
                  <a:pt x="24384" y="1524"/>
                </a:lnTo>
                <a:close/>
              </a:path>
              <a:path w="38100" h="62864" extrusionOk="0">
                <a:moveTo>
                  <a:pt x="1524" y="13716"/>
                </a:moveTo>
                <a:lnTo>
                  <a:pt x="1524" y="6096"/>
                </a:lnTo>
                <a:lnTo>
                  <a:pt x="4572" y="4572"/>
                </a:lnTo>
                <a:lnTo>
                  <a:pt x="6096" y="3048"/>
                </a:lnTo>
                <a:lnTo>
                  <a:pt x="9144" y="1524"/>
                </a:lnTo>
                <a:lnTo>
                  <a:pt x="25908" y="1524"/>
                </a:lnTo>
                <a:lnTo>
                  <a:pt x="28956" y="3048"/>
                </a:lnTo>
                <a:lnTo>
                  <a:pt x="32004" y="6096"/>
                </a:lnTo>
                <a:lnTo>
                  <a:pt x="12192" y="6096"/>
                </a:lnTo>
                <a:lnTo>
                  <a:pt x="12192" y="7620"/>
                </a:lnTo>
                <a:lnTo>
                  <a:pt x="9144" y="7620"/>
                </a:lnTo>
                <a:lnTo>
                  <a:pt x="7620" y="9144"/>
                </a:lnTo>
                <a:lnTo>
                  <a:pt x="6096" y="9144"/>
                </a:lnTo>
                <a:lnTo>
                  <a:pt x="6096" y="10668"/>
                </a:lnTo>
                <a:lnTo>
                  <a:pt x="4572" y="12192"/>
                </a:lnTo>
                <a:lnTo>
                  <a:pt x="3048" y="12192"/>
                </a:lnTo>
                <a:lnTo>
                  <a:pt x="1524" y="13716"/>
                </a:lnTo>
                <a:close/>
              </a:path>
              <a:path w="38100" h="62864" extrusionOk="0">
                <a:moveTo>
                  <a:pt x="38100" y="62484"/>
                </a:moveTo>
                <a:lnTo>
                  <a:pt x="0" y="62484"/>
                </a:lnTo>
                <a:lnTo>
                  <a:pt x="0" y="51816"/>
                </a:lnTo>
                <a:lnTo>
                  <a:pt x="1524" y="50292"/>
                </a:lnTo>
                <a:lnTo>
                  <a:pt x="1524" y="48768"/>
                </a:lnTo>
                <a:lnTo>
                  <a:pt x="3048" y="47244"/>
                </a:lnTo>
                <a:lnTo>
                  <a:pt x="4572" y="44196"/>
                </a:lnTo>
                <a:lnTo>
                  <a:pt x="6096" y="42672"/>
                </a:lnTo>
                <a:lnTo>
                  <a:pt x="9144" y="41148"/>
                </a:lnTo>
                <a:lnTo>
                  <a:pt x="10668" y="39624"/>
                </a:lnTo>
                <a:lnTo>
                  <a:pt x="13716" y="38100"/>
                </a:lnTo>
                <a:lnTo>
                  <a:pt x="25908" y="25908"/>
                </a:lnTo>
                <a:lnTo>
                  <a:pt x="25908" y="24384"/>
                </a:lnTo>
                <a:lnTo>
                  <a:pt x="27432" y="22860"/>
                </a:lnTo>
                <a:lnTo>
                  <a:pt x="27432" y="12192"/>
                </a:lnTo>
                <a:lnTo>
                  <a:pt x="25908" y="10668"/>
                </a:lnTo>
                <a:lnTo>
                  <a:pt x="25908" y="9144"/>
                </a:lnTo>
                <a:lnTo>
                  <a:pt x="24384" y="9144"/>
                </a:lnTo>
                <a:lnTo>
                  <a:pt x="24384" y="7620"/>
                </a:lnTo>
                <a:lnTo>
                  <a:pt x="21336" y="7620"/>
                </a:lnTo>
                <a:lnTo>
                  <a:pt x="19812" y="6096"/>
                </a:lnTo>
                <a:lnTo>
                  <a:pt x="32004" y="6096"/>
                </a:lnTo>
                <a:lnTo>
                  <a:pt x="33528" y="7620"/>
                </a:lnTo>
                <a:lnTo>
                  <a:pt x="33528" y="9144"/>
                </a:lnTo>
                <a:lnTo>
                  <a:pt x="35052" y="12192"/>
                </a:lnTo>
                <a:lnTo>
                  <a:pt x="35052" y="21336"/>
                </a:lnTo>
                <a:lnTo>
                  <a:pt x="33528" y="22860"/>
                </a:lnTo>
                <a:lnTo>
                  <a:pt x="33528" y="27432"/>
                </a:lnTo>
                <a:lnTo>
                  <a:pt x="24384" y="36576"/>
                </a:lnTo>
                <a:lnTo>
                  <a:pt x="21336" y="38100"/>
                </a:lnTo>
                <a:lnTo>
                  <a:pt x="16764" y="42672"/>
                </a:lnTo>
                <a:lnTo>
                  <a:pt x="13716" y="44196"/>
                </a:lnTo>
                <a:lnTo>
                  <a:pt x="7620" y="50292"/>
                </a:lnTo>
                <a:lnTo>
                  <a:pt x="7620" y="56388"/>
                </a:lnTo>
                <a:lnTo>
                  <a:pt x="38100" y="56388"/>
                </a:lnTo>
                <a:lnTo>
                  <a:pt x="38100" y="6248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69" name="Google Shape;269;g10f7e746831_8_93"/>
          <p:cNvSpPr/>
          <p:nvPr/>
        </p:nvSpPr>
        <p:spPr>
          <a:xfrm>
            <a:off x="11230331" y="9465539"/>
            <a:ext cx="65964" cy="115198"/>
          </a:xfrm>
          <a:custGeom>
            <a:avLst/>
            <a:gdLst/>
            <a:ahLst/>
            <a:cxnLst/>
            <a:rect l="l" t="t" r="r" b="b"/>
            <a:pathLst>
              <a:path w="35560" h="62864" extrusionOk="0">
                <a:moveTo>
                  <a:pt x="3048" y="10668"/>
                </a:moveTo>
                <a:lnTo>
                  <a:pt x="3048" y="3048"/>
                </a:lnTo>
                <a:lnTo>
                  <a:pt x="6096" y="1524"/>
                </a:lnTo>
                <a:lnTo>
                  <a:pt x="10668" y="0"/>
                </a:lnTo>
                <a:lnTo>
                  <a:pt x="21336" y="0"/>
                </a:lnTo>
                <a:lnTo>
                  <a:pt x="22860" y="1524"/>
                </a:lnTo>
                <a:lnTo>
                  <a:pt x="25908" y="1524"/>
                </a:lnTo>
                <a:lnTo>
                  <a:pt x="30480" y="6096"/>
                </a:lnTo>
                <a:lnTo>
                  <a:pt x="10668" y="6096"/>
                </a:lnTo>
                <a:lnTo>
                  <a:pt x="6096" y="7620"/>
                </a:lnTo>
                <a:lnTo>
                  <a:pt x="3048" y="10668"/>
                </a:lnTo>
                <a:close/>
              </a:path>
              <a:path w="35560" h="62864" extrusionOk="0">
                <a:moveTo>
                  <a:pt x="30480" y="57912"/>
                </a:moveTo>
                <a:lnTo>
                  <a:pt x="16764" y="57912"/>
                </a:lnTo>
                <a:lnTo>
                  <a:pt x="18288" y="56388"/>
                </a:lnTo>
                <a:lnTo>
                  <a:pt x="21336" y="56388"/>
                </a:lnTo>
                <a:lnTo>
                  <a:pt x="22860" y="54864"/>
                </a:lnTo>
                <a:lnTo>
                  <a:pt x="24384" y="54864"/>
                </a:lnTo>
                <a:lnTo>
                  <a:pt x="27432" y="51816"/>
                </a:lnTo>
                <a:lnTo>
                  <a:pt x="27432" y="50292"/>
                </a:lnTo>
                <a:lnTo>
                  <a:pt x="28956" y="48768"/>
                </a:lnTo>
                <a:lnTo>
                  <a:pt x="28956" y="38100"/>
                </a:lnTo>
                <a:lnTo>
                  <a:pt x="22860" y="33528"/>
                </a:lnTo>
                <a:lnTo>
                  <a:pt x="6096" y="33528"/>
                </a:lnTo>
                <a:lnTo>
                  <a:pt x="6096" y="27432"/>
                </a:lnTo>
                <a:lnTo>
                  <a:pt x="21336" y="27432"/>
                </a:lnTo>
                <a:lnTo>
                  <a:pt x="25908" y="24384"/>
                </a:lnTo>
                <a:lnTo>
                  <a:pt x="25908" y="9144"/>
                </a:lnTo>
                <a:lnTo>
                  <a:pt x="22860" y="6096"/>
                </a:lnTo>
                <a:lnTo>
                  <a:pt x="30480" y="6096"/>
                </a:lnTo>
                <a:lnTo>
                  <a:pt x="32004" y="7620"/>
                </a:lnTo>
                <a:lnTo>
                  <a:pt x="32004" y="9144"/>
                </a:lnTo>
                <a:lnTo>
                  <a:pt x="33528" y="10668"/>
                </a:lnTo>
                <a:lnTo>
                  <a:pt x="33528" y="22860"/>
                </a:lnTo>
                <a:lnTo>
                  <a:pt x="28956" y="27432"/>
                </a:lnTo>
                <a:lnTo>
                  <a:pt x="21336" y="30480"/>
                </a:lnTo>
                <a:lnTo>
                  <a:pt x="25908" y="30480"/>
                </a:lnTo>
                <a:lnTo>
                  <a:pt x="27432" y="32004"/>
                </a:lnTo>
                <a:lnTo>
                  <a:pt x="28956" y="32004"/>
                </a:lnTo>
                <a:lnTo>
                  <a:pt x="33528" y="36576"/>
                </a:lnTo>
                <a:lnTo>
                  <a:pt x="33528" y="38100"/>
                </a:lnTo>
                <a:lnTo>
                  <a:pt x="35052" y="39624"/>
                </a:lnTo>
                <a:lnTo>
                  <a:pt x="35052" y="50292"/>
                </a:lnTo>
                <a:lnTo>
                  <a:pt x="33528" y="51816"/>
                </a:lnTo>
                <a:lnTo>
                  <a:pt x="33528" y="54864"/>
                </a:lnTo>
                <a:lnTo>
                  <a:pt x="30480" y="57912"/>
                </a:lnTo>
                <a:close/>
              </a:path>
              <a:path w="35560" h="62864" extrusionOk="0">
                <a:moveTo>
                  <a:pt x="22860" y="62484"/>
                </a:moveTo>
                <a:lnTo>
                  <a:pt x="4572" y="62484"/>
                </a:lnTo>
                <a:lnTo>
                  <a:pt x="0" y="59436"/>
                </a:lnTo>
                <a:lnTo>
                  <a:pt x="0" y="51816"/>
                </a:lnTo>
                <a:lnTo>
                  <a:pt x="4572" y="56388"/>
                </a:lnTo>
                <a:lnTo>
                  <a:pt x="9144" y="57912"/>
                </a:lnTo>
                <a:lnTo>
                  <a:pt x="30480" y="57912"/>
                </a:lnTo>
                <a:lnTo>
                  <a:pt x="27432" y="59436"/>
                </a:lnTo>
                <a:lnTo>
                  <a:pt x="25908" y="60960"/>
                </a:lnTo>
                <a:lnTo>
                  <a:pt x="22860" y="6248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70" name="Google Shape;270;g10f7e746831_8_93"/>
          <p:cNvSpPr/>
          <p:nvPr/>
        </p:nvSpPr>
        <p:spPr>
          <a:xfrm>
            <a:off x="7178241" y="7206695"/>
            <a:ext cx="961187" cy="2162037"/>
          </a:xfrm>
          <a:custGeom>
            <a:avLst/>
            <a:gdLst/>
            <a:ahLst/>
            <a:cxnLst/>
            <a:rect l="l" t="t" r="r" b="b"/>
            <a:pathLst>
              <a:path w="518160" h="1179829" extrusionOk="0">
                <a:moveTo>
                  <a:pt x="518159" y="1179575"/>
                </a:moveTo>
                <a:lnTo>
                  <a:pt x="0" y="1179575"/>
                </a:lnTo>
                <a:lnTo>
                  <a:pt x="0" y="0"/>
                </a:lnTo>
                <a:lnTo>
                  <a:pt x="518159" y="0"/>
                </a:lnTo>
                <a:lnTo>
                  <a:pt x="518159" y="1179575"/>
                </a:lnTo>
                <a:close/>
              </a:path>
            </a:pathLst>
          </a:custGeom>
          <a:solidFill>
            <a:srgbClr val="00B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71" name="Google Shape;271;g10f7e746831_8_93"/>
          <p:cNvSpPr/>
          <p:nvPr/>
        </p:nvSpPr>
        <p:spPr>
          <a:xfrm>
            <a:off x="8378022" y="8678156"/>
            <a:ext cx="961187" cy="690035"/>
          </a:xfrm>
          <a:custGeom>
            <a:avLst/>
            <a:gdLst/>
            <a:ahLst/>
            <a:cxnLst/>
            <a:rect l="l" t="t" r="r" b="b"/>
            <a:pathLst>
              <a:path w="518160" h="376554" extrusionOk="0">
                <a:moveTo>
                  <a:pt x="518160" y="376427"/>
                </a:moveTo>
                <a:lnTo>
                  <a:pt x="0" y="376427"/>
                </a:lnTo>
                <a:lnTo>
                  <a:pt x="0" y="0"/>
                </a:lnTo>
                <a:lnTo>
                  <a:pt x="518160" y="0"/>
                </a:lnTo>
                <a:lnTo>
                  <a:pt x="518160" y="376427"/>
                </a:lnTo>
                <a:close/>
              </a:path>
            </a:pathLst>
          </a:custGeom>
          <a:solidFill>
            <a:srgbClr val="00B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72" name="Google Shape;272;g10f7e746831_8_93"/>
          <p:cNvSpPr/>
          <p:nvPr/>
        </p:nvSpPr>
        <p:spPr>
          <a:xfrm>
            <a:off x="9577803" y="8887567"/>
            <a:ext cx="961187" cy="480580"/>
          </a:xfrm>
          <a:custGeom>
            <a:avLst/>
            <a:gdLst/>
            <a:ahLst/>
            <a:cxnLst/>
            <a:rect l="l" t="t" r="r" b="b"/>
            <a:pathLst>
              <a:path w="518160" h="262254" extrusionOk="0">
                <a:moveTo>
                  <a:pt x="518159" y="262127"/>
                </a:moveTo>
                <a:lnTo>
                  <a:pt x="0" y="262127"/>
                </a:lnTo>
                <a:lnTo>
                  <a:pt x="0" y="0"/>
                </a:lnTo>
                <a:lnTo>
                  <a:pt x="518159" y="0"/>
                </a:lnTo>
                <a:lnTo>
                  <a:pt x="518159" y="262127"/>
                </a:lnTo>
                <a:close/>
              </a:path>
            </a:pathLst>
          </a:custGeom>
          <a:solidFill>
            <a:srgbClr val="00B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73" name="Google Shape;273;g10f7e746831_8_93"/>
          <p:cNvSpPr/>
          <p:nvPr/>
        </p:nvSpPr>
        <p:spPr>
          <a:xfrm>
            <a:off x="10777583" y="9021590"/>
            <a:ext cx="961185" cy="346762"/>
          </a:xfrm>
          <a:custGeom>
            <a:avLst/>
            <a:gdLst/>
            <a:ahLst/>
            <a:cxnLst/>
            <a:rect l="l" t="t" r="r" b="b"/>
            <a:pathLst>
              <a:path w="518159" h="189229" extrusionOk="0">
                <a:moveTo>
                  <a:pt x="518160" y="188975"/>
                </a:moveTo>
                <a:lnTo>
                  <a:pt x="0" y="188975"/>
                </a:lnTo>
                <a:lnTo>
                  <a:pt x="0" y="0"/>
                </a:lnTo>
                <a:lnTo>
                  <a:pt x="518160" y="0"/>
                </a:lnTo>
                <a:lnTo>
                  <a:pt x="518160" y="188975"/>
                </a:lnTo>
                <a:close/>
              </a:path>
            </a:pathLst>
          </a:custGeom>
          <a:solidFill>
            <a:srgbClr val="00B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74" name="Google Shape;274;g10f7e746831_8_93"/>
          <p:cNvSpPr/>
          <p:nvPr/>
        </p:nvSpPr>
        <p:spPr>
          <a:xfrm>
            <a:off x="7178241" y="2487969"/>
            <a:ext cx="961187" cy="4723205"/>
          </a:xfrm>
          <a:custGeom>
            <a:avLst/>
            <a:gdLst/>
            <a:ahLst/>
            <a:cxnLst/>
            <a:rect l="l" t="t" r="r" b="b"/>
            <a:pathLst>
              <a:path w="518160" h="2577465" extrusionOk="0">
                <a:moveTo>
                  <a:pt x="518159" y="2577084"/>
                </a:moveTo>
                <a:lnTo>
                  <a:pt x="0" y="2577084"/>
                </a:lnTo>
                <a:lnTo>
                  <a:pt x="0" y="0"/>
                </a:lnTo>
                <a:lnTo>
                  <a:pt x="518159" y="0"/>
                </a:lnTo>
                <a:lnTo>
                  <a:pt x="518159" y="2577084"/>
                </a:lnTo>
                <a:close/>
              </a:path>
            </a:pathLst>
          </a:custGeom>
          <a:solidFill>
            <a:srgbClr val="505B6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75" name="Google Shape;275;g10f7e746831_8_93"/>
          <p:cNvSpPr/>
          <p:nvPr/>
        </p:nvSpPr>
        <p:spPr>
          <a:xfrm>
            <a:off x="8378022" y="7416106"/>
            <a:ext cx="961187" cy="1266036"/>
          </a:xfrm>
          <a:custGeom>
            <a:avLst/>
            <a:gdLst/>
            <a:ahLst/>
            <a:cxnLst/>
            <a:rect l="l" t="t" r="r" b="b"/>
            <a:pathLst>
              <a:path w="518160" h="690879" extrusionOk="0">
                <a:moveTo>
                  <a:pt x="518160" y="690371"/>
                </a:moveTo>
                <a:lnTo>
                  <a:pt x="0" y="690371"/>
                </a:lnTo>
                <a:lnTo>
                  <a:pt x="0" y="0"/>
                </a:lnTo>
                <a:lnTo>
                  <a:pt x="518160" y="0"/>
                </a:lnTo>
                <a:lnTo>
                  <a:pt x="518160" y="690371"/>
                </a:lnTo>
                <a:close/>
              </a:path>
            </a:pathLst>
          </a:custGeom>
          <a:solidFill>
            <a:srgbClr val="505B6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76" name="Google Shape;276;g10f7e746831_8_93"/>
          <p:cNvSpPr/>
          <p:nvPr/>
        </p:nvSpPr>
        <p:spPr>
          <a:xfrm>
            <a:off x="9577803" y="7435651"/>
            <a:ext cx="961187" cy="1455711"/>
          </a:xfrm>
          <a:custGeom>
            <a:avLst/>
            <a:gdLst/>
            <a:ahLst/>
            <a:cxnLst/>
            <a:rect l="l" t="t" r="r" b="b"/>
            <a:pathLst>
              <a:path w="518160" h="794385" extrusionOk="0">
                <a:moveTo>
                  <a:pt x="518159" y="794003"/>
                </a:moveTo>
                <a:lnTo>
                  <a:pt x="0" y="794003"/>
                </a:lnTo>
                <a:lnTo>
                  <a:pt x="0" y="0"/>
                </a:lnTo>
                <a:lnTo>
                  <a:pt x="518159" y="0"/>
                </a:lnTo>
                <a:lnTo>
                  <a:pt x="518159" y="794003"/>
                </a:lnTo>
                <a:close/>
              </a:path>
            </a:pathLst>
          </a:custGeom>
          <a:solidFill>
            <a:srgbClr val="505B6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77" name="Google Shape;277;g10f7e746831_8_93"/>
          <p:cNvSpPr/>
          <p:nvPr/>
        </p:nvSpPr>
        <p:spPr>
          <a:xfrm>
            <a:off x="10777583" y="8390563"/>
            <a:ext cx="961185" cy="634182"/>
          </a:xfrm>
          <a:custGeom>
            <a:avLst/>
            <a:gdLst/>
            <a:ahLst/>
            <a:cxnLst/>
            <a:rect l="l" t="t" r="r" b="b"/>
            <a:pathLst>
              <a:path w="518159" h="346075" extrusionOk="0">
                <a:moveTo>
                  <a:pt x="518160" y="345948"/>
                </a:moveTo>
                <a:lnTo>
                  <a:pt x="0" y="345948"/>
                </a:lnTo>
                <a:lnTo>
                  <a:pt x="0" y="0"/>
                </a:lnTo>
                <a:lnTo>
                  <a:pt x="518160" y="0"/>
                </a:lnTo>
                <a:lnTo>
                  <a:pt x="518160" y="345948"/>
                </a:lnTo>
                <a:close/>
              </a:path>
            </a:pathLst>
          </a:custGeom>
          <a:solidFill>
            <a:srgbClr val="505B6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78" name="Google Shape;278;g10f7e746831_8_93"/>
          <p:cNvSpPr/>
          <p:nvPr/>
        </p:nvSpPr>
        <p:spPr>
          <a:xfrm>
            <a:off x="7509288" y="8236997"/>
            <a:ext cx="308616" cy="153600"/>
          </a:xfrm>
          <a:custGeom>
            <a:avLst/>
            <a:gdLst/>
            <a:ahLst/>
            <a:cxnLst/>
            <a:rect l="l" t="t" r="r" b="b"/>
            <a:pathLst>
              <a:path w="166370" h="83820" extrusionOk="0">
                <a:moveTo>
                  <a:pt x="27432" y="0"/>
                </a:moveTo>
                <a:lnTo>
                  <a:pt x="22860" y="0"/>
                </a:lnTo>
                <a:lnTo>
                  <a:pt x="19812" y="3048"/>
                </a:lnTo>
                <a:lnTo>
                  <a:pt x="16764" y="4572"/>
                </a:lnTo>
                <a:lnTo>
                  <a:pt x="15240" y="6096"/>
                </a:lnTo>
                <a:lnTo>
                  <a:pt x="12192" y="7620"/>
                </a:lnTo>
                <a:lnTo>
                  <a:pt x="10668" y="7620"/>
                </a:lnTo>
                <a:lnTo>
                  <a:pt x="9144" y="9144"/>
                </a:lnTo>
                <a:lnTo>
                  <a:pt x="6096" y="10668"/>
                </a:lnTo>
                <a:lnTo>
                  <a:pt x="4572" y="10668"/>
                </a:lnTo>
                <a:lnTo>
                  <a:pt x="1524" y="12192"/>
                </a:lnTo>
                <a:lnTo>
                  <a:pt x="0" y="12192"/>
                </a:lnTo>
                <a:lnTo>
                  <a:pt x="0" y="21336"/>
                </a:lnTo>
                <a:lnTo>
                  <a:pt x="3048" y="21336"/>
                </a:lnTo>
                <a:lnTo>
                  <a:pt x="4572" y="19812"/>
                </a:lnTo>
                <a:lnTo>
                  <a:pt x="7620" y="19812"/>
                </a:lnTo>
                <a:lnTo>
                  <a:pt x="10668" y="16764"/>
                </a:lnTo>
                <a:lnTo>
                  <a:pt x="12192" y="16764"/>
                </a:lnTo>
                <a:lnTo>
                  <a:pt x="13716" y="15240"/>
                </a:lnTo>
                <a:lnTo>
                  <a:pt x="15240" y="15240"/>
                </a:lnTo>
                <a:lnTo>
                  <a:pt x="16764" y="13716"/>
                </a:lnTo>
                <a:lnTo>
                  <a:pt x="18288" y="13716"/>
                </a:lnTo>
                <a:lnTo>
                  <a:pt x="18288" y="82296"/>
                </a:lnTo>
                <a:lnTo>
                  <a:pt x="27432" y="82296"/>
                </a:lnTo>
                <a:lnTo>
                  <a:pt x="27432" y="0"/>
                </a:lnTo>
                <a:close/>
              </a:path>
              <a:path w="166370" h="83820" extrusionOk="0">
                <a:moveTo>
                  <a:pt x="89916" y="0"/>
                </a:moveTo>
                <a:lnTo>
                  <a:pt x="85344" y="0"/>
                </a:lnTo>
                <a:lnTo>
                  <a:pt x="82296" y="3048"/>
                </a:lnTo>
                <a:lnTo>
                  <a:pt x="79248" y="4572"/>
                </a:lnTo>
                <a:lnTo>
                  <a:pt x="77724" y="6096"/>
                </a:lnTo>
                <a:lnTo>
                  <a:pt x="74676" y="7620"/>
                </a:lnTo>
                <a:lnTo>
                  <a:pt x="73152" y="7620"/>
                </a:lnTo>
                <a:lnTo>
                  <a:pt x="71628" y="9144"/>
                </a:lnTo>
                <a:lnTo>
                  <a:pt x="68580" y="10668"/>
                </a:lnTo>
                <a:lnTo>
                  <a:pt x="67056" y="10668"/>
                </a:lnTo>
                <a:lnTo>
                  <a:pt x="64008" y="12192"/>
                </a:lnTo>
                <a:lnTo>
                  <a:pt x="62484" y="12192"/>
                </a:lnTo>
                <a:lnTo>
                  <a:pt x="62484" y="21336"/>
                </a:lnTo>
                <a:lnTo>
                  <a:pt x="65532" y="21336"/>
                </a:lnTo>
                <a:lnTo>
                  <a:pt x="67056" y="19812"/>
                </a:lnTo>
                <a:lnTo>
                  <a:pt x="70104" y="19812"/>
                </a:lnTo>
                <a:lnTo>
                  <a:pt x="73152" y="16764"/>
                </a:lnTo>
                <a:lnTo>
                  <a:pt x="74676" y="16764"/>
                </a:lnTo>
                <a:lnTo>
                  <a:pt x="76200" y="15240"/>
                </a:lnTo>
                <a:lnTo>
                  <a:pt x="77724" y="15240"/>
                </a:lnTo>
                <a:lnTo>
                  <a:pt x="79248" y="13716"/>
                </a:lnTo>
                <a:lnTo>
                  <a:pt x="80772" y="13716"/>
                </a:lnTo>
                <a:lnTo>
                  <a:pt x="80772" y="82296"/>
                </a:lnTo>
                <a:lnTo>
                  <a:pt x="89916" y="82296"/>
                </a:lnTo>
                <a:lnTo>
                  <a:pt x="89916" y="0"/>
                </a:lnTo>
                <a:close/>
              </a:path>
              <a:path w="166370" h="83820" extrusionOk="0">
                <a:moveTo>
                  <a:pt x="166116" y="56388"/>
                </a:moveTo>
                <a:lnTo>
                  <a:pt x="164592" y="54864"/>
                </a:lnTo>
                <a:lnTo>
                  <a:pt x="164592" y="51816"/>
                </a:lnTo>
                <a:lnTo>
                  <a:pt x="163068" y="50292"/>
                </a:lnTo>
                <a:lnTo>
                  <a:pt x="161544" y="47244"/>
                </a:lnTo>
                <a:lnTo>
                  <a:pt x="156972" y="42672"/>
                </a:lnTo>
                <a:lnTo>
                  <a:pt x="153924" y="42672"/>
                </a:lnTo>
                <a:lnTo>
                  <a:pt x="152400" y="41148"/>
                </a:lnTo>
                <a:lnTo>
                  <a:pt x="149352" y="39624"/>
                </a:lnTo>
                <a:lnTo>
                  <a:pt x="146304" y="39624"/>
                </a:lnTo>
                <a:lnTo>
                  <a:pt x="153428" y="36753"/>
                </a:lnTo>
                <a:lnTo>
                  <a:pt x="158686" y="32575"/>
                </a:lnTo>
                <a:lnTo>
                  <a:pt x="161950" y="26987"/>
                </a:lnTo>
                <a:lnTo>
                  <a:pt x="163068" y="19812"/>
                </a:lnTo>
                <a:lnTo>
                  <a:pt x="163068" y="16764"/>
                </a:lnTo>
                <a:lnTo>
                  <a:pt x="161544" y="13716"/>
                </a:lnTo>
                <a:lnTo>
                  <a:pt x="161544" y="10668"/>
                </a:lnTo>
                <a:lnTo>
                  <a:pt x="158496" y="7620"/>
                </a:lnTo>
                <a:lnTo>
                  <a:pt x="156972" y="4572"/>
                </a:lnTo>
                <a:lnTo>
                  <a:pt x="153924" y="3048"/>
                </a:lnTo>
                <a:lnTo>
                  <a:pt x="152400" y="3048"/>
                </a:lnTo>
                <a:lnTo>
                  <a:pt x="146304" y="0"/>
                </a:lnTo>
                <a:lnTo>
                  <a:pt x="132588" y="0"/>
                </a:lnTo>
                <a:lnTo>
                  <a:pt x="126492" y="1524"/>
                </a:lnTo>
                <a:lnTo>
                  <a:pt x="121920" y="4572"/>
                </a:lnTo>
                <a:lnTo>
                  <a:pt x="121920" y="13716"/>
                </a:lnTo>
                <a:lnTo>
                  <a:pt x="126492" y="9144"/>
                </a:lnTo>
                <a:lnTo>
                  <a:pt x="132588" y="7620"/>
                </a:lnTo>
                <a:lnTo>
                  <a:pt x="147828" y="7620"/>
                </a:lnTo>
                <a:lnTo>
                  <a:pt x="152400" y="12192"/>
                </a:lnTo>
                <a:lnTo>
                  <a:pt x="152400" y="32004"/>
                </a:lnTo>
                <a:lnTo>
                  <a:pt x="146304" y="36576"/>
                </a:lnTo>
                <a:lnTo>
                  <a:pt x="126492" y="36576"/>
                </a:lnTo>
                <a:lnTo>
                  <a:pt x="126492" y="44196"/>
                </a:lnTo>
                <a:lnTo>
                  <a:pt x="134112" y="44196"/>
                </a:lnTo>
                <a:lnTo>
                  <a:pt x="143243" y="45326"/>
                </a:lnTo>
                <a:lnTo>
                  <a:pt x="149923" y="48577"/>
                </a:lnTo>
                <a:lnTo>
                  <a:pt x="154051" y="53848"/>
                </a:lnTo>
                <a:lnTo>
                  <a:pt x="155448" y="60960"/>
                </a:lnTo>
                <a:lnTo>
                  <a:pt x="155448" y="67056"/>
                </a:lnTo>
                <a:lnTo>
                  <a:pt x="147828" y="74676"/>
                </a:lnTo>
                <a:lnTo>
                  <a:pt x="144780" y="74676"/>
                </a:lnTo>
                <a:lnTo>
                  <a:pt x="143256" y="76200"/>
                </a:lnTo>
                <a:lnTo>
                  <a:pt x="131064" y="76200"/>
                </a:lnTo>
                <a:lnTo>
                  <a:pt x="123444" y="73152"/>
                </a:lnTo>
                <a:lnTo>
                  <a:pt x="118872" y="70104"/>
                </a:lnTo>
                <a:lnTo>
                  <a:pt x="118872" y="79248"/>
                </a:lnTo>
                <a:lnTo>
                  <a:pt x="123444" y="82296"/>
                </a:lnTo>
                <a:lnTo>
                  <a:pt x="129540" y="83820"/>
                </a:lnTo>
                <a:lnTo>
                  <a:pt x="144780" y="83820"/>
                </a:lnTo>
                <a:lnTo>
                  <a:pt x="149352" y="82296"/>
                </a:lnTo>
                <a:lnTo>
                  <a:pt x="155448" y="79248"/>
                </a:lnTo>
                <a:lnTo>
                  <a:pt x="158496" y="76200"/>
                </a:lnTo>
                <a:lnTo>
                  <a:pt x="161544" y="73152"/>
                </a:lnTo>
                <a:lnTo>
                  <a:pt x="164592" y="67056"/>
                </a:lnTo>
                <a:lnTo>
                  <a:pt x="166116" y="62484"/>
                </a:lnTo>
                <a:lnTo>
                  <a:pt x="166116" y="5638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79" name="Google Shape;279;g10f7e746831_8_93"/>
          <p:cNvSpPr/>
          <p:nvPr/>
        </p:nvSpPr>
        <p:spPr>
          <a:xfrm>
            <a:off x="11165250" y="9144444"/>
            <a:ext cx="201425" cy="153600"/>
          </a:xfrm>
          <a:custGeom>
            <a:avLst/>
            <a:gdLst/>
            <a:ahLst/>
            <a:cxnLst/>
            <a:rect l="l" t="t" r="r" b="b"/>
            <a:pathLst>
              <a:path w="108585" h="83820" extrusionOk="0">
                <a:moveTo>
                  <a:pt x="28956" y="0"/>
                </a:moveTo>
                <a:lnTo>
                  <a:pt x="25908" y="0"/>
                </a:lnTo>
                <a:lnTo>
                  <a:pt x="24384" y="1524"/>
                </a:lnTo>
                <a:lnTo>
                  <a:pt x="21336" y="1524"/>
                </a:lnTo>
                <a:lnTo>
                  <a:pt x="16764" y="6096"/>
                </a:lnTo>
                <a:lnTo>
                  <a:pt x="13716" y="7620"/>
                </a:lnTo>
                <a:lnTo>
                  <a:pt x="12192" y="7620"/>
                </a:lnTo>
                <a:lnTo>
                  <a:pt x="9144" y="9144"/>
                </a:lnTo>
                <a:lnTo>
                  <a:pt x="7620" y="10668"/>
                </a:lnTo>
                <a:lnTo>
                  <a:pt x="4572" y="10668"/>
                </a:lnTo>
                <a:lnTo>
                  <a:pt x="3048" y="12192"/>
                </a:lnTo>
                <a:lnTo>
                  <a:pt x="0" y="12192"/>
                </a:lnTo>
                <a:lnTo>
                  <a:pt x="0" y="21336"/>
                </a:lnTo>
                <a:lnTo>
                  <a:pt x="4572" y="21336"/>
                </a:lnTo>
                <a:lnTo>
                  <a:pt x="6096" y="19812"/>
                </a:lnTo>
                <a:lnTo>
                  <a:pt x="7620" y="19812"/>
                </a:lnTo>
                <a:lnTo>
                  <a:pt x="10668" y="18288"/>
                </a:lnTo>
                <a:lnTo>
                  <a:pt x="12192" y="18288"/>
                </a:lnTo>
                <a:lnTo>
                  <a:pt x="15240" y="15240"/>
                </a:lnTo>
                <a:lnTo>
                  <a:pt x="16764" y="15240"/>
                </a:lnTo>
                <a:lnTo>
                  <a:pt x="19812" y="12192"/>
                </a:lnTo>
                <a:lnTo>
                  <a:pt x="19812" y="82296"/>
                </a:lnTo>
                <a:lnTo>
                  <a:pt x="28956" y="82296"/>
                </a:lnTo>
                <a:lnTo>
                  <a:pt x="28956" y="0"/>
                </a:lnTo>
                <a:close/>
              </a:path>
              <a:path w="108585" h="83820" extrusionOk="0">
                <a:moveTo>
                  <a:pt x="108191" y="54864"/>
                </a:moveTo>
                <a:lnTo>
                  <a:pt x="106667" y="53340"/>
                </a:lnTo>
                <a:lnTo>
                  <a:pt x="106667" y="51816"/>
                </a:lnTo>
                <a:lnTo>
                  <a:pt x="105143" y="48768"/>
                </a:lnTo>
                <a:lnTo>
                  <a:pt x="99047" y="42672"/>
                </a:lnTo>
                <a:lnTo>
                  <a:pt x="97523" y="41148"/>
                </a:lnTo>
                <a:lnTo>
                  <a:pt x="97523" y="54864"/>
                </a:lnTo>
                <a:lnTo>
                  <a:pt x="97523" y="64008"/>
                </a:lnTo>
                <a:lnTo>
                  <a:pt x="95999" y="65532"/>
                </a:lnTo>
                <a:lnTo>
                  <a:pt x="95999" y="68580"/>
                </a:lnTo>
                <a:lnTo>
                  <a:pt x="91427" y="73152"/>
                </a:lnTo>
                <a:lnTo>
                  <a:pt x="89903" y="73152"/>
                </a:lnTo>
                <a:lnTo>
                  <a:pt x="88379" y="74676"/>
                </a:lnTo>
                <a:lnTo>
                  <a:pt x="86855" y="74676"/>
                </a:lnTo>
                <a:lnTo>
                  <a:pt x="83807" y="76200"/>
                </a:lnTo>
                <a:lnTo>
                  <a:pt x="79235" y="76200"/>
                </a:lnTo>
                <a:lnTo>
                  <a:pt x="76187" y="74676"/>
                </a:lnTo>
                <a:lnTo>
                  <a:pt x="74663" y="74676"/>
                </a:lnTo>
                <a:lnTo>
                  <a:pt x="73139" y="73152"/>
                </a:lnTo>
                <a:lnTo>
                  <a:pt x="71615" y="73152"/>
                </a:lnTo>
                <a:lnTo>
                  <a:pt x="67043" y="68580"/>
                </a:lnTo>
                <a:lnTo>
                  <a:pt x="67043" y="65532"/>
                </a:lnTo>
                <a:lnTo>
                  <a:pt x="65519" y="64008"/>
                </a:lnTo>
                <a:lnTo>
                  <a:pt x="65519" y="54864"/>
                </a:lnTo>
                <a:lnTo>
                  <a:pt x="67043" y="51816"/>
                </a:lnTo>
                <a:lnTo>
                  <a:pt x="67043" y="50292"/>
                </a:lnTo>
                <a:lnTo>
                  <a:pt x="73139" y="44196"/>
                </a:lnTo>
                <a:lnTo>
                  <a:pt x="74663" y="44196"/>
                </a:lnTo>
                <a:lnTo>
                  <a:pt x="77711" y="42672"/>
                </a:lnTo>
                <a:lnTo>
                  <a:pt x="86855" y="42672"/>
                </a:lnTo>
                <a:lnTo>
                  <a:pt x="88379" y="44196"/>
                </a:lnTo>
                <a:lnTo>
                  <a:pt x="89903" y="44196"/>
                </a:lnTo>
                <a:lnTo>
                  <a:pt x="95999" y="50292"/>
                </a:lnTo>
                <a:lnTo>
                  <a:pt x="95999" y="53340"/>
                </a:lnTo>
                <a:lnTo>
                  <a:pt x="97523" y="54864"/>
                </a:lnTo>
                <a:lnTo>
                  <a:pt x="97523" y="41148"/>
                </a:lnTo>
                <a:lnTo>
                  <a:pt x="95999" y="39624"/>
                </a:lnTo>
                <a:lnTo>
                  <a:pt x="92951" y="38100"/>
                </a:lnTo>
                <a:lnTo>
                  <a:pt x="95999" y="36576"/>
                </a:lnTo>
                <a:lnTo>
                  <a:pt x="97523" y="35052"/>
                </a:lnTo>
                <a:lnTo>
                  <a:pt x="99047" y="33528"/>
                </a:lnTo>
                <a:lnTo>
                  <a:pt x="100571" y="30480"/>
                </a:lnTo>
                <a:lnTo>
                  <a:pt x="103619" y="27432"/>
                </a:lnTo>
                <a:lnTo>
                  <a:pt x="103619" y="15240"/>
                </a:lnTo>
                <a:lnTo>
                  <a:pt x="102095" y="12192"/>
                </a:lnTo>
                <a:lnTo>
                  <a:pt x="102095" y="10668"/>
                </a:lnTo>
                <a:lnTo>
                  <a:pt x="100571" y="7620"/>
                </a:lnTo>
                <a:lnTo>
                  <a:pt x="97523" y="6096"/>
                </a:lnTo>
                <a:lnTo>
                  <a:pt x="95999" y="4572"/>
                </a:lnTo>
                <a:lnTo>
                  <a:pt x="94475" y="3810"/>
                </a:lnTo>
                <a:lnTo>
                  <a:pt x="94475" y="16764"/>
                </a:lnTo>
                <a:lnTo>
                  <a:pt x="94475" y="27432"/>
                </a:lnTo>
                <a:lnTo>
                  <a:pt x="92951" y="28956"/>
                </a:lnTo>
                <a:lnTo>
                  <a:pt x="92951" y="30480"/>
                </a:lnTo>
                <a:lnTo>
                  <a:pt x="91427" y="30480"/>
                </a:lnTo>
                <a:lnTo>
                  <a:pt x="88379" y="33528"/>
                </a:lnTo>
                <a:lnTo>
                  <a:pt x="86855" y="33528"/>
                </a:lnTo>
                <a:lnTo>
                  <a:pt x="85331" y="35052"/>
                </a:lnTo>
                <a:lnTo>
                  <a:pt x="77711" y="35052"/>
                </a:lnTo>
                <a:lnTo>
                  <a:pt x="76187" y="33528"/>
                </a:lnTo>
                <a:lnTo>
                  <a:pt x="74663" y="33528"/>
                </a:lnTo>
                <a:lnTo>
                  <a:pt x="68567" y="27432"/>
                </a:lnTo>
                <a:lnTo>
                  <a:pt x="68567" y="16764"/>
                </a:lnTo>
                <a:lnTo>
                  <a:pt x="70091" y="15240"/>
                </a:lnTo>
                <a:lnTo>
                  <a:pt x="70091" y="13716"/>
                </a:lnTo>
                <a:lnTo>
                  <a:pt x="74663" y="9144"/>
                </a:lnTo>
                <a:lnTo>
                  <a:pt x="76187" y="9144"/>
                </a:lnTo>
                <a:lnTo>
                  <a:pt x="77711" y="7620"/>
                </a:lnTo>
                <a:lnTo>
                  <a:pt x="85331" y="7620"/>
                </a:lnTo>
                <a:lnTo>
                  <a:pt x="86855" y="9144"/>
                </a:lnTo>
                <a:lnTo>
                  <a:pt x="88379" y="9144"/>
                </a:lnTo>
                <a:lnTo>
                  <a:pt x="92951" y="13716"/>
                </a:lnTo>
                <a:lnTo>
                  <a:pt x="94475" y="16764"/>
                </a:lnTo>
                <a:lnTo>
                  <a:pt x="94475" y="3810"/>
                </a:lnTo>
                <a:lnTo>
                  <a:pt x="89903" y="1524"/>
                </a:lnTo>
                <a:lnTo>
                  <a:pt x="88379" y="0"/>
                </a:lnTo>
                <a:lnTo>
                  <a:pt x="74663" y="0"/>
                </a:lnTo>
                <a:lnTo>
                  <a:pt x="73139" y="1524"/>
                </a:lnTo>
                <a:lnTo>
                  <a:pt x="67043" y="4572"/>
                </a:lnTo>
                <a:lnTo>
                  <a:pt x="65519" y="6096"/>
                </a:lnTo>
                <a:lnTo>
                  <a:pt x="62471" y="7620"/>
                </a:lnTo>
                <a:lnTo>
                  <a:pt x="60947" y="10668"/>
                </a:lnTo>
                <a:lnTo>
                  <a:pt x="60947" y="12192"/>
                </a:lnTo>
                <a:lnTo>
                  <a:pt x="59423" y="15240"/>
                </a:lnTo>
                <a:lnTo>
                  <a:pt x="59423" y="27432"/>
                </a:lnTo>
                <a:lnTo>
                  <a:pt x="62471" y="30480"/>
                </a:lnTo>
                <a:lnTo>
                  <a:pt x="63995" y="33528"/>
                </a:lnTo>
                <a:lnTo>
                  <a:pt x="67043" y="36576"/>
                </a:lnTo>
                <a:lnTo>
                  <a:pt x="70091" y="38100"/>
                </a:lnTo>
                <a:lnTo>
                  <a:pt x="68567" y="39624"/>
                </a:lnTo>
                <a:lnTo>
                  <a:pt x="65519" y="41148"/>
                </a:lnTo>
                <a:lnTo>
                  <a:pt x="57899" y="48768"/>
                </a:lnTo>
                <a:lnTo>
                  <a:pt x="56375" y="51816"/>
                </a:lnTo>
                <a:lnTo>
                  <a:pt x="56375" y="53340"/>
                </a:lnTo>
                <a:lnTo>
                  <a:pt x="54851" y="54864"/>
                </a:lnTo>
                <a:lnTo>
                  <a:pt x="54851" y="64008"/>
                </a:lnTo>
                <a:lnTo>
                  <a:pt x="57899" y="70104"/>
                </a:lnTo>
                <a:lnTo>
                  <a:pt x="57899" y="73152"/>
                </a:lnTo>
                <a:lnTo>
                  <a:pt x="60947" y="74676"/>
                </a:lnTo>
                <a:lnTo>
                  <a:pt x="62471" y="77724"/>
                </a:lnTo>
                <a:lnTo>
                  <a:pt x="65519" y="79248"/>
                </a:lnTo>
                <a:lnTo>
                  <a:pt x="67043" y="80772"/>
                </a:lnTo>
                <a:lnTo>
                  <a:pt x="71615" y="82296"/>
                </a:lnTo>
                <a:lnTo>
                  <a:pt x="74663" y="83820"/>
                </a:lnTo>
                <a:lnTo>
                  <a:pt x="88379" y="83820"/>
                </a:lnTo>
                <a:lnTo>
                  <a:pt x="91427" y="82296"/>
                </a:lnTo>
                <a:lnTo>
                  <a:pt x="95999" y="80772"/>
                </a:lnTo>
                <a:lnTo>
                  <a:pt x="97523" y="79248"/>
                </a:lnTo>
                <a:lnTo>
                  <a:pt x="100571" y="77724"/>
                </a:lnTo>
                <a:lnTo>
                  <a:pt x="101333" y="76200"/>
                </a:lnTo>
                <a:lnTo>
                  <a:pt x="102095" y="74676"/>
                </a:lnTo>
                <a:lnTo>
                  <a:pt x="105143" y="73152"/>
                </a:lnTo>
                <a:lnTo>
                  <a:pt x="105143" y="70104"/>
                </a:lnTo>
                <a:lnTo>
                  <a:pt x="108191" y="64008"/>
                </a:lnTo>
                <a:lnTo>
                  <a:pt x="108191" y="5486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280" name="Google Shape;280;g10f7e746831_8_93"/>
          <p:cNvPicPr preferRelativeResize="0"/>
          <p:nvPr/>
        </p:nvPicPr>
        <p:blipFill rotWithShape="1">
          <a:blip r:embed="rId20">
            <a:alphaModFix/>
          </a:blip>
          <a:srcRect/>
          <a:stretch/>
        </p:blipFill>
        <p:spPr>
          <a:xfrm>
            <a:off x="9954150" y="9077433"/>
            <a:ext cx="206564" cy="153566"/>
          </a:xfrm>
          <a:prstGeom prst="rect">
            <a:avLst/>
          </a:prstGeom>
          <a:noFill/>
          <a:ln>
            <a:noFill/>
          </a:ln>
        </p:spPr>
      </p:pic>
      <p:pic>
        <p:nvPicPr>
          <p:cNvPr id="281" name="Google Shape;281;g10f7e746831_8_93"/>
          <p:cNvPicPr preferRelativeResize="0"/>
          <p:nvPr/>
        </p:nvPicPr>
        <p:blipFill rotWithShape="1">
          <a:blip r:embed="rId21">
            <a:alphaModFix/>
          </a:blip>
          <a:srcRect/>
          <a:stretch/>
        </p:blipFill>
        <p:spPr>
          <a:xfrm>
            <a:off x="8754367" y="8971330"/>
            <a:ext cx="212224" cy="153568"/>
          </a:xfrm>
          <a:prstGeom prst="rect">
            <a:avLst/>
          </a:prstGeom>
          <a:noFill/>
          <a:ln>
            <a:noFill/>
          </a:ln>
        </p:spPr>
      </p:pic>
      <p:pic>
        <p:nvPicPr>
          <p:cNvPr id="282" name="Google Shape;282;g10f7e746831_8_93"/>
          <p:cNvPicPr preferRelativeResize="0"/>
          <p:nvPr/>
        </p:nvPicPr>
        <p:blipFill rotWithShape="1">
          <a:blip r:embed="rId22">
            <a:alphaModFix/>
          </a:blip>
          <a:srcRect/>
          <a:stretch/>
        </p:blipFill>
        <p:spPr>
          <a:xfrm>
            <a:off x="7495164" y="4797074"/>
            <a:ext cx="261064" cy="150776"/>
          </a:xfrm>
          <a:prstGeom prst="rect">
            <a:avLst/>
          </a:prstGeom>
          <a:noFill/>
          <a:ln>
            <a:noFill/>
          </a:ln>
        </p:spPr>
      </p:pic>
      <p:pic>
        <p:nvPicPr>
          <p:cNvPr id="283" name="Google Shape;283;g10f7e746831_8_93"/>
          <p:cNvPicPr preferRelativeResize="0"/>
          <p:nvPr/>
        </p:nvPicPr>
        <p:blipFill rotWithShape="1">
          <a:blip r:embed="rId23">
            <a:alphaModFix/>
          </a:blip>
          <a:srcRect/>
          <a:stretch/>
        </p:blipFill>
        <p:spPr>
          <a:xfrm>
            <a:off x="11156761" y="8658611"/>
            <a:ext cx="159788" cy="153568"/>
          </a:xfrm>
          <a:prstGeom prst="rect">
            <a:avLst/>
          </a:prstGeom>
          <a:noFill/>
          <a:ln>
            <a:noFill/>
          </a:ln>
        </p:spPr>
      </p:pic>
      <p:pic>
        <p:nvPicPr>
          <p:cNvPr id="284" name="Google Shape;284;g10f7e746831_8_93"/>
          <p:cNvPicPr preferRelativeResize="0"/>
          <p:nvPr/>
        </p:nvPicPr>
        <p:blipFill rotWithShape="1">
          <a:blip r:embed="rId24">
            <a:alphaModFix/>
          </a:blip>
          <a:srcRect/>
          <a:stretch/>
        </p:blipFill>
        <p:spPr>
          <a:xfrm>
            <a:off x="8754367" y="7996871"/>
            <a:ext cx="212224" cy="153568"/>
          </a:xfrm>
          <a:prstGeom prst="rect">
            <a:avLst/>
          </a:prstGeom>
          <a:noFill/>
          <a:ln>
            <a:noFill/>
          </a:ln>
        </p:spPr>
      </p:pic>
      <p:pic>
        <p:nvPicPr>
          <p:cNvPr id="285" name="Google Shape;285;g10f7e746831_8_93"/>
          <p:cNvPicPr preferRelativeResize="0"/>
          <p:nvPr/>
        </p:nvPicPr>
        <p:blipFill rotWithShape="1">
          <a:blip r:embed="rId25">
            <a:alphaModFix/>
          </a:blip>
          <a:srcRect/>
          <a:stretch/>
        </p:blipFill>
        <p:spPr>
          <a:xfrm>
            <a:off x="9954150" y="8111350"/>
            <a:ext cx="212224" cy="153568"/>
          </a:xfrm>
          <a:prstGeom prst="rect">
            <a:avLst/>
          </a:prstGeom>
          <a:noFill/>
          <a:ln>
            <a:noFill/>
          </a:ln>
        </p:spPr>
      </p:pic>
      <p:sp>
        <p:nvSpPr>
          <p:cNvPr id="286" name="Google Shape;286;g10f7e746831_8_93"/>
          <p:cNvSpPr/>
          <p:nvPr/>
        </p:nvSpPr>
        <p:spPr>
          <a:xfrm>
            <a:off x="6496266" y="1345980"/>
            <a:ext cx="978856" cy="153598"/>
          </a:xfrm>
          <a:custGeom>
            <a:avLst/>
            <a:gdLst/>
            <a:ahLst/>
            <a:cxnLst/>
            <a:rect l="l" t="t" r="r" b="b"/>
            <a:pathLst>
              <a:path w="527685" h="83819" extrusionOk="0">
                <a:moveTo>
                  <a:pt x="39624" y="56388"/>
                </a:moveTo>
                <a:lnTo>
                  <a:pt x="15252" y="56388"/>
                </a:lnTo>
                <a:lnTo>
                  <a:pt x="15252" y="1524"/>
                </a:lnTo>
                <a:lnTo>
                  <a:pt x="0" y="1524"/>
                </a:lnTo>
                <a:lnTo>
                  <a:pt x="0" y="68580"/>
                </a:lnTo>
                <a:lnTo>
                  <a:pt x="39624" y="68580"/>
                </a:lnTo>
                <a:lnTo>
                  <a:pt x="39624" y="56388"/>
                </a:lnTo>
                <a:close/>
              </a:path>
              <a:path w="527685" h="83819" extrusionOk="0">
                <a:moveTo>
                  <a:pt x="97548" y="36576"/>
                </a:moveTo>
                <a:lnTo>
                  <a:pt x="96024" y="30480"/>
                </a:lnTo>
                <a:lnTo>
                  <a:pt x="94500" y="28956"/>
                </a:lnTo>
                <a:lnTo>
                  <a:pt x="86868" y="21336"/>
                </a:lnTo>
                <a:lnTo>
                  <a:pt x="82296" y="19050"/>
                </a:lnTo>
                <a:lnTo>
                  <a:pt x="82296" y="33528"/>
                </a:lnTo>
                <a:lnTo>
                  <a:pt x="82296" y="54864"/>
                </a:lnTo>
                <a:lnTo>
                  <a:pt x="79248" y="59436"/>
                </a:lnTo>
                <a:lnTo>
                  <a:pt x="64008" y="59436"/>
                </a:lnTo>
                <a:lnTo>
                  <a:pt x="59436" y="54864"/>
                </a:lnTo>
                <a:lnTo>
                  <a:pt x="59436" y="39624"/>
                </a:lnTo>
                <a:lnTo>
                  <a:pt x="60960" y="35052"/>
                </a:lnTo>
                <a:lnTo>
                  <a:pt x="65532" y="30480"/>
                </a:lnTo>
                <a:lnTo>
                  <a:pt x="68580" y="28956"/>
                </a:lnTo>
                <a:lnTo>
                  <a:pt x="79248" y="28956"/>
                </a:lnTo>
                <a:lnTo>
                  <a:pt x="82296" y="33528"/>
                </a:lnTo>
                <a:lnTo>
                  <a:pt x="82296" y="19050"/>
                </a:lnTo>
                <a:lnTo>
                  <a:pt x="80772" y="18288"/>
                </a:lnTo>
                <a:lnTo>
                  <a:pt x="64008" y="18288"/>
                </a:lnTo>
                <a:lnTo>
                  <a:pt x="56388" y="21336"/>
                </a:lnTo>
                <a:lnTo>
                  <a:pt x="47244" y="30480"/>
                </a:lnTo>
                <a:lnTo>
                  <a:pt x="44196" y="36576"/>
                </a:lnTo>
                <a:lnTo>
                  <a:pt x="44196" y="51816"/>
                </a:lnTo>
                <a:lnTo>
                  <a:pt x="47244" y="59436"/>
                </a:lnTo>
                <a:lnTo>
                  <a:pt x="56388" y="68580"/>
                </a:lnTo>
                <a:lnTo>
                  <a:pt x="62484" y="70104"/>
                </a:lnTo>
                <a:lnTo>
                  <a:pt x="79248" y="70104"/>
                </a:lnTo>
                <a:lnTo>
                  <a:pt x="86868" y="68580"/>
                </a:lnTo>
                <a:lnTo>
                  <a:pt x="91452" y="62484"/>
                </a:lnTo>
                <a:lnTo>
                  <a:pt x="94500" y="59436"/>
                </a:lnTo>
                <a:lnTo>
                  <a:pt x="96024" y="57912"/>
                </a:lnTo>
                <a:lnTo>
                  <a:pt x="97548" y="51816"/>
                </a:lnTo>
                <a:lnTo>
                  <a:pt x="97548" y="36576"/>
                </a:lnTo>
                <a:close/>
              </a:path>
              <a:path w="527685" h="83819" extrusionOk="0">
                <a:moveTo>
                  <a:pt x="146316" y="39624"/>
                </a:moveTo>
                <a:lnTo>
                  <a:pt x="124980" y="18288"/>
                </a:lnTo>
                <a:lnTo>
                  <a:pt x="118884" y="18288"/>
                </a:lnTo>
                <a:lnTo>
                  <a:pt x="115836" y="19812"/>
                </a:lnTo>
                <a:lnTo>
                  <a:pt x="112788" y="19812"/>
                </a:lnTo>
                <a:lnTo>
                  <a:pt x="109740" y="21336"/>
                </a:lnTo>
                <a:lnTo>
                  <a:pt x="108216" y="22860"/>
                </a:lnTo>
                <a:lnTo>
                  <a:pt x="108216" y="33528"/>
                </a:lnTo>
                <a:lnTo>
                  <a:pt x="112750" y="30505"/>
                </a:lnTo>
                <a:lnTo>
                  <a:pt x="117360" y="28956"/>
                </a:lnTo>
                <a:lnTo>
                  <a:pt x="129552" y="28956"/>
                </a:lnTo>
                <a:lnTo>
                  <a:pt x="132600" y="32004"/>
                </a:lnTo>
                <a:lnTo>
                  <a:pt x="132600" y="36576"/>
                </a:lnTo>
                <a:lnTo>
                  <a:pt x="132600" y="45720"/>
                </a:lnTo>
                <a:lnTo>
                  <a:pt x="132600" y="51816"/>
                </a:lnTo>
                <a:lnTo>
                  <a:pt x="131076" y="54864"/>
                </a:lnTo>
                <a:lnTo>
                  <a:pt x="128028" y="57912"/>
                </a:lnTo>
                <a:lnTo>
                  <a:pt x="124980" y="59436"/>
                </a:lnTo>
                <a:lnTo>
                  <a:pt x="118884" y="59436"/>
                </a:lnTo>
                <a:lnTo>
                  <a:pt x="118884" y="57912"/>
                </a:lnTo>
                <a:lnTo>
                  <a:pt x="117360" y="56388"/>
                </a:lnTo>
                <a:lnTo>
                  <a:pt x="117360" y="50292"/>
                </a:lnTo>
                <a:lnTo>
                  <a:pt x="118884" y="47244"/>
                </a:lnTo>
                <a:lnTo>
                  <a:pt x="123456" y="47244"/>
                </a:lnTo>
                <a:lnTo>
                  <a:pt x="132600" y="45720"/>
                </a:lnTo>
                <a:lnTo>
                  <a:pt x="132600" y="36576"/>
                </a:lnTo>
                <a:lnTo>
                  <a:pt x="118884" y="38100"/>
                </a:lnTo>
                <a:lnTo>
                  <a:pt x="108216" y="39624"/>
                </a:lnTo>
                <a:lnTo>
                  <a:pt x="103644" y="45720"/>
                </a:lnTo>
                <a:lnTo>
                  <a:pt x="103644" y="64008"/>
                </a:lnTo>
                <a:lnTo>
                  <a:pt x="106692" y="65532"/>
                </a:lnTo>
                <a:lnTo>
                  <a:pt x="109740" y="68580"/>
                </a:lnTo>
                <a:lnTo>
                  <a:pt x="112788" y="70104"/>
                </a:lnTo>
                <a:lnTo>
                  <a:pt x="123456" y="70104"/>
                </a:lnTo>
                <a:lnTo>
                  <a:pt x="128028" y="67056"/>
                </a:lnTo>
                <a:lnTo>
                  <a:pt x="131076" y="62484"/>
                </a:lnTo>
                <a:lnTo>
                  <a:pt x="132600" y="62484"/>
                </a:lnTo>
                <a:lnTo>
                  <a:pt x="132600" y="68580"/>
                </a:lnTo>
                <a:lnTo>
                  <a:pt x="146316" y="68580"/>
                </a:lnTo>
                <a:lnTo>
                  <a:pt x="146316" y="62484"/>
                </a:lnTo>
                <a:lnTo>
                  <a:pt x="146316" y="59436"/>
                </a:lnTo>
                <a:lnTo>
                  <a:pt x="146316" y="45720"/>
                </a:lnTo>
                <a:lnTo>
                  <a:pt x="146316" y="39624"/>
                </a:lnTo>
                <a:close/>
              </a:path>
              <a:path w="527685" h="83819" extrusionOk="0">
                <a:moveTo>
                  <a:pt x="205752" y="38100"/>
                </a:moveTo>
                <a:lnTo>
                  <a:pt x="188976" y="18288"/>
                </a:lnTo>
                <a:lnTo>
                  <a:pt x="181356" y="18288"/>
                </a:lnTo>
                <a:lnTo>
                  <a:pt x="176784" y="21336"/>
                </a:lnTo>
                <a:lnTo>
                  <a:pt x="173736" y="25908"/>
                </a:lnTo>
                <a:lnTo>
                  <a:pt x="173736" y="19812"/>
                </a:lnTo>
                <a:lnTo>
                  <a:pt x="158496" y="19812"/>
                </a:lnTo>
                <a:lnTo>
                  <a:pt x="158496" y="68580"/>
                </a:lnTo>
                <a:lnTo>
                  <a:pt x="173736" y="68580"/>
                </a:lnTo>
                <a:lnTo>
                  <a:pt x="173736" y="35052"/>
                </a:lnTo>
                <a:lnTo>
                  <a:pt x="175260" y="32004"/>
                </a:lnTo>
                <a:lnTo>
                  <a:pt x="176784" y="30480"/>
                </a:lnTo>
                <a:lnTo>
                  <a:pt x="179832" y="28956"/>
                </a:lnTo>
                <a:lnTo>
                  <a:pt x="187452" y="28956"/>
                </a:lnTo>
                <a:lnTo>
                  <a:pt x="190500" y="33528"/>
                </a:lnTo>
                <a:lnTo>
                  <a:pt x="190500" y="68580"/>
                </a:lnTo>
                <a:lnTo>
                  <a:pt x="205752" y="68580"/>
                </a:lnTo>
                <a:lnTo>
                  <a:pt x="205752" y="38100"/>
                </a:lnTo>
                <a:close/>
              </a:path>
              <a:path w="527685" h="83819" extrusionOk="0">
                <a:moveTo>
                  <a:pt x="249948" y="76200"/>
                </a:moveTo>
                <a:lnTo>
                  <a:pt x="208800" y="76200"/>
                </a:lnTo>
                <a:lnTo>
                  <a:pt x="208800" y="83820"/>
                </a:lnTo>
                <a:lnTo>
                  <a:pt x="249948" y="83820"/>
                </a:lnTo>
                <a:lnTo>
                  <a:pt x="249948" y="76200"/>
                </a:lnTo>
                <a:close/>
              </a:path>
              <a:path w="527685" h="83819" extrusionOk="0">
                <a:moveTo>
                  <a:pt x="298704" y="44196"/>
                </a:moveTo>
                <a:lnTo>
                  <a:pt x="297180" y="42672"/>
                </a:lnTo>
                <a:lnTo>
                  <a:pt x="297180" y="41148"/>
                </a:lnTo>
                <a:lnTo>
                  <a:pt x="295656" y="39624"/>
                </a:lnTo>
                <a:lnTo>
                  <a:pt x="294132" y="36576"/>
                </a:lnTo>
                <a:lnTo>
                  <a:pt x="292608" y="35052"/>
                </a:lnTo>
                <a:lnTo>
                  <a:pt x="291084" y="35052"/>
                </a:lnTo>
                <a:lnTo>
                  <a:pt x="289560" y="33528"/>
                </a:lnTo>
                <a:lnTo>
                  <a:pt x="286512" y="32004"/>
                </a:lnTo>
                <a:lnTo>
                  <a:pt x="284988" y="30480"/>
                </a:lnTo>
                <a:lnTo>
                  <a:pt x="281940" y="28956"/>
                </a:lnTo>
                <a:lnTo>
                  <a:pt x="280416" y="28956"/>
                </a:lnTo>
                <a:lnTo>
                  <a:pt x="278892" y="27432"/>
                </a:lnTo>
                <a:lnTo>
                  <a:pt x="277368" y="27432"/>
                </a:lnTo>
                <a:lnTo>
                  <a:pt x="275844" y="25908"/>
                </a:lnTo>
                <a:lnTo>
                  <a:pt x="274320" y="25908"/>
                </a:lnTo>
                <a:lnTo>
                  <a:pt x="271272" y="22860"/>
                </a:lnTo>
                <a:lnTo>
                  <a:pt x="271272" y="21336"/>
                </a:lnTo>
                <a:lnTo>
                  <a:pt x="269748" y="21336"/>
                </a:lnTo>
                <a:lnTo>
                  <a:pt x="269748" y="16764"/>
                </a:lnTo>
                <a:lnTo>
                  <a:pt x="271272" y="16764"/>
                </a:lnTo>
                <a:lnTo>
                  <a:pt x="271272" y="15240"/>
                </a:lnTo>
                <a:lnTo>
                  <a:pt x="272796" y="13716"/>
                </a:lnTo>
                <a:lnTo>
                  <a:pt x="274320" y="13716"/>
                </a:lnTo>
                <a:lnTo>
                  <a:pt x="275844" y="12192"/>
                </a:lnTo>
                <a:lnTo>
                  <a:pt x="286512" y="12192"/>
                </a:lnTo>
                <a:lnTo>
                  <a:pt x="286512" y="13716"/>
                </a:lnTo>
                <a:lnTo>
                  <a:pt x="291084" y="13716"/>
                </a:lnTo>
                <a:lnTo>
                  <a:pt x="292608" y="15240"/>
                </a:lnTo>
                <a:lnTo>
                  <a:pt x="294132" y="15240"/>
                </a:lnTo>
                <a:lnTo>
                  <a:pt x="294132" y="16764"/>
                </a:lnTo>
                <a:lnTo>
                  <a:pt x="295656" y="16764"/>
                </a:lnTo>
                <a:lnTo>
                  <a:pt x="295656" y="12192"/>
                </a:lnTo>
                <a:lnTo>
                  <a:pt x="295656" y="3048"/>
                </a:lnTo>
                <a:lnTo>
                  <a:pt x="294132" y="1524"/>
                </a:lnTo>
                <a:lnTo>
                  <a:pt x="288036" y="1524"/>
                </a:lnTo>
                <a:lnTo>
                  <a:pt x="286512" y="0"/>
                </a:lnTo>
                <a:lnTo>
                  <a:pt x="272796" y="0"/>
                </a:lnTo>
                <a:lnTo>
                  <a:pt x="269748" y="1524"/>
                </a:lnTo>
                <a:lnTo>
                  <a:pt x="266700" y="1524"/>
                </a:lnTo>
                <a:lnTo>
                  <a:pt x="265176" y="3048"/>
                </a:lnTo>
                <a:lnTo>
                  <a:pt x="262128" y="4572"/>
                </a:lnTo>
                <a:lnTo>
                  <a:pt x="256032" y="10668"/>
                </a:lnTo>
                <a:lnTo>
                  <a:pt x="256032" y="13716"/>
                </a:lnTo>
                <a:lnTo>
                  <a:pt x="254508" y="16764"/>
                </a:lnTo>
                <a:lnTo>
                  <a:pt x="254508" y="24384"/>
                </a:lnTo>
                <a:lnTo>
                  <a:pt x="256032" y="28956"/>
                </a:lnTo>
                <a:lnTo>
                  <a:pt x="259080" y="32004"/>
                </a:lnTo>
                <a:lnTo>
                  <a:pt x="260604" y="35052"/>
                </a:lnTo>
                <a:lnTo>
                  <a:pt x="265176" y="38100"/>
                </a:lnTo>
                <a:lnTo>
                  <a:pt x="269748" y="39624"/>
                </a:lnTo>
                <a:lnTo>
                  <a:pt x="271272" y="41148"/>
                </a:lnTo>
                <a:lnTo>
                  <a:pt x="274320" y="41148"/>
                </a:lnTo>
                <a:lnTo>
                  <a:pt x="275844" y="42672"/>
                </a:lnTo>
                <a:lnTo>
                  <a:pt x="277368" y="42672"/>
                </a:lnTo>
                <a:lnTo>
                  <a:pt x="283464" y="48768"/>
                </a:lnTo>
                <a:lnTo>
                  <a:pt x="283464" y="53340"/>
                </a:lnTo>
                <a:lnTo>
                  <a:pt x="278892" y="57912"/>
                </a:lnTo>
                <a:lnTo>
                  <a:pt x="266700" y="57912"/>
                </a:lnTo>
                <a:lnTo>
                  <a:pt x="254508" y="51816"/>
                </a:lnTo>
                <a:lnTo>
                  <a:pt x="254508" y="67056"/>
                </a:lnTo>
                <a:lnTo>
                  <a:pt x="257556" y="68580"/>
                </a:lnTo>
                <a:lnTo>
                  <a:pt x="260604" y="68580"/>
                </a:lnTo>
                <a:lnTo>
                  <a:pt x="263652" y="70104"/>
                </a:lnTo>
                <a:lnTo>
                  <a:pt x="280416" y="70104"/>
                </a:lnTo>
                <a:lnTo>
                  <a:pt x="283464" y="68580"/>
                </a:lnTo>
                <a:lnTo>
                  <a:pt x="286512" y="68580"/>
                </a:lnTo>
                <a:lnTo>
                  <a:pt x="289560" y="67056"/>
                </a:lnTo>
                <a:lnTo>
                  <a:pt x="291084" y="65532"/>
                </a:lnTo>
                <a:lnTo>
                  <a:pt x="294132" y="64008"/>
                </a:lnTo>
                <a:lnTo>
                  <a:pt x="295656" y="62484"/>
                </a:lnTo>
                <a:lnTo>
                  <a:pt x="297942" y="57912"/>
                </a:lnTo>
                <a:lnTo>
                  <a:pt x="298704" y="56388"/>
                </a:lnTo>
                <a:lnTo>
                  <a:pt x="298704" y="44196"/>
                </a:lnTo>
                <a:close/>
              </a:path>
              <a:path w="527685" h="83819" extrusionOk="0">
                <a:moveTo>
                  <a:pt x="336816" y="19812"/>
                </a:moveTo>
                <a:lnTo>
                  <a:pt x="326148" y="19812"/>
                </a:lnTo>
                <a:lnTo>
                  <a:pt x="326148" y="4572"/>
                </a:lnTo>
                <a:lnTo>
                  <a:pt x="310908" y="9144"/>
                </a:lnTo>
                <a:lnTo>
                  <a:pt x="310908" y="19812"/>
                </a:lnTo>
                <a:lnTo>
                  <a:pt x="303288" y="19812"/>
                </a:lnTo>
                <a:lnTo>
                  <a:pt x="303288" y="30480"/>
                </a:lnTo>
                <a:lnTo>
                  <a:pt x="310908" y="30480"/>
                </a:lnTo>
                <a:lnTo>
                  <a:pt x="310908" y="64008"/>
                </a:lnTo>
                <a:lnTo>
                  <a:pt x="317004" y="70104"/>
                </a:lnTo>
                <a:lnTo>
                  <a:pt x="335292" y="70104"/>
                </a:lnTo>
                <a:lnTo>
                  <a:pt x="336816" y="68580"/>
                </a:lnTo>
                <a:lnTo>
                  <a:pt x="336816" y="57912"/>
                </a:lnTo>
                <a:lnTo>
                  <a:pt x="335292" y="59436"/>
                </a:lnTo>
                <a:lnTo>
                  <a:pt x="327672" y="59436"/>
                </a:lnTo>
                <a:lnTo>
                  <a:pt x="326148" y="56388"/>
                </a:lnTo>
                <a:lnTo>
                  <a:pt x="326148" y="30480"/>
                </a:lnTo>
                <a:lnTo>
                  <a:pt x="336816" y="30480"/>
                </a:lnTo>
                <a:lnTo>
                  <a:pt x="336816" y="19812"/>
                </a:lnTo>
                <a:close/>
              </a:path>
              <a:path w="527685" h="83819" extrusionOk="0">
                <a:moveTo>
                  <a:pt x="385584" y="39624"/>
                </a:moveTo>
                <a:lnTo>
                  <a:pt x="384200" y="30505"/>
                </a:lnTo>
                <a:lnTo>
                  <a:pt x="383286" y="28956"/>
                </a:lnTo>
                <a:lnTo>
                  <a:pt x="380250" y="23812"/>
                </a:lnTo>
                <a:lnTo>
                  <a:pt x="374002" y="19697"/>
                </a:lnTo>
                <a:lnTo>
                  <a:pt x="365772" y="18288"/>
                </a:lnTo>
                <a:lnTo>
                  <a:pt x="359676" y="18288"/>
                </a:lnTo>
                <a:lnTo>
                  <a:pt x="355104" y="19812"/>
                </a:lnTo>
                <a:lnTo>
                  <a:pt x="352056" y="19812"/>
                </a:lnTo>
                <a:lnTo>
                  <a:pt x="349008" y="21336"/>
                </a:lnTo>
                <a:lnTo>
                  <a:pt x="347484" y="22860"/>
                </a:lnTo>
                <a:lnTo>
                  <a:pt x="347484" y="33528"/>
                </a:lnTo>
                <a:lnTo>
                  <a:pt x="352056" y="30480"/>
                </a:lnTo>
                <a:lnTo>
                  <a:pt x="358152" y="28956"/>
                </a:lnTo>
                <a:lnTo>
                  <a:pt x="368820" y="28956"/>
                </a:lnTo>
                <a:lnTo>
                  <a:pt x="371868" y="32004"/>
                </a:lnTo>
                <a:lnTo>
                  <a:pt x="371868" y="36576"/>
                </a:lnTo>
                <a:lnTo>
                  <a:pt x="371868" y="45720"/>
                </a:lnTo>
                <a:lnTo>
                  <a:pt x="371868" y="51816"/>
                </a:lnTo>
                <a:lnTo>
                  <a:pt x="370344" y="54864"/>
                </a:lnTo>
                <a:lnTo>
                  <a:pt x="365772" y="59436"/>
                </a:lnTo>
                <a:lnTo>
                  <a:pt x="359676" y="59436"/>
                </a:lnTo>
                <a:lnTo>
                  <a:pt x="356628" y="56388"/>
                </a:lnTo>
                <a:lnTo>
                  <a:pt x="356628" y="50292"/>
                </a:lnTo>
                <a:lnTo>
                  <a:pt x="358152" y="47244"/>
                </a:lnTo>
                <a:lnTo>
                  <a:pt x="362724" y="47244"/>
                </a:lnTo>
                <a:lnTo>
                  <a:pt x="371868" y="45720"/>
                </a:lnTo>
                <a:lnTo>
                  <a:pt x="371868" y="36576"/>
                </a:lnTo>
                <a:lnTo>
                  <a:pt x="358152" y="38100"/>
                </a:lnTo>
                <a:lnTo>
                  <a:pt x="347484" y="39624"/>
                </a:lnTo>
                <a:lnTo>
                  <a:pt x="342912" y="45720"/>
                </a:lnTo>
                <a:lnTo>
                  <a:pt x="342912" y="59436"/>
                </a:lnTo>
                <a:lnTo>
                  <a:pt x="344436" y="64008"/>
                </a:lnTo>
                <a:lnTo>
                  <a:pt x="349008" y="68580"/>
                </a:lnTo>
                <a:lnTo>
                  <a:pt x="352056" y="70104"/>
                </a:lnTo>
                <a:lnTo>
                  <a:pt x="362724" y="70104"/>
                </a:lnTo>
                <a:lnTo>
                  <a:pt x="368820" y="67056"/>
                </a:lnTo>
                <a:lnTo>
                  <a:pt x="371868" y="62484"/>
                </a:lnTo>
                <a:lnTo>
                  <a:pt x="371868" y="68580"/>
                </a:lnTo>
                <a:lnTo>
                  <a:pt x="385584" y="68580"/>
                </a:lnTo>
                <a:lnTo>
                  <a:pt x="385584" y="62484"/>
                </a:lnTo>
                <a:lnTo>
                  <a:pt x="385584" y="59436"/>
                </a:lnTo>
                <a:lnTo>
                  <a:pt x="385584" y="45720"/>
                </a:lnTo>
                <a:lnTo>
                  <a:pt x="385584" y="39624"/>
                </a:lnTo>
                <a:close/>
              </a:path>
              <a:path w="527685" h="83819" extrusionOk="0">
                <a:moveTo>
                  <a:pt x="426732" y="19812"/>
                </a:moveTo>
                <a:lnTo>
                  <a:pt x="416064" y="19812"/>
                </a:lnTo>
                <a:lnTo>
                  <a:pt x="416064" y="4572"/>
                </a:lnTo>
                <a:lnTo>
                  <a:pt x="400824" y="9144"/>
                </a:lnTo>
                <a:lnTo>
                  <a:pt x="400824" y="19812"/>
                </a:lnTo>
                <a:lnTo>
                  <a:pt x="393204" y="19812"/>
                </a:lnTo>
                <a:lnTo>
                  <a:pt x="393204" y="30480"/>
                </a:lnTo>
                <a:lnTo>
                  <a:pt x="400824" y="30480"/>
                </a:lnTo>
                <a:lnTo>
                  <a:pt x="400824" y="64008"/>
                </a:lnTo>
                <a:lnTo>
                  <a:pt x="405396" y="70104"/>
                </a:lnTo>
                <a:lnTo>
                  <a:pt x="423684" y="70104"/>
                </a:lnTo>
                <a:lnTo>
                  <a:pt x="426732" y="68580"/>
                </a:lnTo>
                <a:lnTo>
                  <a:pt x="426732" y="57912"/>
                </a:lnTo>
                <a:lnTo>
                  <a:pt x="425208" y="59436"/>
                </a:lnTo>
                <a:lnTo>
                  <a:pt x="417588" y="59436"/>
                </a:lnTo>
                <a:lnTo>
                  <a:pt x="416064" y="56388"/>
                </a:lnTo>
                <a:lnTo>
                  <a:pt x="416064" y="30480"/>
                </a:lnTo>
                <a:lnTo>
                  <a:pt x="426732" y="30480"/>
                </a:lnTo>
                <a:lnTo>
                  <a:pt x="426732" y="19812"/>
                </a:lnTo>
                <a:close/>
              </a:path>
              <a:path w="527685" h="83819" extrusionOk="0">
                <a:moveTo>
                  <a:pt x="480060" y="19812"/>
                </a:moveTo>
                <a:lnTo>
                  <a:pt x="464820" y="19812"/>
                </a:lnTo>
                <a:lnTo>
                  <a:pt x="464820" y="54864"/>
                </a:lnTo>
                <a:lnTo>
                  <a:pt x="460248" y="59436"/>
                </a:lnTo>
                <a:lnTo>
                  <a:pt x="452628" y="59436"/>
                </a:lnTo>
                <a:lnTo>
                  <a:pt x="449580" y="56388"/>
                </a:lnTo>
                <a:lnTo>
                  <a:pt x="449580" y="19812"/>
                </a:lnTo>
                <a:lnTo>
                  <a:pt x="434340" y="19812"/>
                </a:lnTo>
                <a:lnTo>
                  <a:pt x="434340" y="50292"/>
                </a:lnTo>
                <a:lnTo>
                  <a:pt x="435470" y="59182"/>
                </a:lnTo>
                <a:lnTo>
                  <a:pt x="438721" y="65341"/>
                </a:lnTo>
                <a:lnTo>
                  <a:pt x="443992" y="68948"/>
                </a:lnTo>
                <a:lnTo>
                  <a:pt x="451104" y="70104"/>
                </a:lnTo>
                <a:lnTo>
                  <a:pt x="457200" y="70104"/>
                </a:lnTo>
                <a:lnTo>
                  <a:pt x="461772" y="67056"/>
                </a:lnTo>
                <a:lnTo>
                  <a:pt x="464820" y="62484"/>
                </a:lnTo>
                <a:lnTo>
                  <a:pt x="464820" y="68580"/>
                </a:lnTo>
                <a:lnTo>
                  <a:pt x="480060" y="68580"/>
                </a:lnTo>
                <a:lnTo>
                  <a:pt x="480060" y="62484"/>
                </a:lnTo>
                <a:lnTo>
                  <a:pt x="480060" y="59436"/>
                </a:lnTo>
                <a:lnTo>
                  <a:pt x="480060" y="19812"/>
                </a:lnTo>
                <a:close/>
              </a:path>
              <a:path w="527685" h="83819" extrusionOk="0">
                <a:moveTo>
                  <a:pt x="527304" y="50292"/>
                </a:moveTo>
                <a:lnTo>
                  <a:pt x="525780" y="48768"/>
                </a:lnTo>
                <a:lnTo>
                  <a:pt x="525780" y="47244"/>
                </a:lnTo>
                <a:lnTo>
                  <a:pt x="524256" y="45720"/>
                </a:lnTo>
                <a:lnTo>
                  <a:pt x="524256" y="44196"/>
                </a:lnTo>
                <a:lnTo>
                  <a:pt x="522732" y="44196"/>
                </a:lnTo>
                <a:lnTo>
                  <a:pt x="519684" y="41148"/>
                </a:lnTo>
                <a:lnTo>
                  <a:pt x="518160" y="41148"/>
                </a:lnTo>
                <a:lnTo>
                  <a:pt x="516636" y="39624"/>
                </a:lnTo>
                <a:lnTo>
                  <a:pt x="513588" y="39624"/>
                </a:lnTo>
                <a:lnTo>
                  <a:pt x="512064" y="38100"/>
                </a:lnTo>
                <a:lnTo>
                  <a:pt x="509016" y="38100"/>
                </a:lnTo>
                <a:lnTo>
                  <a:pt x="509016" y="36576"/>
                </a:lnTo>
                <a:lnTo>
                  <a:pt x="507492" y="36576"/>
                </a:lnTo>
                <a:lnTo>
                  <a:pt x="505968" y="35052"/>
                </a:lnTo>
                <a:lnTo>
                  <a:pt x="505968" y="30480"/>
                </a:lnTo>
                <a:lnTo>
                  <a:pt x="507492" y="30480"/>
                </a:lnTo>
                <a:lnTo>
                  <a:pt x="509016" y="28956"/>
                </a:lnTo>
                <a:lnTo>
                  <a:pt x="516636" y="28956"/>
                </a:lnTo>
                <a:lnTo>
                  <a:pt x="518160" y="30480"/>
                </a:lnTo>
                <a:lnTo>
                  <a:pt x="522732" y="30480"/>
                </a:lnTo>
                <a:lnTo>
                  <a:pt x="524256" y="32004"/>
                </a:lnTo>
                <a:lnTo>
                  <a:pt x="524256" y="28956"/>
                </a:lnTo>
                <a:lnTo>
                  <a:pt x="524256" y="19812"/>
                </a:lnTo>
                <a:lnTo>
                  <a:pt x="519684" y="19812"/>
                </a:lnTo>
                <a:lnTo>
                  <a:pt x="518160" y="18288"/>
                </a:lnTo>
                <a:lnTo>
                  <a:pt x="505968" y="18288"/>
                </a:lnTo>
                <a:lnTo>
                  <a:pt x="502920" y="19812"/>
                </a:lnTo>
                <a:lnTo>
                  <a:pt x="501396" y="19812"/>
                </a:lnTo>
                <a:lnTo>
                  <a:pt x="498348" y="21336"/>
                </a:lnTo>
                <a:lnTo>
                  <a:pt x="496824" y="22860"/>
                </a:lnTo>
                <a:lnTo>
                  <a:pt x="495300" y="22860"/>
                </a:lnTo>
                <a:lnTo>
                  <a:pt x="493776" y="24384"/>
                </a:lnTo>
                <a:lnTo>
                  <a:pt x="492252" y="27432"/>
                </a:lnTo>
                <a:lnTo>
                  <a:pt x="490728" y="28956"/>
                </a:lnTo>
                <a:lnTo>
                  <a:pt x="490728" y="39624"/>
                </a:lnTo>
                <a:lnTo>
                  <a:pt x="492252" y="41148"/>
                </a:lnTo>
                <a:lnTo>
                  <a:pt x="492252" y="42672"/>
                </a:lnTo>
                <a:lnTo>
                  <a:pt x="493776" y="42672"/>
                </a:lnTo>
                <a:lnTo>
                  <a:pt x="493776" y="44196"/>
                </a:lnTo>
                <a:lnTo>
                  <a:pt x="495300" y="45720"/>
                </a:lnTo>
                <a:lnTo>
                  <a:pt x="496824" y="45720"/>
                </a:lnTo>
                <a:lnTo>
                  <a:pt x="498348" y="47244"/>
                </a:lnTo>
                <a:lnTo>
                  <a:pt x="499872" y="47244"/>
                </a:lnTo>
                <a:lnTo>
                  <a:pt x="502920" y="48768"/>
                </a:lnTo>
                <a:lnTo>
                  <a:pt x="504444" y="50292"/>
                </a:lnTo>
                <a:lnTo>
                  <a:pt x="509016" y="50292"/>
                </a:lnTo>
                <a:lnTo>
                  <a:pt x="509016" y="51816"/>
                </a:lnTo>
                <a:lnTo>
                  <a:pt x="512064" y="51816"/>
                </a:lnTo>
                <a:lnTo>
                  <a:pt x="512064" y="53340"/>
                </a:lnTo>
                <a:lnTo>
                  <a:pt x="513588" y="53340"/>
                </a:lnTo>
                <a:lnTo>
                  <a:pt x="513588" y="56388"/>
                </a:lnTo>
                <a:lnTo>
                  <a:pt x="512064" y="57912"/>
                </a:lnTo>
                <a:lnTo>
                  <a:pt x="510540" y="57912"/>
                </a:lnTo>
                <a:lnTo>
                  <a:pt x="509016" y="59436"/>
                </a:lnTo>
                <a:lnTo>
                  <a:pt x="499872" y="59436"/>
                </a:lnTo>
                <a:lnTo>
                  <a:pt x="498348" y="57912"/>
                </a:lnTo>
                <a:lnTo>
                  <a:pt x="495300" y="57912"/>
                </a:lnTo>
                <a:lnTo>
                  <a:pt x="492252" y="56388"/>
                </a:lnTo>
                <a:lnTo>
                  <a:pt x="490728" y="54864"/>
                </a:lnTo>
                <a:lnTo>
                  <a:pt x="490728" y="67056"/>
                </a:lnTo>
                <a:lnTo>
                  <a:pt x="495300" y="70104"/>
                </a:lnTo>
                <a:lnTo>
                  <a:pt x="513588" y="70104"/>
                </a:lnTo>
                <a:lnTo>
                  <a:pt x="515112" y="68580"/>
                </a:lnTo>
                <a:lnTo>
                  <a:pt x="518160" y="68580"/>
                </a:lnTo>
                <a:lnTo>
                  <a:pt x="519684" y="67056"/>
                </a:lnTo>
                <a:lnTo>
                  <a:pt x="522732" y="65532"/>
                </a:lnTo>
                <a:lnTo>
                  <a:pt x="524256" y="64008"/>
                </a:lnTo>
                <a:lnTo>
                  <a:pt x="525780" y="60960"/>
                </a:lnTo>
                <a:lnTo>
                  <a:pt x="525780" y="59436"/>
                </a:lnTo>
                <a:lnTo>
                  <a:pt x="527304" y="56388"/>
                </a:lnTo>
                <a:lnTo>
                  <a:pt x="527304" y="50292"/>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287" name="Google Shape;287;g10f7e746831_8_93"/>
          <p:cNvPicPr preferRelativeResize="0"/>
          <p:nvPr/>
        </p:nvPicPr>
        <p:blipFill rotWithShape="1">
          <a:blip r:embed="rId26">
            <a:alphaModFix/>
          </a:blip>
          <a:srcRect/>
          <a:stretch/>
        </p:blipFill>
        <p:spPr>
          <a:xfrm>
            <a:off x="7599862" y="1345980"/>
            <a:ext cx="246181" cy="136813"/>
          </a:xfrm>
          <a:prstGeom prst="rect">
            <a:avLst/>
          </a:prstGeom>
          <a:noFill/>
          <a:ln>
            <a:noFill/>
          </a:ln>
        </p:spPr>
      </p:pic>
      <p:grpSp>
        <p:nvGrpSpPr>
          <p:cNvPr id="288" name="Google Shape;288;g10f7e746831_8_93"/>
          <p:cNvGrpSpPr/>
          <p:nvPr/>
        </p:nvGrpSpPr>
        <p:grpSpPr>
          <a:xfrm>
            <a:off x="7934032" y="1345953"/>
            <a:ext cx="226381" cy="136812"/>
            <a:chOff x="4530852" y="1618487"/>
            <a:chExt cx="121920" cy="74675"/>
          </a:xfrm>
        </p:grpSpPr>
        <p:pic>
          <p:nvPicPr>
            <p:cNvPr id="289" name="Google Shape;289;g10f7e746831_8_93"/>
            <p:cNvPicPr preferRelativeResize="0"/>
            <p:nvPr/>
          </p:nvPicPr>
          <p:blipFill rotWithShape="1">
            <a:blip r:embed="rId27">
              <a:alphaModFix/>
            </a:blip>
            <a:srcRect/>
            <a:stretch/>
          </p:blipFill>
          <p:spPr>
            <a:xfrm>
              <a:off x="4530852" y="1618487"/>
              <a:ext cx="71627" cy="74675"/>
            </a:xfrm>
            <a:prstGeom prst="rect">
              <a:avLst/>
            </a:prstGeom>
            <a:noFill/>
            <a:ln>
              <a:noFill/>
            </a:ln>
          </p:spPr>
        </p:pic>
        <p:sp>
          <p:nvSpPr>
            <p:cNvPr id="290" name="Google Shape;290;g10f7e746831_8_93"/>
            <p:cNvSpPr/>
            <p:nvPr/>
          </p:nvSpPr>
          <p:spPr>
            <a:xfrm>
              <a:off x="4629912" y="1618487"/>
              <a:ext cx="22860" cy="68580"/>
            </a:xfrm>
            <a:custGeom>
              <a:avLst/>
              <a:gdLst/>
              <a:ahLst/>
              <a:cxnLst/>
              <a:rect l="l" t="t" r="r" b="b"/>
              <a:pathLst>
                <a:path w="22860" h="68580" extrusionOk="0">
                  <a:moveTo>
                    <a:pt x="22860" y="68580"/>
                  </a:moveTo>
                  <a:lnTo>
                    <a:pt x="15240" y="68580"/>
                  </a:lnTo>
                  <a:lnTo>
                    <a:pt x="15240" y="10668"/>
                  </a:lnTo>
                  <a:lnTo>
                    <a:pt x="1524" y="10668"/>
                  </a:lnTo>
                  <a:lnTo>
                    <a:pt x="3048" y="9144"/>
                  </a:lnTo>
                  <a:lnTo>
                    <a:pt x="6096" y="9144"/>
                  </a:lnTo>
                  <a:lnTo>
                    <a:pt x="7620" y="7620"/>
                  </a:lnTo>
                  <a:lnTo>
                    <a:pt x="9144" y="7620"/>
                  </a:lnTo>
                  <a:lnTo>
                    <a:pt x="12192" y="4572"/>
                  </a:lnTo>
                  <a:lnTo>
                    <a:pt x="15240" y="4572"/>
                  </a:lnTo>
                  <a:lnTo>
                    <a:pt x="18288" y="1524"/>
                  </a:lnTo>
                  <a:lnTo>
                    <a:pt x="19812" y="1524"/>
                  </a:lnTo>
                  <a:lnTo>
                    <a:pt x="19812" y="0"/>
                  </a:lnTo>
                  <a:lnTo>
                    <a:pt x="22860" y="0"/>
                  </a:lnTo>
                  <a:lnTo>
                    <a:pt x="22860" y="68580"/>
                  </a:lnTo>
                  <a:close/>
                </a:path>
                <a:path w="22860" h="68580" extrusionOk="0">
                  <a:moveTo>
                    <a:pt x="3048" y="18288"/>
                  </a:moveTo>
                  <a:lnTo>
                    <a:pt x="0" y="18288"/>
                  </a:lnTo>
                  <a:lnTo>
                    <a:pt x="0" y="10668"/>
                  </a:lnTo>
                  <a:lnTo>
                    <a:pt x="15240" y="10668"/>
                  </a:lnTo>
                  <a:lnTo>
                    <a:pt x="12192" y="13716"/>
                  </a:lnTo>
                  <a:lnTo>
                    <a:pt x="10668" y="13716"/>
                  </a:lnTo>
                  <a:lnTo>
                    <a:pt x="9144" y="15240"/>
                  </a:lnTo>
                  <a:lnTo>
                    <a:pt x="7620" y="15240"/>
                  </a:lnTo>
                  <a:lnTo>
                    <a:pt x="6096" y="16764"/>
                  </a:lnTo>
                  <a:lnTo>
                    <a:pt x="4572" y="16764"/>
                  </a:lnTo>
                  <a:lnTo>
                    <a:pt x="3048" y="18288"/>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grpSp>
        <p:nvGrpSpPr>
          <p:cNvPr id="291" name="Google Shape;291;g10f7e746831_8_93"/>
          <p:cNvGrpSpPr/>
          <p:nvPr/>
        </p:nvGrpSpPr>
        <p:grpSpPr>
          <a:xfrm>
            <a:off x="13285090" y="941095"/>
            <a:ext cx="2979765" cy="203825"/>
            <a:chOff x="7412723" y="1397507"/>
            <a:chExt cx="1604785" cy="111252"/>
          </a:xfrm>
        </p:grpSpPr>
        <p:sp>
          <p:nvSpPr>
            <p:cNvPr id="292" name="Google Shape;292;g10f7e746831_8_93"/>
            <p:cNvSpPr/>
            <p:nvPr/>
          </p:nvSpPr>
          <p:spPr>
            <a:xfrm>
              <a:off x="7412723" y="1397507"/>
              <a:ext cx="181610" cy="88900"/>
            </a:xfrm>
            <a:custGeom>
              <a:avLst/>
              <a:gdLst/>
              <a:ahLst/>
              <a:cxnLst/>
              <a:rect l="l" t="t" r="r" b="b"/>
              <a:pathLst>
                <a:path w="181609" h="88900" extrusionOk="0">
                  <a:moveTo>
                    <a:pt x="56388" y="76200"/>
                  </a:moveTo>
                  <a:lnTo>
                    <a:pt x="12204" y="76200"/>
                  </a:lnTo>
                  <a:lnTo>
                    <a:pt x="12204" y="0"/>
                  </a:lnTo>
                  <a:lnTo>
                    <a:pt x="0" y="0"/>
                  </a:lnTo>
                  <a:lnTo>
                    <a:pt x="0" y="86868"/>
                  </a:lnTo>
                  <a:lnTo>
                    <a:pt x="56388" y="86868"/>
                  </a:lnTo>
                  <a:lnTo>
                    <a:pt x="56388" y="76200"/>
                  </a:lnTo>
                  <a:close/>
                </a:path>
                <a:path w="181609" h="88900" extrusionOk="0">
                  <a:moveTo>
                    <a:pt x="120396" y="45720"/>
                  </a:moveTo>
                  <a:lnTo>
                    <a:pt x="118872" y="44196"/>
                  </a:lnTo>
                  <a:lnTo>
                    <a:pt x="118872" y="42672"/>
                  </a:lnTo>
                  <a:lnTo>
                    <a:pt x="117348" y="39624"/>
                  </a:lnTo>
                  <a:lnTo>
                    <a:pt x="117348" y="38100"/>
                  </a:lnTo>
                  <a:lnTo>
                    <a:pt x="115824" y="35052"/>
                  </a:lnTo>
                  <a:lnTo>
                    <a:pt x="109728" y="28956"/>
                  </a:lnTo>
                  <a:lnTo>
                    <a:pt x="108204" y="28194"/>
                  </a:lnTo>
                  <a:lnTo>
                    <a:pt x="108204" y="45720"/>
                  </a:lnTo>
                  <a:lnTo>
                    <a:pt x="108204" y="67056"/>
                  </a:lnTo>
                  <a:lnTo>
                    <a:pt x="106680" y="68580"/>
                  </a:lnTo>
                  <a:lnTo>
                    <a:pt x="106680" y="70104"/>
                  </a:lnTo>
                  <a:lnTo>
                    <a:pt x="105156" y="73152"/>
                  </a:lnTo>
                  <a:lnTo>
                    <a:pt x="103632" y="73152"/>
                  </a:lnTo>
                  <a:lnTo>
                    <a:pt x="100584" y="76200"/>
                  </a:lnTo>
                  <a:lnTo>
                    <a:pt x="89916" y="76200"/>
                  </a:lnTo>
                  <a:lnTo>
                    <a:pt x="82296" y="68580"/>
                  </a:lnTo>
                  <a:lnTo>
                    <a:pt x="82296" y="65532"/>
                  </a:lnTo>
                  <a:lnTo>
                    <a:pt x="80772" y="62484"/>
                  </a:lnTo>
                  <a:lnTo>
                    <a:pt x="80772" y="50292"/>
                  </a:lnTo>
                  <a:lnTo>
                    <a:pt x="82296" y="47244"/>
                  </a:lnTo>
                  <a:lnTo>
                    <a:pt x="82296" y="44196"/>
                  </a:lnTo>
                  <a:lnTo>
                    <a:pt x="83820" y="41148"/>
                  </a:lnTo>
                  <a:lnTo>
                    <a:pt x="86868" y="38100"/>
                  </a:lnTo>
                  <a:lnTo>
                    <a:pt x="88392" y="38100"/>
                  </a:lnTo>
                  <a:lnTo>
                    <a:pt x="89916" y="36576"/>
                  </a:lnTo>
                  <a:lnTo>
                    <a:pt x="92964" y="35052"/>
                  </a:lnTo>
                  <a:lnTo>
                    <a:pt x="97536" y="35052"/>
                  </a:lnTo>
                  <a:lnTo>
                    <a:pt x="100584" y="36576"/>
                  </a:lnTo>
                  <a:lnTo>
                    <a:pt x="102108" y="38100"/>
                  </a:lnTo>
                  <a:lnTo>
                    <a:pt x="103632" y="38100"/>
                  </a:lnTo>
                  <a:lnTo>
                    <a:pt x="106680" y="41148"/>
                  </a:lnTo>
                  <a:lnTo>
                    <a:pt x="106680" y="44196"/>
                  </a:lnTo>
                  <a:lnTo>
                    <a:pt x="108204" y="45720"/>
                  </a:lnTo>
                  <a:lnTo>
                    <a:pt x="108204" y="28194"/>
                  </a:lnTo>
                  <a:lnTo>
                    <a:pt x="106680" y="27432"/>
                  </a:lnTo>
                  <a:lnTo>
                    <a:pt x="105156" y="25908"/>
                  </a:lnTo>
                  <a:lnTo>
                    <a:pt x="102108" y="25908"/>
                  </a:lnTo>
                  <a:lnTo>
                    <a:pt x="99060" y="24384"/>
                  </a:lnTo>
                  <a:lnTo>
                    <a:pt x="91440" y="24384"/>
                  </a:lnTo>
                  <a:lnTo>
                    <a:pt x="88392" y="25908"/>
                  </a:lnTo>
                  <a:lnTo>
                    <a:pt x="85344" y="25908"/>
                  </a:lnTo>
                  <a:lnTo>
                    <a:pt x="82296" y="27432"/>
                  </a:lnTo>
                  <a:lnTo>
                    <a:pt x="74676" y="35052"/>
                  </a:lnTo>
                  <a:lnTo>
                    <a:pt x="73152" y="38100"/>
                  </a:lnTo>
                  <a:lnTo>
                    <a:pt x="71628" y="39624"/>
                  </a:lnTo>
                  <a:lnTo>
                    <a:pt x="71628" y="42672"/>
                  </a:lnTo>
                  <a:lnTo>
                    <a:pt x="70104" y="44196"/>
                  </a:lnTo>
                  <a:lnTo>
                    <a:pt x="70104" y="68580"/>
                  </a:lnTo>
                  <a:lnTo>
                    <a:pt x="71628" y="70104"/>
                  </a:lnTo>
                  <a:lnTo>
                    <a:pt x="71628" y="73152"/>
                  </a:lnTo>
                  <a:lnTo>
                    <a:pt x="74676" y="76200"/>
                  </a:lnTo>
                  <a:lnTo>
                    <a:pt x="76200" y="79248"/>
                  </a:lnTo>
                  <a:lnTo>
                    <a:pt x="82296" y="85344"/>
                  </a:lnTo>
                  <a:lnTo>
                    <a:pt x="85344" y="86868"/>
                  </a:lnTo>
                  <a:lnTo>
                    <a:pt x="88392" y="86868"/>
                  </a:lnTo>
                  <a:lnTo>
                    <a:pt x="91440" y="88392"/>
                  </a:lnTo>
                  <a:lnTo>
                    <a:pt x="99060" y="88392"/>
                  </a:lnTo>
                  <a:lnTo>
                    <a:pt x="102108" y="86868"/>
                  </a:lnTo>
                  <a:lnTo>
                    <a:pt x="105156" y="86868"/>
                  </a:lnTo>
                  <a:lnTo>
                    <a:pt x="106680" y="85344"/>
                  </a:lnTo>
                  <a:lnTo>
                    <a:pt x="109728" y="83820"/>
                  </a:lnTo>
                  <a:lnTo>
                    <a:pt x="114300" y="79248"/>
                  </a:lnTo>
                  <a:lnTo>
                    <a:pt x="115824" y="76200"/>
                  </a:lnTo>
                  <a:lnTo>
                    <a:pt x="117348" y="74676"/>
                  </a:lnTo>
                  <a:lnTo>
                    <a:pt x="117348" y="73152"/>
                  </a:lnTo>
                  <a:lnTo>
                    <a:pt x="118872" y="70104"/>
                  </a:lnTo>
                  <a:lnTo>
                    <a:pt x="118872" y="68580"/>
                  </a:lnTo>
                  <a:lnTo>
                    <a:pt x="120396" y="67056"/>
                  </a:lnTo>
                  <a:lnTo>
                    <a:pt x="120396" y="45720"/>
                  </a:lnTo>
                  <a:close/>
                </a:path>
                <a:path w="181609" h="88900" extrusionOk="0">
                  <a:moveTo>
                    <a:pt x="181368" y="41148"/>
                  </a:moveTo>
                  <a:lnTo>
                    <a:pt x="179844" y="38100"/>
                  </a:lnTo>
                  <a:lnTo>
                    <a:pt x="179844" y="35052"/>
                  </a:lnTo>
                  <a:lnTo>
                    <a:pt x="173748" y="28956"/>
                  </a:lnTo>
                  <a:lnTo>
                    <a:pt x="167640" y="25908"/>
                  </a:lnTo>
                  <a:lnTo>
                    <a:pt x="164592" y="25908"/>
                  </a:lnTo>
                  <a:lnTo>
                    <a:pt x="160020" y="24384"/>
                  </a:lnTo>
                  <a:lnTo>
                    <a:pt x="150876" y="24384"/>
                  </a:lnTo>
                  <a:lnTo>
                    <a:pt x="149352" y="25908"/>
                  </a:lnTo>
                  <a:lnTo>
                    <a:pt x="144780" y="25908"/>
                  </a:lnTo>
                  <a:lnTo>
                    <a:pt x="143256" y="27432"/>
                  </a:lnTo>
                  <a:lnTo>
                    <a:pt x="141732" y="27432"/>
                  </a:lnTo>
                  <a:lnTo>
                    <a:pt x="140208" y="28956"/>
                  </a:lnTo>
                  <a:lnTo>
                    <a:pt x="138684" y="28956"/>
                  </a:lnTo>
                  <a:lnTo>
                    <a:pt x="137160" y="30480"/>
                  </a:lnTo>
                  <a:lnTo>
                    <a:pt x="137160" y="32004"/>
                  </a:lnTo>
                  <a:lnTo>
                    <a:pt x="135636" y="33528"/>
                  </a:lnTo>
                  <a:lnTo>
                    <a:pt x="144780" y="39624"/>
                  </a:lnTo>
                  <a:lnTo>
                    <a:pt x="146304" y="38100"/>
                  </a:lnTo>
                  <a:lnTo>
                    <a:pt x="147828" y="38100"/>
                  </a:lnTo>
                  <a:lnTo>
                    <a:pt x="147828" y="36576"/>
                  </a:lnTo>
                  <a:lnTo>
                    <a:pt x="150876" y="36576"/>
                  </a:lnTo>
                  <a:lnTo>
                    <a:pt x="152400" y="35052"/>
                  </a:lnTo>
                  <a:lnTo>
                    <a:pt x="161544" y="35052"/>
                  </a:lnTo>
                  <a:lnTo>
                    <a:pt x="163068" y="36576"/>
                  </a:lnTo>
                  <a:lnTo>
                    <a:pt x="164592" y="36576"/>
                  </a:lnTo>
                  <a:lnTo>
                    <a:pt x="169176" y="41148"/>
                  </a:lnTo>
                  <a:lnTo>
                    <a:pt x="169176" y="50292"/>
                  </a:lnTo>
                  <a:lnTo>
                    <a:pt x="169176" y="59436"/>
                  </a:lnTo>
                  <a:lnTo>
                    <a:pt x="169176" y="73152"/>
                  </a:lnTo>
                  <a:lnTo>
                    <a:pt x="167640" y="73152"/>
                  </a:lnTo>
                  <a:lnTo>
                    <a:pt x="166116" y="74676"/>
                  </a:lnTo>
                  <a:lnTo>
                    <a:pt x="166116" y="76200"/>
                  </a:lnTo>
                  <a:lnTo>
                    <a:pt x="163068" y="76200"/>
                  </a:lnTo>
                  <a:lnTo>
                    <a:pt x="160020" y="77724"/>
                  </a:lnTo>
                  <a:lnTo>
                    <a:pt x="150876" y="77724"/>
                  </a:lnTo>
                  <a:lnTo>
                    <a:pt x="149352" y="76200"/>
                  </a:lnTo>
                  <a:lnTo>
                    <a:pt x="146304" y="76200"/>
                  </a:lnTo>
                  <a:lnTo>
                    <a:pt x="146304" y="74676"/>
                  </a:lnTo>
                  <a:lnTo>
                    <a:pt x="144780" y="73152"/>
                  </a:lnTo>
                  <a:lnTo>
                    <a:pt x="144780" y="65532"/>
                  </a:lnTo>
                  <a:lnTo>
                    <a:pt x="147828" y="62484"/>
                  </a:lnTo>
                  <a:lnTo>
                    <a:pt x="149352" y="62484"/>
                  </a:lnTo>
                  <a:lnTo>
                    <a:pt x="150876" y="60960"/>
                  </a:lnTo>
                  <a:lnTo>
                    <a:pt x="163068" y="60960"/>
                  </a:lnTo>
                  <a:lnTo>
                    <a:pt x="166116" y="59436"/>
                  </a:lnTo>
                  <a:lnTo>
                    <a:pt x="169176" y="59436"/>
                  </a:lnTo>
                  <a:lnTo>
                    <a:pt x="169176" y="50292"/>
                  </a:lnTo>
                  <a:lnTo>
                    <a:pt x="166116" y="50292"/>
                  </a:lnTo>
                  <a:lnTo>
                    <a:pt x="166116" y="51816"/>
                  </a:lnTo>
                  <a:lnTo>
                    <a:pt x="146304" y="51816"/>
                  </a:lnTo>
                  <a:lnTo>
                    <a:pt x="143256" y="53340"/>
                  </a:lnTo>
                  <a:lnTo>
                    <a:pt x="141732" y="54864"/>
                  </a:lnTo>
                  <a:lnTo>
                    <a:pt x="138684" y="56388"/>
                  </a:lnTo>
                  <a:lnTo>
                    <a:pt x="137160" y="56388"/>
                  </a:lnTo>
                  <a:lnTo>
                    <a:pt x="135636" y="59436"/>
                  </a:lnTo>
                  <a:lnTo>
                    <a:pt x="134112" y="60960"/>
                  </a:lnTo>
                  <a:lnTo>
                    <a:pt x="132588" y="64008"/>
                  </a:lnTo>
                  <a:lnTo>
                    <a:pt x="132588" y="74676"/>
                  </a:lnTo>
                  <a:lnTo>
                    <a:pt x="134112" y="77724"/>
                  </a:lnTo>
                  <a:lnTo>
                    <a:pt x="135636" y="79248"/>
                  </a:lnTo>
                  <a:lnTo>
                    <a:pt x="137160" y="82296"/>
                  </a:lnTo>
                  <a:lnTo>
                    <a:pt x="140208" y="85344"/>
                  </a:lnTo>
                  <a:lnTo>
                    <a:pt x="141732" y="85344"/>
                  </a:lnTo>
                  <a:lnTo>
                    <a:pt x="144780" y="86868"/>
                  </a:lnTo>
                  <a:lnTo>
                    <a:pt x="147828" y="86868"/>
                  </a:lnTo>
                  <a:lnTo>
                    <a:pt x="149352" y="88392"/>
                  </a:lnTo>
                  <a:lnTo>
                    <a:pt x="153924" y="88392"/>
                  </a:lnTo>
                  <a:lnTo>
                    <a:pt x="156972" y="86868"/>
                  </a:lnTo>
                  <a:lnTo>
                    <a:pt x="161544" y="86868"/>
                  </a:lnTo>
                  <a:lnTo>
                    <a:pt x="163068" y="85344"/>
                  </a:lnTo>
                  <a:lnTo>
                    <a:pt x="166116" y="85344"/>
                  </a:lnTo>
                  <a:lnTo>
                    <a:pt x="166116" y="83820"/>
                  </a:lnTo>
                  <a:lnTo>
                    <a:pt x="167640" y="83820"/>
                  </a:lnTo>
                  <a:lnTo>
                    <a:pt x="169176" y="82296"/>
                  </a:lnTo>
                  <a:lnTo>
                    <a:pt x="169176" y="86868"/>
                  </a:lnTo>
                  <a:lnTo>
                    <a:pt x="181368" y="86868"/>
                  </a:lnTo>
                  <a:lnTo>
                    <a:pt x="181368" y="82296"/>
                  </a:lnTo>
                  <a:lnTo>
                    <a:pt x="181368" y="77724"/>
                  </a:lnTo>
                  <a:lnTo>
                    <a:pt x="181368" y="59436"/>
                  </a:lnTo>
                  <a:lnTo>
                    <a:pt x="181368" y="41148"/>
                  </a:lnTo>
                  <a:close/>
                </a:path>
              </a:pathLst>
            </a:custGeom>
            <a:solidFill>
              <a:srgbClr val="2423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293" name="Google Shape;293;g10f7e746831_8_93"/>
            <p:cNvPicPr preferRelativeResize="0"/>
            <p:nvPr/>
          </p:nvPicPr>
          <p:blipFill rotWithShape="1">
            <a:blip r:embed="rId28">
              <a:alphaModFix/>
            </a:blip>
            <a:srcRect/>
            <a:stretch/>
          </p:blipFill>
          <p:spPr>
            <a:xfrm>
              <a:off x="7612380" y="1397508"/>
              <a:ext cx="1405128" cy="111251"/>
            </a:xfrm>
            <a:prstGeom prst="rect">
              <a:avLst/>
            </a:prstGeom>
            <a:noFill/>
            <a:ln>
              <a:noFill/>
            </a:ln>
          </p:spPr>
        </p:pic>
      </p:grpSp>
      <p:grpSp>
        <p:nvGrpSpPr>
          <p:cNvPr id="294" name="Google Shape;294;g10f7e746831_8_93"/>
          <p:cNvGrpSpPr/>
          <p:nvPr/>
        </p:nvGrpSpPr>
        <p:grpSpPr>
          <a:xfrm>
            <a:off x="12257886" y="4738381"/>
            <a:ext cx="5663064" cy="13983"/>
            <a:chOff x="6859511" y="3470148"/>
            <a:chExt cx="3049905" cy="7632"/>
          </a:xfrm>
        </p:grpSpPr>
        <p:sp>
          <p:nvSpPr>
            <p:cNvPr id="295" name="Google Shape;295;g10f7e746831_8_93"/>
            <p:cNvSpPr/>
            <p:nvPr/>
          </p:nvSpPr>
          <p:spPr>
            <a:xfrm>
              <a:off x="6859511" y="3470160"/>
              <a:ext cx="3049905" cy="7620"/>
            </a:xfrm>
            <a:custGeom>
              <a:avLst/>
              <a:gdLst/>
              <a:ahLst/>
              <a:cxnLst/>
              <a:rect l="l" t="t" r="r" b="b"/>
              <a:pathLst>
                <a:path w="3049904" h="7620" extrusionOk="0">
                  <a:moveTo>
                    <a:pt x="6108" y="0"/>
                  </a:moveTo>
                  <a:lnTo>
                    <a:pt x="0" y="0"/>
                  </a:lnTo>
                  <a:lnTo>
                    <a:pt x="0" y="7607"/>
                  </a:lnTo>
                  <a:lnTo>
                    <a:pt x="6108" y="7607"/>
                  </a:lnTo>
                  <a:lnTo>
                    <a:pt x="6108" y="0"/>
                  </a:lnTo>
                  <a:close/>
                </a:path>
                <a:path w="3049904" h="7620" extrusionOk="0">
                  <a:moveTo>
                    <a:pt x="50304" y="0"/>
                  </a:moveTo>
                  <a:lnTo>
                    <a:pt x="42684" y="0"/>
                  </a:lnTo>
                  <a:lnTo>
                    <a:pt x="42684" y="7607"/>
                  </a:lnTo>
                  <a:lnTo>
                    <a:pt x="50304" y="7607"/>
                  </a:lnTo>
                  <a:lnTo>
                    <a:pt x="50304" y="0"/>
                  </a:lnTo>
                  <a:close/>
                </a:path>
                <a:path w="3049904" h="7620" extrusionOk="0">
                  <a:moveTo>
                    <a:pt x="92976" y="0"/>
                  </a:moveTo>
                  <a:lnTo>
                    <a:pt x="86880" y="0"/>
                  </a:lnTo>
                  <a:lnTo>
                    <a:pt x="86880" y="7607"/>
                  </a:lnTo>
                  <a:lnTo>
                    <a:pt x="92976" y="7607"/>
                  </a:lnTo>
                  <a:lnTo>
                    <a:pt x="92976" y="0"/>
                  </a:lnTo>
                  <a:close/>
                </a:path>
                <a:path w="3049904" h="7620" extrusionOk="0">
                  <a:moveTo>
                    <a:pt x="137172" y="0"/>
                  </a:moveTo>
                  <a:lnTo>
                    <a:pt x="129552" y="0"/>
                  </a:lnTo>
                  <a:lnTo>
                    <a:pt x="129552" y="7607"/>
                  </a:lnTo>
                  <a:lnTo>
                    <a:pt x="137172" y="7607"/>
                  </a:lnTo>
                  <a:lnTo>
                    <a:pt x="137172" y="0"/>
                  </a:lnTo>
                  <a:close/>
                </a:path>
                <a:path w="3049904" h="7620" extrusionOk="0">
                  <a:moveTo>
                    <a:pt x="179844" y="0"/>
                  </a:moveTo>
                  <a:lnTo>
                    <a:pt x="173748" y="0"/>
                  </a:lnTo>
                  <a:lnTo>
                    <a:pt x="173748" y="7607"/>
                  </a:lnTo>
                  <a:lnTo>
                    <a:pt x="179844" y="7607"/>
                  </a:lnTo>
                  <a:lnTo>
                    <a:pt x="179844" y="0"/>
                  </a:lnTo>
                  <a:close/>
                </a:path>
                <a:path w="3049904" h="7620" extrusionOk="0">
                  <a:moveTo>
                    <a:pt x="224040" y="0"/>
                  </a:moveTo>
                  <a:lnTo>
                    <a:pt x="216420" y="0"/>
                  </a:lnTo>
                  <a:lnTo>
                    <a:pt x="216420" y="7607"/>
                  </a:lnTo>
                  <a:lnTo>
                    <a:pt x="224040" y="7607"/>
                  </a:lnTo>
                  <a:lnTo>
                    <a:pt x="224040" y="0"/>
                  </a:lnTo>
                  <a:close/>
                </a:path>
                <a:path w="3049904" h="7620" extrusionOk="0">
                  <a:moveTo>
                    <a:pt x="266700" y="0"/>
                  </a:moveTo>
                  <a:lnTo>
                    <a:pt x="260616" y="0"/>
                  </a:lnTo>
                  <a:lnTo>
                    <a:pt x="260616" y="7607"/>
                  </a:lnTo>
                  <a:lnTo>
                    <a:pt x="266700" y="7607"/>
                  </a:lnTo>
                  <a:lnTo>
                    <a:pt x="266700" y="0"/>
                  </a:lnTo>
                  <a:close/>
                </a:path>
                <a:path w="3049904" h="7620" extrusionOk="0">
                  <a:moveTo>
                    <a:pt x="310908" y="0"/>
                  </a:moveTo>
                  <a:lnTo>
                    <a:pt x="303288" y="0"/>
                  </a:lnTo>
                  <a:lnTo>
                    <a:pt x="303288" y="7607"/>
                  </a:lnTo>
                  <a:lnTo>
                    <a:pt x="310908" y="7607"/>
                  </a:lnTo>
                  <a:lnTo>
                    <a:pt x="310908" y="0"/>
                  </a:lnTo>
                  <a:close/>
                </a:path>
                <a:path w="3049904" h="7620" extrusionOk="0">
                  <a:moveTo>
                    <a:pt x="355104" y="0"/>
                  </a:moveTo>
                  <a:lnTo>
                    <a:pt x="347484" y="0"/>
                  </a:lnTo>
                  <a:lnTo>
                    <a:pt x="347484" y="7607"/>
                  </a:lnTo>
                  <a:lnTo>
                    <a:pt x="355104" y="7607"/>
                  </a:lnTo>
                  <a:lnTo>
                    <a:pt x="355104" y="0"/>
                  </a:lnTo>
                  <a:close/>
                </a:path>
                <a:path w="3049904" h="7620" extrusionOk="0">
                  <a:moveTo>
                    <a:pt x="397776" y="0"/>
                  </a:moveTo>
                  <a:lnTo>
                    <a:pt x="390156" y="0"/>
                  </a:lnTo>
                  <a:lnTo>
                    <a:pt x="390156" y="7607"/>
                  </a:lnTo>
                  <a:lnTo>
                    <a:pt x="397776" y="7607"/>
                  </a:lnTo>
                  <a:lnTo>
                    <a:pt x="397776" y="0"/>
                  </a:lnTo>
                  <a:close/>
                </a:path>
                <a:path w="3049904" h="7620" extrusionOk="0">
                  <a:moveTo>
                    <a:pt x="441972" y="0"/>
                  </a:moveTo>
                  <a:lnTo>
                    <a:pt x="434352" y="0"/>
                  </a:lnTo>
                  <a:lnTo>
                    <a:pt x="434352" y="7607"/>
                  </a:lnTo>
                  <a:lnTo>
                    <a:pt x="441972" y="7607"/>
                  </a:lnTo>
                  <a:lnTo>
                    <a:pt x="441972" y="0"/>
                  </a:lnTo>
                  <a:close/>
                </a:path>
                <a:path w="3049904" h="7620" extrusionOk="0">
                  <a:moveTo>
                    <a:pt x="484644" y="0"/>
                  </a:moveTo>
                  <a:lnTo>
                    <a:pt x="477024" y="0"/>
                  </a:lnTo>
                  <a:lnTo>
                    <a:pt x="477024" y="7607"/>
                  </a:lnTo>
                  <a:lnTo>
                    <a:pt x="484644" y="7607"/>
                  </a:lnTo>
                  <a:lnTo>
                    <a:pt x="484644" y="0"/>
                  </a:lnTo>
                  <a:close/>
                </a:path>
                <a:path w="3049904" h="7620" extrusionOk="0">
                  <a:moveTo>
                    <a:pt x="528840" y="0"/>
                  </a:moveTo>
                  <a:lnTo>
                    <a:pt x="521220" y="0"/>
                  </a:lnTo>
                  <a:lnTo>
                    <a:pt x="521220" y="7607"/>
                  </a:lnTo>
                  <a:lnTo>
                    <a:pt x="528840" y="7607"/>
                  </a:lnTo>
                  <a:lnTo>
                    <a:pt x="528840" y="0"/>
                  </a:lnTo>
                  <a:close/>
                </a:path>
                <a:path w="3049904" h="7620" extrusionOk="0">
                  <a:moveTo>
                    <a:pt x="571500" y="0"/>
                  </a:moveTo>
                  <a:lnTo>
                    <a:pt x="563892" y="0"/>
                  </a:lnTo>
                  <a:lnTo>
                    <a:pt x="563892" y="7607"/>
                  </a:lnTo>
                  <a:lnTo>
                    <a:pt x="571500" y="7607"/>
                  </a:lnTo>
                  <a:lnTo>
                    <a:pt x="571500" y="0"/>
                  </a:lnTo>
                  <a:close/>
                </a:path>
                <a:path w="3049904" h="7620" extrusionOk="0">
                  <a:moveTo>
                    <a:pt x="615708" y="0"/>
                  </a:moveTo>
                  <a:lnTo>
                    <a:pt x="608088" y="0"/>
                  </a:lnTo>
                  <a:lnTo>
                    <a:pt x="608088" y="7607"/>
                  </a:lnTo>
                  <a:lnTo>
                    <a:pt x="615708" y="7607"/>
                  </a:lnTo>
                  <a:lnTo>
                    <a:pt x="615708" y="0"/>
                  </a:lnTo>
                  <a:close/>
                </a:path>
                <a:path w="3049904" h="7620" extrusionOk="0">
                  <a:moveTo>
                    <a:pt x="658380" y="0"/>
                  </a:moveTo>
                  <a:lnTo>
                    <a:pt x="650760" y="0"/>
                  </a:lnTo>
                  <a:lnTo>
                    <a:pt x="650760" y="7607"/>
                  </a:lnTo>
                  <a:lnTo>
                    <a:pt x="658380" y="7607"/>
                  </a:lnTo>
                  <a:lnTo>
                    <a:pt x="658380" y="0"/>
                  </a:lnTo>
                  <a:close/>
                </a:path>
                <a:path w="3049904" h="7620" extrusionOk="0">
                  <a:moveTo>
                    <a:pt x="702576" y="0"/>
                  </a:moveTo>
                  <a:lnTo>
                    <a:pt x="694956" y="0"/>
                  </a:lnTo>
                  <a:lnTo>
                    <a:pt x="694956" y="7607"/>
                  </a:lnTo>
                  <a:lnTo>
                    <a:pt x="702576" y="7607"/>
                  </a:lnTo>
                  <a:lnTo>
                    <a:pt x="702576" y="0"/>
                  </a:lnTo>
                  <a:close/>
                </a:path>
                <a:path w="3049904" h="7620" extrusionOk="0">
                  <a:moveTo>
                    <a:pt x="745248" y="0"/>
                  </a:moveTo>
                  <a:lnTo>
                    <a:pt x="737616" y="0"/>
                  </a:lnTo>
                  <a:lnTo>
                    <a:pt x="737616" y="7607"/>
                  </a:lnTo>
                  <a:lnTo>
                    <a:pt x="745248" y="7607"/>
                  </a:lnTo>
                  <a:lnTo>
                    <a:pt x="745248" y="0"/>
                  </a:lnTo>
                  <a:close/>
                </a:path>
                <a:path w="3049904" h="7620" extrusionOk="0">
                  <a:moveTo>
                    <a:pt x="789444" y="0"/>
                  </a:moveTo>
                  <a:lnTo>
                    <a:pt x="781824" y="0"/>
                  </a:lnTo>
                  <a:lnTo>
                    <a:pt x="781824" y="7607"/>
                  </a:lnTo>
                  <a:lnTo>
                    <a:pt x="789444" y="7607"/>
                  </a:lnTo>
                  <a:lnTo>
                    <a:pt x="789444" y="0"/>
                  </a:lnTo>
                  <a:close/>
                </a:path>
                <a:path w="3049904" h="7620" extrusionOk="0">
                  <a:moveTo>
                    <a:pt x="832116" y="0"/>
                  </a:moveTo>
                  <a:lnTo>
                    <a:pt x="824484" y="0"/>
                  </a:lnTo>
                  <a:lnTo>
                    <a:pt x="824484" y="7607"/>
                  </a:lnTo>
                  <a:lnTo>
                    <a:pt x="832116" y="7607"/>
                  </a:lnTo>
                  <a:lnTo>
                    <a:pt x="832116" y="0"/>
                  </a:lnTo>
                  <a:close/>
                </a:path>
                <a:path w="3049904" h="7620" extrusionOk="0">
                  <a:moveTo>
                    <a:pt x="876300" y="0"/>
                  </a:moveTo>
                  <a:lnTo>
                    <a:pt x="868692" y="0"/>
                  </a:lnTo>
                  <a:lnTo>
                    <a:pt x="868692" y="7607"/>
                  </a:lnTo>
                  <a:lnTo>
                    <a:pt x="876300" y="7607"/>
                  </a:lnTo>
                  <a:lnTo>
                    <a:pt x="876300" y="0"/>
                  </a:lnTo>
                  <a:close/>
                </a:path>
                <a:path w="3049904" h="7620" extrusionOk="0">
                  <a:moveTo>
                    <a:pt x="918984" y="0"/>
                  </a:moveTo>
                  <a:lnTo>
                    <a:pt x="911364" y="0"/>
                  </a:lnTo>
                  <a:lnTo>
                    <a:pt x="911364" y="7607"/>
                  </a:lnTo>
                  <a:lnTo>
                    <a:pt x="918984" y="7607"/>
                  </a:lnTo>
                  <a:lnTo>
                    <a:pt x="918984" y="0"/>
                  </a:lnTo>
                  <a:close/>
                </a:path>
                <a:path w="3049904" h="7620" extrusionOk="0">
                  <a:moveTo>
                    <a:pt x="963180" y="0"/>
                  </a:moveTo>
                  <a:lnTo>
                    <a:pt x="955560" y="0"/>
                  </a:lnTo>
                  <a:lnTo>
                    <a:pt x="955560" y="7607"/>
                  </a:lnTo>
                  <a:lnTo>
                    <a:pt x="963180" y="7607"/>
                  </a:lnTo>
                  <a:lnTo>
                    <a:pt x="963180" y="0"/>
                  </a:lnTo>
                  <a:close/>
                </a:path>
                <a:path w="3049904" h="7620" extrusionOk="0">
                  <a:moveTo>
                    <a:pt x="1005852" y="0"/>
                  </a:moveTo>
                  <a:lnTo>
                    <a:pt x="999756" y="0"/>
                  </a:lnTo>
                  <a:lnTo>
                    <a:pt x="999756" y="7607"/>
                  </a:lnTo>
                  <a:lnTo>
                    <a:pt x="1005852" y="7607"/>
                  </a:lnTo>
                  <a:lnTo>
                    <a:pt x="1005852" y="0"/>
                  </a:lnTo>
                  <a:close/>
                </a:path>
                <a:path w="3049904" h="7620" extrusionOk="0">
                  <a:moveTo>
                    <a:pt x="1050048" y="0"/>
                  </a:moveTo>
                  <a:lnTo>
                    <a:pt x="1042428" y="0"/>
                  </a:lnTo>
                  <a:lnTo>
                    <a:pt x="1042428" y="7607"/>
                  </a:lnTo>
                  <a:lnTo>
                    <a:pt x="1050048" y="7607"/>
                  </a:lnTo>
                  <a:lnTo>
                    <a:pt x="1050048" y="0"/>
                  </a:lnTo>
                  <a:close/>
                </a:path>
                <a:path w="3049904" h="7620" extrusionOk="0">
                  <a:moveTo>
                    <a:pt x="1092720" y="0"/>
                  </a:moveTo>
                  <a:lnTo>
                    <a:pt x="1086624" y="0"/>
                  </a:lnTo>
                  <a:lnTo>
                    <a:pt x="1086624" y="7607"/>
                  </a:lnTo>
                  <a:lnTo>
                    <a:pt x="1092720" y="7607"/>
                  </a:lnTo>
                  <a:lnTo>
                    <a:pt x="1092720" y="0"/>
                  </a:lnTo>
                  <a:close/>
                </a:path>
                <a:path w="3049904" h="7620" extrusionOk="0">
                  <a:moveTo>
                    <a:pt x="1136916" y="0"/>
                  </a:moveTo>
                  <a:lnTo>
                    <a:pt x="1129284" y="0"/>
                  </a:lnTo>
                  <a:lnTo>
                    <a:pt x="1129284" y="7607"/>
                  </a:lnTo>
                  <a:lnTo>
                    <a:pt x="1136916" y="7607"/>
                  </a:lnTo>
                  <a:lnTo>
                    <a:pt x="1136916" y="0"/>
                  </a:lnTo>
                  <a:close/>
                </a:path>
                <a:path w="3049904" h="7620" extrusionOk="0">
                  <a:moveTo>
                    <a:pt x="1179588" y="0"/>
                  </a:moveTo>
                  <a:lnTo>
                    <a:pt x="1173492" y="0"/>
                  </a:lnTo>
                  <a:lnTo>
                    <a:pt x="1173492" y="7607"/>
                  </a:lnTo>
                  <a:lnTo>
                    <a:pt x="1179588" y="7607"/>
                  </a:lnTo>
                  <a:lnTo>
                    <a:pt x="1179588" y="0"/>
                  </a:lnTo>
                  <a:close/>
                </a:path>
                <a:path w="3049904" h="7620" extrusionOk="0">
                  <a:moveTo>
                    <a:pt x="1223784" y="0"/>
                  </a:moveTo>
                  <a:lnTo>
                    <a:pt x="1216164" y="0"/>
                  </a:lnTo>
                  <a:lnTo>
                    <a:pt x="1216164" y="7607"/>
                  </a:lnTo>
                  <a:lnTo>
                    <a:pt x="1223784" y="7607"/>
                  </a:lnTo>
                  <a:lnTo>
                    <a:pt x="1223784" y="0"/>
                  </a:lnTo>
                  <a:close/>
                </a:path>
                <a:path w="3049904" h="7620" extrusionOk="0">
                  <a:moveTo>
                    <a:pt x="1266456" y="0"/>
                  </a:moveTo>
                  <a:lnTo>
                    <a:pt x="1260360" y="0"/>
                  </a:lnTo>
                  <a:lnTo>
                    <a:pt x="1260360" y="7607"/>
                  </a:lnTo>
                  <a:lnTo>
                    <a:pt x="1266456" y="7607"/>
                  </a:lnTo>
                  <a:lnTo>
                    <a:pt x="1266456" y="0"/>
                  </a:lnTo>
                  <a:close/>
                </a:path>
                <a:path w="3049904" h="7620" extrusionOk="0">
                  <a:moveTo>
                    <a:pt x="1310652" y="0"/>
                  </a:moveTo>
                  <a:lnTo>
                    <a:pt x="1303032" y="0"/>
                  </a:lnTo>
                  <a:lnTo>
                    <a:pt x="1303032" y="7607"/>
                  </a:lnTo>
                  <a:lnTo>
                    <a:pt x="1310652" y="7607"/>
                  </a:lnTo>
                  <a:lnTo>
                    <a:pt x="1310652" y="0"/>
                  </a:lnTo>
                  <a:close/>
                </a:path>
                <a:path w="3049904" h="7620" extrusionOk="0">
                  <a:moveTo>
                    <a:pt x="1353324" y="0"/>
                  </a:moveTo>
                  <a:lnTo>
                    <a:pt x="1347228" y="0"/>
                  </a:lnTo>
                  <a:lnTo>
                    <a:pt x="1347228" y="7607"/>
                  </a:lnTo>
                  <a:lnTo>
                    <a:pt x="1353324" y="7607"/>
                  </a:lnTo>
                  <a:lnTo>
                    <a:pt x="1353324" y="0"/>
                  </a:lnTo>
                  <a:close/>
                </a:path>
                <a:path w="3049904" h="7620" extrusionOk="0">
                  <a:moveTo>
                    <a:pt x="1397520" y="0"/>
                  </a:moveTo>
                  <a:lnTo>
                    <a:pt x="1389900" y="0"/>
                  </a:lnTo>
                  <a:lnTo>
                    <a:pt x="1389900" y="7607"/>
                  </a:lnTo>
                  <a:lnTo>
                    <a:pt x="1397520" y="7607"/>
                  </a:lnTo>
                  <a:lnTo>
                    <a:pt x="1397520" y="0"/>
                  </a:lnTo>
                  <a:close/>
                </a:path>
                <a:path w="3049904" h="7620" extrusionOk="0">
                  <a:moveTo>
                    <a:pt x="1440192" y="0"/>
                  </a:moveTo>
                  <a:lnTo>
                    <a:pt x="1434084" y="0"/>
                  </a:lnTo>
                  <a:lnTo>
                    <a:pt x="1434084" y="7607"/>
                  </a:lnTo>
                  <a:lnTo>
                    <a:pt x="1440192" y="7607"/>
                  </a:lnTo>
                  <a:lnTo>
                    <a:pt x="1440192" y="0"/>
                  </a:lnTo>
                  <a:close/>
                </a:path>
                <a:path w="3049904" h="7620" extrusionOk="0">
                  <a:moveTo>
                    <a:pt x="1484388" y="0"/>
                  </a:moveTo>
                  <a:lnTo>
                    <a:pt x="1476768" y="0"/>
                  </a:lnTo>
                  <a:lnTo>
                    <a:pt x="1476768" y="7607"/>
                  </a:lnTo>
                  <a:lnTo>
                    <a:pt x="1484388" y="7607"/>
                  </a:lnTo>
                  <a:lnTo>
                    <a:pt x="1484388" y="0"/>
                  </a:lnTo>
                  <a:close/>
                </a:path>
                <a:path w="3049904" h="7620" extrusionOk="0">
                  <a:moveTo>
                    <a:pt x="1528584" y="0"/>
                  </a:moveTo>
                  <a:lnTo>
                    <a:pt x="1520964" y="0"/>
                  </a:lnTo>
                  <a:lnTo>
                    <a:pt x="1520964" y="7607"/>
                  </a:lnTo>
                  <a:lnTo>
                    <a:pt x="1528584" y="7607"/>
                  </a:lnTo>
                  <a:lnTo>
                    <a:pt x="1528584" y="0"/>
                  </a:lnTo>
                  <a:close/>
                </a:path>
                <a:path w="3049904" h="7620" extrusionOk="0">
                  <a:moveTo>
                    <a:pt x="1571256" y="0"/>
                  </a:moveTo>
                  <a:lnTo>
                    <a:pt x="1563636" y="0"/>
                  </a:lnTo>
                  <a:lnTo>
                    <a:pt x="1563636" y="7607"/>
                  </a:lnTo>
                  <a:lnTo>
                    <a:pt x="1571256" y="7607"/>
                  </a:lnTo>
                  <a:lnTo>
                    <a:pt x="1571256" y="0"/>
                  </a:lnTo>
                  <a:close/>
                </a:path>
                <a:path w="3049904" h="7620" extrusionOk="0">
                  <a:moveTo>
                    <a:pt x="1615452" y="0"/>
                  </a:moveTo>
                  <a:lnTo>
                    <a:pt x="1607832" y="0"/>
                  </a:lnTo>
                  <a:lnTo>
                    <a:pt x="1607832" y="7607"/>
                  </a:lnTo>
                  <a:lnTo>
                    <a:pt x="1615452" y="7607"/>
                  </a:lnTo>
                  <a:lnTo>
                    <a:pt x="1615452" y="0"/>
                  </a:lnTo>
                  <a:close/>
                </a:path>
                <a:path w="3049904" h="7620" extrusionOk="0">
                  <a:moveTo>
                    <a:pt x="1658124" y="0"/>
                  </a:moveTo>
                  <a:lnTo>
                    <a:pt x="1650504" y="0"/>
                  </a:lnTo>
                  <a:lnTo>
                    <a:pt x="1650504" y="7607"/>
                  </a:lnTo>
                  <a:lnTo>
                    <a:pt x="1658124" y="7607"/>
                  </a:lnTo>
                  <a:lnTo>
                    <a:pt x="1658124" y="0"/>
                  </a:lnTo>
                  <a:close/>
                </a:path>
                <a:path w="3049904" h="7620" extrusionOk="0">
                  <a:moveTo>
                    <a:pt x="1702320" y="0"/>
                  </a:moveTo>
                  <a:lnTo>
                    <a:pt x="1694700" y="0"/>
                  </a:lnTo>
                  <a:lnTo>
                    <a:pt x="1694700" y="7607"/>
                  </a:lnTo>
                  <a:lnTo>
                    <a:pt x="1702320" y="7607"/>
                  </a:lnTo>
                  <a:lnTo>
                    <a:pt x="1702320" y="0"/>
                  </a:lnTo>
                  <a:close/>
                </a:path>
                <a:path w="3049904" h="7620" extrusionOk="0">
                  <a:moveTo>
                    <a:pt x="1744992" y="0"/>
                  </a:moveTo>
                  <a:lnTo>
                    <a:pt x="1737372" y="0"/>
                  </a:lnTo>
                  <a:lnTo>
                    <a:pt x="1737372" y="7607"/>
                  </a:lnTo>
                  <a:lnTo>
                    <a:pt x="1744992" y="7607"/>
                  </a:lnTo>
                  <a:lnTo>
                    <a:pt x="1744992" y="0"/>
                  </a:lnTo>
                  <a:close/>
                </a:path>
                <a:path w="3049904" h="7620" extrusionOk="0">
                  <a:moveTo>
                    <a:pt x="1789188" y="0"/>
                  </a:moveTo>
                  <a:lnTo>
                    <a:pt x="1781568" y="0"/>
                  </a:lnTo>
                  <a:lnTo>
                    <a:pt x="1781568" y="7607"/>
                  </a:lnTo>
                  <a:lnTo>
                    <a:pt x="1789188" y="7607"/>
                  </a:lnTo>
                  <a:lnTo>
                    <a:pt x="1789188" y="0"/>
                  </a:lnTo>
                  <a:close/>
                </a:path>
                <a:path w="3049904" h="7620" extrusionOk="0">
                  <a:moveTo>
                    <a:pt x="1831860" y="0"/>
                  </a:moveTo>
                  <a:lnTo>
                    <a:pt x="1824240" y="0"/>
                  </a:lnTo>
                  <a:lnTo>
                    <a:pt x="1824240" y="7607"/>
                  </a:lnTo>
                  <a:lnTo>
                    <a:pt x="1831860" y="7607"/>
                  </a:lnTo>
                  <a:lnTo>
                    <a:pt x="1831860" y="0"/>
                  </a:lnTo>
                  <a:close/>
                </a:path>
                <a:path w="3049904" h="7620" extrusionOk="0">
                  <a:moveTo>
                    <a:pt x="1876056" y="0"/>
                  </a:moveTo>
                  <a:lnTo>
                    <a:pt x="1868436" y="0"/>
                  </a:lnTo>
                  <a:lnTo>
                    <a:pt x="1868436" y="7607"/>
                  </a:lnTo>
                  <a:lnTo>
                    <a:pt x="1876056" y="7607"/>
                  </a:lnTo>
                  <a:lnTo>
                    <a:pt x="1876056" y="0"/>
                  </a:lnTo>
                  <a:close/>
                </a:path>
                <a:path w="3049904" h="7620" extrusionOk="0">
                  <a:moveTo>
                    <a:pt x="1918728" y="0"/>
                  </a:moveTo>
                  <a:lnTo>
                    <a:pt x="1911108" y="0"/>
                  </a:lnTo>
                  <a:lnTo>
                    <a:pt x="1911108" y="7607"/>
                  </a:lnTo>
                  <a:lnTo>
                    <a:pt x="1918728" y="7607"/>
                  </a:lnTo>
                  <a:lnTo>
                    <a:pt x="1918728" y="0"/>
                  </a:lnTo>
                  <a:close/>
                </a:path>
                <a:path w="3049904" h="7620" extrusionOk="0">
                  <a:moveTo>
                    <a:pt x="1962924" y="0"/>
                  </a:moveTo>
                  <a:lnTo>
                    <a:pt x="1955304" y="0"/>
                  </a:lnTo>
                  <a:lnTo>
                    <a:pt x="1955304" y="7607"/>
                  </a:lnTo>
                  <a:lnTo>
                    <a:pt x="1962924" y="7607"/>
                  </a:lnTo>
                  <a:lnTo>
                    <a:pt x="1962924" y="0"/>
                  </a:lnTo>
                  <a:close/>
                </a:path>
                <a:path w="3049904" h="7620" extrusionOk="0">
                  <a:moveTo>
                    <a:pt x="2005584" y="0"/>
                  </a:moveTo>
                  <a:lnTo>
                    <a:pt x="1997976" y="0"/>
                  </a:lnTo>
                  <a:lnTo>
                    <a:pt x="1997976" y="7607"/>
                  </a:lnTo>
                  <a:lnTo>
                    <a:pt x="2005584" y="7607"/>
                  </a:lnTo>
                  <a:lnTo>
                    <a:pt x="2005584" y="0"/>
                  </a:lnTo>
                  <a:close/>
                </a:path>
                <a:path w="3049904" h="7620" extrusionOk="0">
                  <a:moveTo>
                    <a:pt x="2049792" y="0"/>
                  </a:moveTo>
                  <a:lnTo>
                    <a:pt x="2042172" y="0"/>
                  </a:lnTo>
                  <a:lnTo>
                    <a:pt x="2042172" y="7607"/>
                  </a:lnTo>
                  <a:lnTo>
                    <a:pt x="2049792" y="7607"/>
                  </a:lnTo>
                  <a:lnTo>
                    <a:pt x="2049792" y="0"/>
                  </a:lnTo>
                  <a:close/>
                </a:path>
                <a:path w="3049904" h="7620" extrusionOk="0">
                  <a:moveTo>
                    <a:pt x="2092464" y="0"/>
                  </a:moveTo>
                  <a:lnTo>
                    <a:pt x="2084844" y="0"/>
                  </a:lnTo>
                  <a:lnTo>
                    <a:pt x="2084844" y="7607"/>
                  </a:lnTo>
                  <a:lnTo>
                    <a:pt x="2092464" y="7607"/>
                  </a:lnTo>
                  <a:lnTo>
                    <a:pt x="2092464" y="0"/>
                  </a:lnTo>
                  <a:close/>
                </a:path>
                <a:path w="3049904" h="7620" extrusionOk="0">
                  <a:moveTo>
                    <a:pt x="2136660" y="0"/>
                  </a:moveTo>
                  <a:lnTo>
                    <a:pt x="2129040" y="0"/>
                  </a:lnTo>
                  <a:lnTo>
                    <a:pt x="2129040" y="7607"/>
                  </a:lnTo>
                  <a:lnTo>
                    <a:pt x="2136660" y="7607"/>
                  </a:lnTo>
                  <a:lnTo>
                    <a:pt x="2136660" y="0"/>
                  </a:lnTo>
                  <a:close/>
                </a:path>
                <a:path w="3049904" h="7620" extrusionOk="0">
                  <a:moveTo>
                    <a:pt x="2179332" y="0"/>
                  </a:moveTo>
                  <a:lnTo>
                    <a:pt x="2173236" y="0"/>
                  </a:lnTo>
                  <a:lnTo>
                    <a:pt x="2173236" y="7607"/>
                  </a:lnTo>
                  <a:lnTo>
                    <a:pt x="2179332" y="7607"/>
                  </a:lnTo>
                  <a:lnTo>
                    <a:pt x="2179332" y="0"/>
                  </a:lnTo>
                  <a:close/>
                </a:path>
                <a:path w="3049904" h="7620" extrusionOk="0">
                  <a:moveTo>
                    <a:pt x="2223528" y="0"/>
                  </a:moveTo>
                  <a:lnTo>
                    <a:pt x="2215908" y="0"/>
                  </a:lnTo>
                  <a:lnTo>
                    <a:pt x="2215908" y="7607"/>
                  </a:lnTo>
                  <a:lnTo>
                    <a:pt x="2223528" y="7607"/>
                  </a:lnTo>
                  <a:lnTo>
                    <a:pt x="2223528" y="0"/>
                  </a:lnTo>
                  <a:close/>
                </a:path>
                <a:path w="3049904" h="7620" extrusionOk="0">
                  <a:moveTo>
                    <a:pt x="2266200" y="0"/>
                  </a:moveTo>
                  <a:lnTo>
                    <a:pt x="2260104" y="0"/>
                  </a:lnTo>
                  <a:lnTo>
                    <a:pt x="2260104" y="7607"/>
                  </a:lnTo>
                  <a:lnTo>
                    <a:pt x="2266200" y="7607"/>
                  </a:lnTo>
                  <a:lnTo>
                    <a:pt x="2266200" y="0"/>
                  </a:lnTo>
                  <a:close/>
                </a:path>
                <a:path w="3049904" h="7620" extrusionOk="0">
                  <a:moveTo>
                    <a:pt x="2310384" y="0"/>
                  </a:moveTo>
                  <a:lnTo>
                    <a:pt x="2302776" y="0"/>
                  </a:lnTo>
                  <a:lnTo>
                    <a:pt x="2302776" y="7607"/>
                  </a:lnTo>
                  <a:lnTo>
                    <a:pt x="2310384" y="7607"/>
                  </a:lnTo>
                  <a:lnTo>
                    <a:pt x="2310384" y="0"/>
                  </a:lnTo>
                  <a:close/>
                </a:path>
                <a:path w="3049904" h="7620" extrusionOk="0">
                  <a:moveTo>
                    <a:pt x="2353068" y="0"/>
                  </a:moveTo>
                  <a:lnTo>
                    <a:pt x="2346972" y="0"/>
                  </a:lnTo>
                  <a:lnTo>
                    <a:pt x="2346972" y="7607"/>
                  </a:lnTo>
                  <a:lnTo>
                    <a:pt x="2353068" y="7607"/>
                  </a:lnTo>
                  <a:lnTo>
                    <a:pt x="2353068" y="0"/>
                  </a:lnTo>
                  <a:close/>
                </a:path>
                <a:path w="3049904" h="7620" extrusionOk="0">
                  <a:moveTo>
                    <a:pt x="2397264" y="0"/>
                  </a:moveTo>
                  <a:lnTo>
                    <a:pt x="2389644" y="0"/>
                  </a:lnTo>
                  <a:lnTo>
                    <a:pt x="2389644" y="7607"/>
                  </a:lnTo>
                  <a:lnTo>
                    <a:pt x="2397264" y="7607"/>
                  </a:lnTo>
                  <a:lnTo>
                    <a:pt x="2397264" y="0"/>
                  </a:lnTo>
                  <a:close/>
                </a:path>
                <a:path w="3049904" h="7620" extrusionOk="0">
                  <a:moveTo>
                    <a:pt x="2439936" y="0"/>
                  </a:moveTo>
                  <a:lnTo>
                    <a:pt x="2433840" y="0"/>
                  </a:lnTo>
                  <a:lnTo>
                    <a:pt x="2433840" y="7607"/>
                  </a:lnTo>
                  <a:lnTo>
                    <a:pt x="2439936" y="7607"/>
                  </a:lnTo>
                  <a:lnTo>
                    <a:pt x="2439936" y="0"/>
                  </a:lnTo>
                  <a:close/>
                </a:path>
                <a:path w="3049904" h="7620" extrusionOk="0">
                  <a:moveTo>
                    <a:pt x="2484132" y="0"/>
                  </a:moveTo>
                  <a:lnTo>
                    <a:pt x="2476512" y="0"/>
                  </a:lnTo>
                  <a:lnTo>
                    <a:pt x="2476512" y="7607"/>
                  </a:lnTo>
                  <a:lnTo>
                    <a:pt x="2484132" y="7607"/>
                  </a:lnTo>
                  <a:lnTo>
                    <a:pt x="2484132" y="0"/>
                  </a:lnTo>
                  <a:close/>
                </a:path>
                <a:path w="3049904" h="7620" extrusionOk="0">
                  <a:moveTo>
                    <a:pt x="2526804" y="0"/>
                  </a:moveTo>
                  <a:lnTo>
                    <a:pt x="2520708" y="0"/>
                  </a:lnTo>
                  <a:lnTo>
                    <a:pt x="2520708" y="7607"/>
                  </a:lnTo>
                  <a:lnTo>
                    <a:pt x="2526804" y="7607"/>
                  </a:lnTo>
                  <a:lnTo>
                    <a:pt x="2526804" y="0"/>
                  </a:lnTo>
                  <a:close/>
                </a:path>
                <a:path w="3049904" h="7620" extrusionOk="0">
                  <a:moveTo>
                    <a:pt x="2571000" y="0"/>
                  </a:moveTo>
                  <a:lnTo>
                    <a:pt x="2563380" y="0"/>
                  </a:lnTo>
                  <a:lnTo>
                    <a:pt x="2563380" y="7607"/>
                  </a:lnTo>
                  <a:lnTo>
                    <a:pt x="2571000" y="7607"/>
                  </a:lnTo>
                  <a:lnTo>
                    <a:pt x="2571000" y="0"/>
                  </a:lnTo>
                  <a:close/>
                </a:path>
                <a:path w="3049904" h="7620" extrusionOk="0">
                  <a:moveTo>
                    <a:pt x="2613672" y="0"/>
                  </a:moveTo>
                  <a:lnTo>
                    <a:pt x="2607576" y="0"/>
                  </a:lnTo>
                  <a:lnTo>
                    <a:pt x="2607576" y="7607"/>
                  </a:lnTo>
                  <a:lnTo>
                    <a:pt x="2613672" y="7607"/>
                  </a:lnTo>
                  <a:lnTo>
                    <a:pt x="2613672" y="0"/>
                  </a:lnTo>
                  <a:close/>
                </a:path>
                <a:path w="3049904" h="7620" extrusionOk="0">
                  <a:moveTo>
                    <a:pt x="2657868" y="0"/>
                  </a:moveTo>
                  <a:lnTo>
                    <a:pt x="2650248" y="0"/>
                  </a:lnTo>
                  <a:lnTo>
                    <a:pt x="2650248" y="7607"/>
                  </a:lnTo>
                  <a:lnTo>
                    <a:pt x="2657868" y="7607"/>
                  </a:lnTo>
                  <a:lnTo>
                    <a:pt x="2657868" y="0"/>
                  </a:lnTo>
                  <a:close/>
                </a:path>
                <a:path w="3049904" h="7620" extrusionOk="0">
                  <a:moveTo>
                    <a:pt x="2700540" y="0"/>
                  </a:moveTo>
                  <a:lnTo>
                    <a:pt x="2694444" y="0"/>
                  </a:lnTo>
                  <a:lnTo>
                    <a:pt x="2694444" y="7607"/>
                  </a:lnTo>
                  <a:lnTo>
                    <a:pt x="2700540" y="7607"/>
                  </a:lnTo>
                  <a:lnTo>
                    <a:pt x="2700540" y="0"/>
                  </a:lnTo>
                  <a:close/>
                </a:path>
                <a:path w="3049904" h="7620" extrusionOk="0">
                  <a:moveTo>
                    <a:pt x="2744736" y="0"/>
                  </a:moveTo>
                  <a:lnTo>
                    <a:pt x="2737116" y="0"/>
                  </a:lnTo>
                  <a:lnTo>
                    <a:pt x="2737116" y="7607"/>
                  </a:lnTo>
                  <a:lnTo>
                    <a:pt x="2744736" y="7607"/>
                  </a:lnTo>
                  <a:lnTo>
                    <a:pt x="2744736" y="0"/>
                  </a:lnTo>
                  <a:close/>
                </a:path>
                <a:path w="3049904" h="7620" extrusionOk="0">
                  <a:moveTo>
                    <a:pt x="2788932" y="0"/>
                  </a:moveTo>
                  <a:lnTo>
                    <a:pt x="2781312" y="0"/>
                  </a:lnTo>
                  <a:lnTo>
                    <a:pt x="2781312" y="7607"/>
                  </a:lnTo>
                  <a:lnTo>
                    <a:pt x="2788932" y="7607"/>
                  </a:lnTo>
                  <a:lnTo>
                    <a:pt x="2788932" y="0"/>
                  </a:lnTo>
                  <a:close/>
                </a:path>
                <a:path w="3049904" h="7620" extrusionOk="0">
                  <a:moveTo>
                    <a:pt x="2831604" y="0"/>
                  </a:moveTo>
                  <a:lnTo>
                    <a:pt x="2823984" y="0"/>
                  </a:lnTo>
                  <a:lnTo>
                    <a:pt x="2823984" y="7607"/>
                  </a:lnTo>
                  <a:lnTo>
                    <a:pt x="2831604" y="7607"/>
                  </a:lnTo>
                  <a:lnTo>
                    <a:pt x="2831604" y="0"/>
                  </a:lnTo>
                  <a:close/>
                </a:path>
                <a:path w="3049904" h="7620" extrusionOk="0">
                  <a:moveTo>
                    <a:pt x="2875800" y="0"/>
                  </a:moveTo>
                  <a:lnTo>
                    <a:pt x="2868180" y="0"/>
                  </a:lnTo>
                  <a:lnTo>
                    <a:pt x="2868180" y="7607"/>
                  </a:lnTo>
                  <a:lnTo>
                    <a:pt x="2875800" y="7607"/>
                  </a:lnTo>
                  <a:lnTo>
                    <a:pt x="2875800" y="0"/>
                  </a:lnTo>
                  <a:close/>
                </a:path>
                <a:path w="3049904" h="7620" extrusionOk="0">
                  <a:moveTo>
                    <a:pt x="2918472" y="0"/>
                  </a:moveTo>
                  <a:lnTo>
                    <a:pt x="2910852" y="0"/>
                  </a:lnTo>
                  <a:lnTo>
                    <a:pt x="2910852" y="7607"/>
                  </a:lnTo>
                  <a:lnTo>
                    <a:pt x="2918472" y="7607"/>
                  </a:lnTo>
                  <a:lnTo>
                    <a:pt x="2918472" y="0"/>
                  </a:lnTo>
                  <a:close/>
                </a:path>
                <a:path w="3049904" h="7620" extrusionOk="0">
                  <a:moveTo>
                    <a:pt x="2962656" y="0"/>
                  </a:moveTo>
                  <a:lnTo>
                    <a:pt x="2955048" y="0"/>
                  </a:lnTo>
                  <a:lnTo>
                    <a:pt x="2955048" y="7607"/>
                  </a:lnTo>
                  <a:lnTo>
                    <a:pt x="2962656" y="7607"/>
                  </a:lnTo>
                  <a:lnTo>
                    <a:pt x="2962656" y="0"/>
                  </a:lnTo>
                  <a:close/>
                </a:path>
                <a:path w="3049904" h="7620" extrusionOk="0">
                  <a:moveTo>
                    <a:pt x="3005340" y="0"/>
                  </a:moveTo>
                  <a:lnTo>
                    <a:pt x="2997720" y="0"/>
                  </a:lnTo>
                  <a:lnTo>
                    <a:pt x="2997720" y="7607"/>
                  </a:lnTo>
                  <a:lnTo>
                    <a:pt x="3005340" y="7607"/>
                  </a:lnTo>
                  <a:lnTo>
                    <a:pt x="3005340" y="0"/>
                  </a:lnTo>
                  <a:close/>
                </a:path>
                <a:path w="3049904" h="7620" extrusionOk="0">
                  <a:moveTo>
                    <a:pt x="3049524" y="0"/>
                  </a:moveTo>
                  <a:lnTo>
                    <a:pt x="3041916" y="0"/>
                  </a:lnTo>
                  <a:lnTo>
                    <a:pt x="3041916" y="7607"/>
                  </a:lnTo>
                  <a:lnTo>
                    <a:pt x="3049524" y="7607"/>
                  </a:lnTo>
                  <a:lnTo>
                    <a:pt x="304952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96" name="Google Shape;296;g10f7e746831_8_93"/>
            <p:cNvSpPr/>
            <p:nvPr/>
          </p:nvSpPr>
          <p:spPr>
            <a:xfrm>
              <a:off x="9901428" y="3470148"/>
              <a:ext cx="7620" cy="7620"/>
            </a:xfrm>
            <a:custGeom>
              <a:avLst/>
              <a:gdLst/>
              <a:ahLst/>
              <a:cxnLst/>
              <a:rect l="l" t="t" r="r" b="b"/>
              <a:pathLst>
                <a:path w="7620" h="7620" extrusionOk="0">
                  <a:moveTo>
                    <a:pt x="7619" y="7619"/>
                  </a:moveTo>
                  <a:lnTo>
                    <a:pt x="0" y="7619"/>
                  </a:lnTo>
                  <a:lnTo>
                    <a:pt x="0" y="0"/>
                  </a:lnTo>
                  <a:lnTo>
                    <a:pt x="7619" y="0"/>
                  </a:lnTo>
                  <a:lnTo>
                    <a:pt x="7619" y="7619"/>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sp>
        <p:nvSpPr>
          <p:cNvPr id="297" name="Google Shape;297;g10f7e746831_8_93"/>
          <p:cNvSpPr/>
          <p:nvPr/>
        </p:nvSpPr>
        <p:spPr>
          <a:xfrm>
            <a:off x="12042449" y="4682594"/>
            <a:ext cx="74207" cy="115198"/>
          </a:xfrm>
          <a:custGeom>
            <a:avLst/>
            <a:gdLst/>
            <a:ahLst/>
            <a:cxnLst/>
            <a:rect l="l" t="t" r="r" b="b"/>
            <a:pathLst>
              <a:path w="40004" h="62864" extrusionOk="0">
                <a:moveTo>
                  <a:pt x="24384" y="62484"/>
                </a:moveTo>
                <a:lnTo>
                  <a:pt x="13716" y="62484"/>
                </a:lnTo>
                <a:lnTo>
                  <a:pt x="7620" y="59436"/>
                </a:lnTo>
                <a:lnTo>
                  <a:pt x="6096" y="57912"/>
                </a:lnTo>
                <a:lnTo>
                  <a:pt x="1524" y="48768"/>
                </a:lnTo>
                <a:lnTo>
                  <a:pt x="1524" y="45720"/>
                </a:lnTo>
                <a:lnTo>
                  <a:pt x="0" y="41148"/>
                </a:lnTo>
                <a:lnTo>
                  <a:pt x="0" y="22860"/>
                </a:lnTo>
                <a:lnTo>
                  <a:pt x="1524" y="18288"/>
                </a:lnTo>
                <a:lnTo>
                  <a:pt x="1524" y="13716"/>
                </a:lnTo>
                <a:lnTo>
                  <a:pt x="4572" y="7620"/>
                </a:lnTo>
                <a:lnTo>
                  <a:pt x="10668" y="1524"/>
                </a:lnTo>
                <a:lnTo>
                  <a:pt x="13716" y="0"/>
                </a:lnTo>
                <a:lnTo>
                  <a:pt x="19812" y="0"/>
                </a:lnTo>
                <a:lnTo>
                  <a:pt x="28694" y="1976"/>
                </a:lnTo>
                <a:lnTo>
                  <a:pt x="33049" y="6096"/>
                </a:lnTo>
                <a:lnTo>
                  <a:pt x="19812" y="6096"/>
                </a:lnTo>
                <a:lnTo>
                  <a:pt x="13811" y="7786"/>
                </a:lnTo>
                <a:lnTo>
                  <a:pt x="9525" y="12763"/>
                </a:lnTo>
                <a:lnTo>
                  <a:pt x="6953" y="20883"/>
                </a:lnTo>
                <a:lnTo>
                  <a:pt x="6096" y="32004"/>
                </a:lnTo>
                <a:lnTo>
                  <a:pt x="6953" y="42886"/>
                </a:lnTo>
                <a:lnTo>
                  <a:pt x="9525" y="50482"/>
                </a:lnTo>
                <a:lnTo>
                  <a:pt x="13811" y="54935"/>
                </a:lnTo>
                <a:lnTo>
                  <a:pt x="19812" y="56388"/>
                </a:lnTo>
                <a:lnTo>
                  <a:pt x="32766" y="56388"/>
                </a:lnTo>
                <a:lnTo>
                  <a:pt x="32004" y="57912"/>
                </a:lnTo>
                <a:lnTo>
                  <a:pt x="30480" y="59436"/>
                </a:lnTo>
                <a:lnTo>
                  <a:pt x="24384" y="62484"/>
                </a:lnTo>
                <a:close/>
              </a:path>
              <a:path w="40004" h="62864" extrusionOk="0">
                <a:moveTo>
                  <a:pt x="32766" y="56388"/>
                </a:moveTo>
                <a:lnTo>
                  <a:pt x="19812" y="56388"/>
                </a:lnTo>
                <a:lnTo>
                  <a:pt x="24931" y="54935"/>
                </a:lnTo>
                <a:lnTo>
                  <a:pt x="28765" y="50482"/>
                </a:lnTo>
                <a:lnTo>
                  <a:pt x="31170" y="42886"/>
                </a:lnTo>
                <a:lnTo>
                  <a:pt x="32004" y="32004"/>
                </a:lnTo>
                <a:lnTo>
                  <a:pt x="31170" y="20240"/>
                </a:lnTo>
                <a:lnTo>
                  <a:pt x="28765" y="12192"/>
                </a:lnTo>
                <a:lnTo>
                  <a:pt x="24931" y="7572"/>
                </a:lnTo>
                <a:lnTo>
                  <a:pt x="19812" y="6096"/>
                </a:lnTo>
                <a:lnTo>
                  <a:pt x="33049" y="6096"/>
                </a:lnTo>
                <a:lnTo>
                  <a:pt x="34861" y="7810"/>
                </a:lnTo>
                <a:lnTo>
                  <a:pt x="38457" y="17359"/>
                </a:lnTo>
                <a:lnTo>
                  <a:pt x="39624" y="30480"/>
                </a:lnTo>
                <a:lnTo>
                  <a:pt x="39624" y="36576"/>
                </a:lnTo>
                <a:lnTo>
                  <a:pt x="38100" y="41148"/>
                </a:lnTo>
                <a:lnTo>
                  <a:pt x="38100" y="44196"/>
                </a:lnTo>
                <a:lnTo>
                  <a:pt x="36576" y="48768"/>
                </a:lnTo>
                <a:lnTo>
                  <a:pt x="32766" y="56388"/>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98" name="Google Shape;298;g10f7e746831_8_93"/>
          <p:cNvSpPr/>
          <p:nvPr/>
        </p:nvSpPr>
        <p:spPr>
          <a:xfrm>
            <a:off x="12257480" y="3532254"/>
            <a:ext cx="1382884" cy="13962"/>
          </a:xfrm>
          <a:custGeom>
            <a:avLst/>
            <a:gdLst/>
            <a:ahLst/>
            <a:cxnLst/>
            <a:rect l="l" t="t" r="r" b="b"/>
            <a:pathLst>
              <a:path w="745490" h="7619" extrusionOk="0">
                <a:moveTo>
                  <a:pt x="6108" y="0"/>
                </a:moveTo>
                <a:lnTo>
                  <a:pt x="0" y="0"/>
                </a:lnTo>
                <a:lnTo>
                  <a:pt x="0" y="7607"/>
                </a:lnTo>
                <a:lnTo>
                  <a:pt x="6108" y="7607"/>
                </a:lnTo>
                <a:lnTo>
                  <a:pt x="6108" y="0"/>
                </a:lnTo>
                <a:close/>
              </a:path>
              <a:path w="745490" h="7619" extrusionOk="0">
                <a:moveTo>
                  <a:pt x="50304" y="0"/>
                </a:moveTo>
                <a:lnTo>
                  <a:pt x="42684" y="0"/>
                </a:lnTo>
                <a:lnTo>
                  <a:pt x="42684" y="7607"/>
                </a:lnTo>
                <a:lnTo>
                  <a:pt x="50304" y="7607"/>
                </a:lnTo>
                <a:lnTo>
                  <a:pt x="50304" y="0"/>
                </a:lnTo>
                <a:close/>
              </a:path>
              <a:path w="745490" h="7619" extrusionOk="0">
                <a:moveTo>
                  <a:pt x="92976" y="0"/>
                </a:moveTo>
                <a:lnTo>
                  <a:pt x="86880" y="0"/>
                </a:lnTo>
                <a:lnTo>
                  <a:pt x="86880" y="7607"/>
                </a:lnTo>
                <a:lnTo>
                  <a:pt x="92976" y="7607"/>
                </a:lnTo>
                <a:lnTo>
                  <a:pt x="92976" y="0"/>
                </a:lnTo>
                <a:close/>
              </a:path>
              <a:path w="745490" h="7619" extrusionOk="0">
                <a:moveTo>
                  <a:pt x="137172" y="0"/>
                </a:moveTo>
                <a:lnTo>
                  <a:pt x="129552" y="0"/>
                </a:lnTo>
                <a:lnTo>
                  <a:pt x="129552" y="7607"/>
                </a:lnTo>
                <a:lnTo>
                  <a:pt x="137172" y="7607"/>
                </a:lnTo>
                <a:lnTo>
                  <a:pt x="137172" y="0"/>
                </a:lnTo>
                <a:close/>
              </a:path>
              <a:path w="745490" h="7619" extrusionOk="0">
                <a:moveTo>
                  <a:pt x="179844" y="0"/>
                </a:moveTo>
                <a:lnTo>
                  <a:pt x="173748" y="0"/>
                </a:lnTo>
                <a:lnTo>
                  <a:pt x="173748" y="7607"/>
                </a:lnTo>
                <a:lnTo>
                  <a:pt x="179844" y="7607"/>
                </a:lnTo>
                <a:lnTo>
                  <a:pt x="179844" y="0"/>
                </a:lnTo>
                <a:close/>
              </a:path>
              <a:path w="745490" h="7619" extrusionOk="0">
                <a:moveTo>
                  <a:pt x="224040" y="0"/>
                </a:moveTo>
                <a:lnTo>
                  <a:pt x="216420" y="0"/>
                </a:lnTo>
                <a:lnTo>
                  <a:pt x="216420" y="7607"/>
                </a:lnTo>
                <a:lnTo>
                  <a:pt x="224040" y="7607"/>
                </a:lnTo>
                <a:lnTo>
                  <a:pt x="224040" y="0"/>
                </a:lnTo>
                <a:close/>
              </a:path>
              <a:path w="745490" h="7619" extrusionOk="0">
                <a:moveTo>
                  <a:pt x="266700" y="0"/>
                </a:moveTo>
                <a:lnTo>
                  <a:pt x="260616" y="0"/>
                </a:lnTo>
                <a:lnTo>
                  <a:pt x="260616" y="7607"/>
                </a:lnTo>
                <a:lnTo>
                  <a:pt x="266700" y="7607"/>
                </a:lnTo>
                <a:lnTo>
                  <a:pt x="266700" y="0"/>
                </a:lnTo>
                <a:close/>
              </a:path>
              <a:path w="745490" h="7619" extrusionOk="0">
                <a:moveTo>
                  <a:pt x="310908" y="0"/>
                </a:moveTo>
                <a:lnTo>
                  <a:pt x="303288" y="0"/>
                </a:lnTo>
                <a:lnTo>
                  <a:pt x="303288" y="7607"/>
                </a:lnTo>
                <a:lnTo>
                  <a:pt x="310908" y="7607"/>
                </a:lnTo>
                <a:lnTo>
                  <a:pt x="310908" y="0"/>
                </a:lnTo>
                <a:close/>
              </a:path>
              <a:path w="745490" h="7619" extrusionOk="0">
                <a:moveTo>
                  <a:pt x="355104" y="0"/>
                </a:moveTo>
                <a:lnTo>
                  <a:pt x="347484" y="0"/>
                </a:lnTo>
                <a:lnTo>
                  <a:pt x="347484" y="7607"/>
                </a:lnTo>
                <a:lnTo>
                  <a:pt x="355104" y="7607"/>
                </a:lnTo>
                <a:lnTo>
                  <a:pt x="355104" y="0"/>
                </a:lnTo>
                <a:close/>
              </a:path>
              <a:path w="745490" h="7619" extrusionOk="0">
                <a:moveTo>
                  <a:pt x="397776" y="0"/>
                </a:moveTo>
                <a:lnTo>
                  <a:pt x="390156" y="0"/>
                </a:lnTo>
                <a:lnTo>
                  <a:pt x="390156" y="7607"/>
                </a:lnTo>
                <a:lnTo>
                  <a:pt x="397776" y="7607"/>
                </a:lnTo>
                <a:lnTo>
                  <a:pt x="397776" y="0"/>
                </a:lnTo>
                <a:close/>
              </a:path>
              <a:path w="745490" h="7619" extrusionOk="0">
                <a:moveTo>
                  <a:pt x="441972" y="0"/>
                </a:moveTo>
                <a:lnTo>
                  <a:pt x="434352" y="0"/>
                </a:lnTo>
                <a:lnTo>
                  <a:pt x="434352" y="7607"/>
                </a:lnTo>
                <a:lnTo>
                  <a:pt x="441972" y="7607"/>
                </a:lnTo>
                <a:lnTo>
                  <a:pt x="441972" y="0"/>
                </a:lnTo>
                <a:close/>
              </a:path>
              <a:path w="745490" h="7619" extrusionOk="0">
                <a:moveTo>
                  <a:pt x="484644" y="0"/>
                </a:moveTo>
                <a:lnTo>
                  <a:pt x="477024" y="0"/>
                </a:lnTo>
                <a:lnTo>
                  <a:pt x="477024" y="7607"/>
                </a:lnTo>
                <a:lnTo>
                  <a:pt x="484644" y="7607"/>
                </a:lnTo>
                <a:lnTo>
                  <a:pt x="484644" y="0"/>
                </a:lnTo>
                <a:close/>
              </a:path>
              <a:path w="745490" h="7619" extrusionOk="0">
                <a:moveTo>
                  <a:pt x="528840" y="0"/>
                </a:moveTo>
                <a:lnTo>
                  <a:pt x="521220" y="0"/>
                </a:lnTo>
                <a:lnTo>
                  <a:pt x="521220" y="7607"/>
                </a:lnTo>
                <a:lnTo>
                  <a:pt x="528840" y="7607"/>
                </a:lnTo>
                <a:lnTo>
                  <a:pt x="528840" y="0"/>
                </a:lnTo>
                <a:close/>
              </a:path>
              <a:path w="745490" h="7619" extrusionOk="0">
                <a:moveTo>
                  <a:pt x="571500" y="0"/>
                </a:moveTo>
                <a:lnTo>
                  <a:pt x="563892" y="0"/>
                </a:lnTo>
                <a:lnTo>
                  <a:pt x="563892" y="7607"/>
                </a:lnTo>
                <a:lnTo>
                  <a:pt x="571500" y="7607"/>
                </a:lnTo>
                <a:lnTo>
                  <a:pt x="571500" y="0"/>
                </a:lnTo>
                <a:close/>
              </a:path>
              <a:path w="745490" h="7619" extrusionOk="0">
                <a:moveTo>
                  <a:pt x="615708" y="0"/>
                </a:moveTo>
                <a:lnTo>
                  <a:pt x="608088" y="0"/>
                </a:lnTo>
                <a:lnTo>
                  <a:pt x="608088" y="7607"/>
                </a:lnTo>
                <a:lnTo>
                  <a:pt x="615708" y="7607"/>
                </a:lnTo>
                <a:lnTo>
                  <a:pt x="615708" y="0"/>
                </a:lnTo>
                <a:close/>
              </a:path>
              <a:path w="745490" h="7619" extrusionOk="0">
                <a:moveTo>
                  <a:pt x="658380" y="0"/>
                </a:moveTo>
                <a:lnTo>
                  <a:pt x="650760" y="0"/>
                </a:lnTo>
                <a:lnTo>
                  <a:pt x="650760" y="7607"/>
                </a:lnTo>
                <a:lnTo>
                  <a:pt x="658380" y="7607"/>
                </a:lnTo>
                <a:lnTo>
                  <a:pt x="658380" y="0"/>
                </a:lnTo>
                <a:close/>
              </a:path>
              <a:path w="745490" h="7619" extrusionOk="0">
                <a:moveTo>
                  <a:pt x="702576" y="0"/>
                </a:moveTo>
                <a:lnTo>
                  <a:pt x="694956" y="0"/>
                </a:lnTo>
                <a:lnTo>
                  <a:pt x="694956" y="7607"/>
                </a:lnTo>
                <a:lnTo>
                  <a:pt x="702576" y="7607"/>
                </a:lnTo>
                <a:lnTo>
                  <a:pt x="702576" y="0"/>
                </a:lnTo>
                <a:close/>
              </a:path>
              <a:path w="745490" h="7619" extrusionOk="0">
                <a:moveTo>
                  <a:pt x="745248" y="0"/>
                </a:moveTo>
                <a:lnTo>
                  <a:pt x="737616" y="0"/>
                </a:lnTo>
                <a:lnTo>
                  <a:pt x="737616" y="7607"/>
                </a:lnTo>
                <a:lnTo>
                  <a:pt x="745248" y="7607"/>
                </a:lnTo>
                <a:lnTo>
                  <a:pt x="745248"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299" name="Google Shape;299;g10f7e746831_8_93"/>
          <p:cNvSpPr/>
          <p:nvPr/>
        </p:nvSpPr>
        <p:spPr>
          <a:xfrm>
            <a:off x="14920202" y="3532254"/>
            <a:ext cx="336885" cy="13962"/>
          </a:xfrm>
          <a:custGeom>
            <a:avLst/>
            <a:gdLst/>
            <a:ahLst/>
            <a:cxnLst/>
            <a:rect l="l" t="t" r="r" b="b"/>
            <a:pathLst>
              <a:path w="181609" h="7619" extrusionOk="0">
                <a:moveTo>
                  <a:pt x="6108" y="0"/>
                </a:moveTo>
                <a:lnTo>
                  <a:pt x="0" y="0"/>
                </a:lnTo>
                <a:lnTo>
                  <a:pt x="0" y="7607"/>
                </a:lnTo>
                <a:lnTo>
                  <a:pt x="6108" y="7607"/>
                </a:lnTo>
                <a:lnTo>
                  <a:pt x="6108" y="0"/>
                </a:lnTo>
                <a:close/>
              </a:path>
              <a:path w="181609" h="7619" extrusionOk="0">
                <a:moveTo>
                  <a:pt x="50304" y="0"/>
                </a:moveTo>
                <a:lnTo>
                  <a:pt x="42684" y="0"/>
                </a:lnTo>
                <a:lnTo>
                  <a:pt x="42684" y="7607"/>
                </a:lnTo>
                <a:lnTo>
                  <a:pt x="50304" y="7607"/>
                </a:lnTo>
                <a:lnTo>
                  <a:pt x="50304" y="0"/>
                </a:lnTo>
                <a:close/>
              </a:path>
              <a:path w="181609" h="7619" extrusionOk="0">
                <a:moveTo>
                  <a:pt x="94500" y="0"/>
                </a:moveTo>
                <a:lnTo>
                  <a:pt x="86880" y="0"/>
                </a:lnTo>
                <a:lnTo>
                  <a:pt x="86880" y="7607"/>
                </a:lnTo>
                <a:lnTo>
                  <a:pt x="94500" y="7607"/>
                </a:lnTo>
                <a:lnTo>
                  <a:pt x="94500" y="0"/>
                </a:lnTo>
                <a:close/>
              </a:path>
              <a:path w="181609" h="7619" extrusionOk="0">
                <a:moveTo>
                  <a:pt x="137172" y="0"/>
                </a:moveTo>
                <a:lnTo>
                  <a:pt x="129552" y="0"/>
                </a:lnTo>
                <a:lnTo>
                  <a:pt x="129552" y="7607"/>
                </a:lnTo>
                <a:lnTo>
                  <a:pt x="137172" y="7607"/>
                </a:lnTo>
                <a:lnTo>
                  <a:pt x="137172" y="0"/>
                </a:lnTo>
                <a:close/>
              </a:path>
              <a:path w="181609" h="7619" extrusionOk="0">
                <a:moveTo>
                  <a:pt x="181368" y="0"/>
                </a:moveTo>
                <a:lnTo>
                  <a:pt x="173748" y="0"/>
                </a:lnTo>
                <a:lnTo>
                  <a:pt x="173748" y="7607"/>
                </a:lnTo>
                <a:lnTo>
                  <a:pt x="181368" y="7607"/>
                </a:lnTo>
                <a:lnTo>
                  <a:pt x="181368"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00" name="Google Shape;300;g10f7e746831_8_93"/>
          <p:cNvSpPr/>
          <p:nvPr/>
        </p:nvSpPr>
        <p:spPr>
          <a:xfrm>
            <a:off x="16533140" y="3532254"/>
            <a:ext cx="1385238" cy="13962"/>
          </a:xfrm>
          <a:custGeom>
            <a:avLst/>
            <a:gdLst/>
            <a:ahLst/>
            <a:cxnLst/>
            <a:rect l="l" t="t" r="r" b="b"/>
            <a:pathLst>
              <a:path w="746759" h="7619" extrusionOk="0">
                <a:moveTo>
                  <a:pt x="7607" y="0"/>
                </a:moveTo>
                <a:lnTo>
                  <a:pt x="0" y="0"/>
                </a:lnTo>
                <a:lnTo>
                  <a:pt x="0" y="7607"/>
                </a:lnTo>
                <a:lnTo>
                  <a:pt x="7607" y="7607"/>
                </a:lnTo>
                <a:lnTo>
                  <a:pt x="7607" y="0"/>
                </a:lnTo>
                <a:close/>
              </a:path>
              <a:path w="746759" h="7619" extrusionOk="0">
                <a:moveTo>
                  <a:pt x="50292" y="0"/>
                </a:moveTo>
                <a:lnTo>
                  <a:pt x="44196" y="0"/>
                </a:lnTo>
                <a:lnTo>
                  <a:pt x="44196" y="7607"/>
                </a:lnTo>
                <a:lnTo>
                  <a:pt x="50292" y="7607"/>
                </a:lnTo>
                <a:lnTo>
                  <a:pt x="50292" y="0"/>
                </a:lnTo>
                <a:close/>
              </a:path>
              <a:path w="746759" h="7619" extrusionOk="0">
                <a:moveTo>
                  <a:pt x="94488" y="0"/>
                </a:moveTo>
                <a:lnTo>
                  <a:pt x="86868" y="0"/>
                </a:lnTo>
                <a:lnTo>
                  <a:pt x="86868" y="7607"/>
                </a:lnTo>
                <a:lnTo>
                  <a:pt x="94488" y="7607"/>
                </a:lnTo>
                <a:lnTo>
                  <a:pt x="94488" y="0"/>
                </a:lnTo>
                <a:close/>
              </a:path>
              <a:path w="746759" h="7619" extrusionOk="0">
                <a:moveTo>
                  <a:pt x="137160" y="0"/>
                </a:moveTo>
                <a:lnTo>
                  <a:pt x="131064" y="0"/>
                </a:lnTo>
                <a:lnTo>
                  <a:pt x="131064" y="7607"/>
                </a:lnTo>
                <a:lnTo>
                  <a:pt x="137160" y="7607"/>
                </a:lnTo>
                <a:lnTo>
                  <a:pt x="137160" y="0"/>
                </a:lnTo>
                <a:close/>
              </a:path>
              <a:path w="746759" h="7619" extrusionOk="0">
                <a:moveTo>
                  <a:pt x="181356" y="0"/>
                </a:moveTo>
                <a:lnTo>
                  <a:pt x="173736" y="0"/>
                </a:lnTo>
                <a:lnTo>
                  <a:pt x="173736" y="7607"/>
                </a:lnTo>
                <a:lnTo>
                  <a:pt x="181356" y="7607"/>
                </a:lnTo>
                <a:lnTo>
                  <a:pt x="181356" y="0"/>
                </a:lnTo>
                <a:close/>
              </a:path>
              <a:path w="746759" h="7619" extrusionOk="0">
                <a:moveTo>
                  <a:pt x="224028" y="0"/>
                </a:moveTo>
                <a:lnTo>
                  <a:pt x="217932" y="0"/>
                </a:lnTo>
                <a:lnTo>
                  <a:pt x="217932" y="7607"/>
                </a:lnTo>
                <a:lnTo>
                  <a:pt x="224028" y="7607"/>
                </a:lnTo>
                <a:lnTo>
                  <a:pt x="224028" y="0"/>
                </a:lnTo>
                <a:close/>
              </a:path>
              <a:path w="746759" h="7619" extrusionOk="0">
                <a:moveTo>
                  <a:pt x="268224" y="0"/>
                </a:moveTo>
                <a:lnTo>
                  <a:pt x="260604" y="0"/>
                </a:lnTo>
                <a:lnTo>
                  <a:pt x="260604" y="7607"/>
                </a:lnTo>
                <a:lnTo>
                  <a:pt x="268224" y="7607"/>
                </a:lnTo>
                <a:lnTo>
                  <a:pt x="268224" y="0"/>
                </a:lnTo>
                <a:close/>
              </a:path>
              <a:path w="746759" h="7619" extrusionOk="0">
                <a:moveTo>
                  <a:pt x="310896" y="0"/>
                </a:moveTo>
                <a:lnTo>
                  <a:pt x="304800" y="0"/>
                </a:lnTo>
                <a:lnTo>
                  <a:pt x="304800" y="7607"/>
                </a:lnTo>
                <a:lnTo>
                  <a:pt x="310896" y="7607"/>
                </a:lnTo>
                <a:lnTo>
                  <a:pt x="310896" y="0"/>
                </a:lnTo>
                <a:close/>
              </a:path>
              <a:path w="746759" h="7619" extrusionOk="0">
                <a:moveTo>
                  <a:pt x="355092" y="0"/>
                </a:moveTo>
                <a:lnTo>
                  <a:pt x="347472" y="0"/>
                </a:lnTo>
                <a:lnTo>
                  <a:pt x="347472" y="7607"/>
                </a:lnTo>
                <a:lnTo>
                  <a:pt x="355092" y="7607"/>
                </a:lnTo>
                <a:lnTo>
                  <a:pt x="355092" y="0"/>
                </a:lnTo>
                <a:close/>
              </a:path>
              <a:path w="746759" h="7619" extrusionOk="0">
                <a:moveTo>
                  <a:pt x="397764" y="0"/>
                </a:moveTo>
                <a:lnTo>
                  <a:pt x="391668" y="0"/>
                </a:lnTo>
                <a:lnTo>
                  <a:pt x="391668" y="7607"/>
                </a:lnTo>
                <a:lnTo>
                  <a:pt x="397764" y="7607"/>
                </a:lnTo>
                <a:lnTo>
                  <a:pt x="397764" y="0"/>
                </a:lnTo>
                <a:close/>
              </a:path>
              <a:path w="746759" h="7619" extrusionOk="0">
                <a:moveTo>
                  <a:pt x="441960" y="0"/>
                </a:moveTo>
                <a:lnTo>
                  <a:pt x="434340" y="0"/>
                </a:lnTo>
                <a:lnTo>
                  <a:pt x="434340" y="7607"/>
                </a:lnTo>
                <a:lnTo>
                  <a:pt x="441960" y="7607"/>
                </a:lnTo>
                <a:lnTo>
                  <a:pt x="441960" y="0"/>
                </a:lnTo>
                <a:close/>
              </a:path>
              <a:path w="746759" h="7619" extrusionOk="0">
                <a:moveTo>
                  <a:pt x="486156" y="0"/>
                </a:moveTo>
                <a:lnTo>
                  <a:pt x="478536" y="0"/>
                </a:lnTo>
                <a:lnTo>
                  <a:pt x="478536" y="7607"/>
                </a:lnTo>
                <a:lnTo>
                  <a:pt x="486156" y="7607"/>
                </a:lnTo>
                <a:lnTo>
                  <a:pt x="486156" y="0"/>
                </a:lnTo>
                <a:close/>
              </a:path>
              <a:path w="746759" h="7619" extrusionOk="0">
                <a:moveTo>
                  <a:pt x="528828" y="0"/>
                </a:moveTo>
                <a:lnTo>
                  <a:pt x="521208" y="0"/>
                </a:lnTo>
                <a:lnTo>
                  <a:pt x="521208" y="7607"/>
                </a:lnTo>
                <a:lnTo>
                  <a:pt x="528828" y="7607"/>
                </a:lnTo>
                <a:lnTo>
                  <a:pt x="528828" y="0"/>
                </a:lnTo>
                <a:close/>
              </a:path>
              <a:path w="746759" h="7619" extrusionOk="0">
                <a:moveTo>
                  <a:pt x="573024" y="0"/>
                </a:moveTo>
                <a:lnTo>
                  <a:pt x="565404" y="0"/>
                </a:lnTo>
                <a:lnTo>
                  <a:pt x="565404" y="7607"/>
                </a:lnTo>
                <a:lnTo>
                  <a:pt x="573024" y="7607"/>
                </a:lnTo>
                <a:lnTo>
                  <a:pt x="573024" y="0"/>
                </a:lnTo>
                <a:close/>
              </a:path>
              <a:path w="746759" h="7619" extrusionOk="0">
                <a:moveTo>
                  <a:pt x="615696" y="0"/>
                </a:moveTo>
                <a:lnTo>
                  <a:pt x="608076" y="0"/>
                </a:lnTo>
                <a:lnTo>
                  <a:pt x="608076" y="7607"/>
                </a:lnTo>
                <a:lnTo>
                  <a:pt x="615696" y="7607"/>
                </a:lnTo>
                <a:lnTo>
                  <a:pt x="615696" y="0"/>
                </a:lnTo>
                <a:close/>
              </a:path>
              <a:path w="746759" h="7619" extrusionOk="0">
                <a:moveTo>
                  <a:pt x="659879" y="0"/>
                </a:moveTo>
                <a:lnTo>
                  <a:pt x="652272" y="0"/>
                </a:lnTo>
                <a:lnTo>
                  <a:pt x="652272" y="7607"/>
                </a:lnTo>
                <a:lnTo>
                  <a:pt x="659879" y="7607"/>
                </a:lnTo>
                <a:lnTo>
                  <a:pt x="659879" y="0"/>
                </a:lnTo>
                <a:close/>
              </a:path>
              <a:path w="746759" h="7619" extrusionOk="0">
                <a:moveTo>
                  <a:pt x="702564" y="0"/>
                </a:moveTo>
                <a:lnTo>
                  <a:pt x="694944" y="0"/>
                </a:lnTo>
                <a:lnTo>
                  <a:pt x="694944" y="7607"/>
                </a:lnTo>
                <a:lnTo>
                  <a:pt x="702564" y="7607"/>
                </a:lnTo>
                <a:lnTo>
                  <a:pt x="702564" y="0"/>
                </a:lnTo>
                <a:close/>
              </a:path>
              <a:path w="746759" h="7619" extrusionOk="0">
                <a:moveTo>
                  <a:pt x="746747" y="0"/>
                </a:moveTo>
                <a:lnTo>
                  <a:pt x="739140" y="0"/>
                </a:lnTo>
                <a:lnTo>
                  <a:pt x="739140" y="7607"/>
                </a:lnTo>
                <a:lnTo>
                  <a:pt x="746747" y="7607"/>
                </a:lnTo>
                <a:lnTo>
                  <a:pt x="746747"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01" name="Google Shape;301;g10f7e746831_8_93"/>
          <p:cNvSpPr/>
          <p:nvPr/>
        </p:nvSpPr>
        <p:spPr>
          <a:xfrm>
            <a:off x="11869814" y="3476387"/>
            <a:ext cx="246186" cy="115198"/>
          </a:xfrm>
          <a:custGeom>
            <a:avLst/>
            <a:gdLst/>
            <a:ahLst/>
            <a:cxnLst/>
            <a:rect l="l" t="t" r="r" b="b"/>
            <a:pathLst>
              <a:path w="132715" h="62864" extrusionOk="0">
                <a:moveTo>
                  <a:pt x="38100" y="56388"/>
                </a:moveTo>
                <a:lnTo>
                  <a:pt x="7620" y="56388"/>
                </a:lnTo>
                <a:lnTo>
                  <a:pt x="7620" y="50292"/>
                </a:lnTo>
                <a:lnTo>
                  <a:pt x="10668" y="47244"/>
                </a:lnTo>
                <a:lnTo>
                  <a:pt x="10668" y="45720"/>
                </a:lnTo>
                <a:lnTo>
                  <a:pt x="12192" y="45720"/>
                </a:lnTo>
                <a:lnTo>
                  <a:pt x="15240" y="44196"/>
                </a:lnTo>
                <a:lnTo>
                  <a:pt x="16764" y="42672"/>
                </a:lnTo>
                <a:lnTo>
                  <a:pt x="18288" y="39624"/>
                </a:lnTo>
                <a:lnTo>
                  <a:pt x="24384" y="36576"/>
                </a:lnTo>
                <a:lnTo>
                  <a:pt x="33528" y="27432"/>
                </a:lnTo>
                <a:lnTo>
                  <a:pt x="33528" y="22860"/>
                </a:lnTo>
                <a:lnTo>
                  <a:pt x="35052" y="21336"/>
                </a:lnTo>
                <a:lnTo>
                  <a:pt x="35052" y="12192"/>
                </a:lnTo>
                <a:lnTo>
                  <a:pt x="33528" y="9144"/>
                </a:lnTo>
                <a:lnTo>
                  <a:pt x="33528" y="7620"/>
                </a:lnTo>
                <a:lnTo>
                  <a:pt x="27432" y="1524"/>
                </a:lnTo>
                <a:lnTo>
                  <a:pt x="24384" y="1524"/>
                </a:lnTo>
                <a:lnTo>
                  <a:pt x="22860" y="0"/>
                </a:lnTo>
                <a:lnTo>
                  <a:pt x="10668" y="0"/>
                </a:lnTo>
                <a:lnTo>
                  <a:pt x="9144" y="1524"/>
                </a:lnTo>
                <a:lnTo>
                  <a:pt x="6096" y="3048"/>
                </a:lnTo>
                <a:lnTo>
                  <a:pt x="4572" y="4572"/>
                </a:lnTo>
                <a:lnTo>
                  <a:pt x="1524" y="6096"/>
                </a:lnTo>
                <a:lnTo>
                  <a:pt x="1524" y="13716"/>
                </a:lnTo>
                <a:lnTo>
                  <a:pt x="4572" y="10668"/>
                </a:lnTo>
                <a:lnTo>
                  <a:pt x="6096" y="10668"/>
                </a:lnTo>
                <a:lnTo>
                  <a:pt x="6096" y="9144"/>
                </a:lnTo>
                <a:lnTo>
                  <a:pt x="7620" y="9144"/>
                </a:lnTo>
                <a:lnTo>
                  <a:pt x="9144" y="7620"/>
                </a:lnTo>
                <a:lnTo>
                  <a:pt x="12192" y="7620"/>
                </a:lnTo>
                <a:lnTo>
                  <a:pt x="12192" y="6096"/>
                </a:lnTo>
                <a:lnTo>
                  <a:pt x="21336" y="6096"/>
                </a:lnTo>
                <a:lnTo>
                  <a:pt x="22860" y="7620"/>
                </a:lnTo>
                <a:lnTo>
                  <a:pt x="24384" y="7620"/>
                </a:lnTo>
                <a:lnTo>
                  <a:pt x="24384" y="9144"/>
                </a:lnTo>
                <a:lnTo>
                  <a:pt x="25908" y="9144"/>
                </a:lnTo>
                <a:lnTo>
                  <a:pt x="25908" y="10668"/>
                </a:lnTo>
                <a:lnTo>
                  <a:pt x="27432" y="12192"/>
                </a:lnTo>
                <a:lnTo>
                  <a:pt x="27432" y="21336"/>
                </a:lnTo>
                <a:lnTo>
                  <a:pt x="27432" y="22860"/>
                </a:lnTo>
                <a:lnTo>
                  <a:pt x="25908" y="24384"/>
                </a:lnTo>
                <a:lnTo>
                  <a:pt x="25908" y="25908"/>
                </a:lnTo>
                <a:lnTo>
                  <a:pt x="16764" y="35052"/>
                </a:lnTo>
                <a:lnTo>
                  <a:pt x="13716" y="36576"/>
                </a:lnTo>
                <a:lnTo>
                  <a:pt x="9144" y="41148"/>
                </a:lnTo>
                <a:lnTo>
                  <a:pt x="6096" y="42672"/>
                </a:lnTo>
                <a:lnTo>
                  <a:pt x="3048" y="45720"/>
                </a:lnTo>
                <a:lnTo>
                  <a:pt x="1524" y="48768"/>
                </a:lnTo>
                <a:lnTo>
                  <a:pt x="1524" y="50292"/>
                </a:lnTo>
                <a:lnTo>
                  <a:pt x="0" y="51816"/>
                </a:lnTo>
                <a:lnTo>
                  <a:pt x="0" y="62484"/>
                </a:lnTo>
                <a:lnTo>
                  <a:pt x="38100" y="62484"/>
                </a:lnTo>
                <a:lnTo>
                  <a:pt x="38100" y="56388"/>
                </a:lnTo>
                <a:close/>
              </a:path>
              <a:path w="132715" h="62864" extrusionOk="0">
                <a:moveTo>
                  <a:pt x="85344" y="32004"/>
                </a:moveTo>
                <a:lnTo>
                  <a:pt x="84188" y="18008"/>
                </a:lnTo>
                <a:lnTo>
                  <a:pt x="80581" y="8001"/>
                </a:lnTo>
                <a:lnTo>
                  <a:pt x="78625" y="6096"/>
                </a:lnTo>
                <a:lnTo>
                  <a:pt x="77724" y="5219"/>
                </a:lnTo>
                <a:lnTo>
                  <a:pt x="77724" y="32004"/>
                </a:lnTo>
                <a:lnTo>
                  <a:pt x="77114" y="42887"/>
                </a:lnTo>
                <a:lnTo>
                  <a:pt x="75057" y="50482"/>
                </a:lnTo>
                <a:lnTo>
                  <a:pt x="71297" y="54940"/>
                </a:lnTo>
                <a:lnTo>
                  <a:pt x="65532" y="56388"/>
                </a:lnTo>
                <a:lnTo>
                  <a:pt x="59778" y="54940"/>
                </a:lnTo>
                <a:lnTo>
                  <a:pt x="56007" y="50482"/>
                </a:lnTo>
                <a:lnTo>
                  <a:pt x="53962" y="42887"/>
                </a:lnTo>
                <a:lnTo>
                  <a:pt x="53340" y="32004"/>
                </a:lnTo>
                <a:lnTo>
                  <a:pt x="54178" y="20891"/>
                </a:lnTo>
                <a:lnTo>
                  <a:pt x="56578" y="12763"/>
                </a:lnTo>
                <a:lnTo>
                  <a:pt x="60413" y="7797"/>
                </a:lnTo>
                <a:lnTo>
                  <a:pt x="65532" y="6096"/>
                </a:lnTo>
                <a:lnTo>
                  <a:pt x="71297" y="7797"/>
                </a:lnTo>
                <a:lnTo>
                  <a:pt x="75057" y="12763"/>
                </a:lnTo>
                <a:lnTo>
                  <a:pt x="77114" y="20891"/>
                </a:lnTo>
                <a:lnTo>
                  <a:pt x="77724" y="32004"/>
                </a:lnTo>
                <a:lnTo>
                  <a:pt x="77724" y="5219"/>
                </a:lnTo>
                <a:lnTo>
                  <a:pt x="74422" y="2006"/>
                </a:lnTo>
                <a:lnTo>
                  <a:pt x="65532" y="0"/>
                </a:lnTo>
                <a:lnTo>
                  <a:pt x="62484" y="0"/>
                </a:lnTo>
                <a:lnTo>
                  <a:pt x="59436" y="1524"/>
                </a:lnTo>
                <a:lnTo>
                  <a:pt x="57912" y="1524"/>
                </a:lnTo>
                <a:lnTo>
                  <a:pt x="54864" y="3048"/>
                </a:lnTo>
                <a:lnTo>
                  <a:pt x="53340" y="6096"/>
                </a:lnTo>
                <a:lnTo>
                  <a:pt x="48768" y="10668"/>
                </a:lnTo>
                <a:lnTo>
                  <a:pt x="47244" y="15240"/>
                </a:lnTo>
                <a:lnTo>
                  <a:pt x="47244" y="18288"/>
                </a:lnTo>
                <a:lnTo>
                  <a:pt x="45720" y="22860"/>
                </a:lnTo>
                <a:lnTo>
                  <a:pt x="45720" y="41148"/>
                </a:lnTo>
                <a:lnTo>
                  <a:pt x="47244" y="45720"/>
                </a:lnTo>
                <a:lnTo>
                  <a:pt x="47244" y="48768"/>
                </a:lnTo>
                <a:lnTo>
                  <a:pt x="51816" y="57912"/>
                </a:lnTo>
                <a:lnTo>
                  <a:pt x="54864" y="59436"/>
                </a:lnTo>
                <a:lnTo>
                  <a:pt x="56388" y="60960"/>
                </a:lnTo>
                <a:lnTo>
                  <a:pt x="59436" y="62484"/>
                </a:lnTo>
                <a:lnTo>
                  <a:pt x="71628" y="62484"/>
                </a:lnTo>
                <a:lnTo>
                  <a:pt x="73152" y="60960"/>
                </a:lnTo>
                <a:lnTo>
                  <a:pt x="76200" y="59436"/>
                </a:lnTo>
                <a:lnTo>
                  <a:pt x="77724" y="57912"/>
                </a:lnTo>
                <a:lnTo>
                  <a:pt x="78486" y="56388"/>
                </a:lnTo>
                <a:lnTo>
                  <a:pt x="79248" y="54864"/>
                </a:lnTo>
                <a:lnTo>
                  <a:pt x="82296" y="51816"/>
                </a:lnTo>
                <a:lnTo>
                  <a:pt x="83820" y="48768"/>
                </a:lnTo>
                <a:lnTo>
                  <a:pt x="83820" y="44196"/>
                </a:lnTo>
                <a:lnTo>
                  <a:pt x="85344" y="41148"/>
                </a:lnTo>
                <a:lnTo>
                  <a:pt x="85344" y="32004"/>
                </a:lnTo>
                <a:close/>
              </a:path>
              <a:path w="132715" h="62864" extrusionOk="0">
                <a:moveTo>
                  <a:pt x="132600" y="32004"/>
                </a:moveTo>
                <a:lnTo>
                  <a:pt x="131432" y="18008"/>
                </a:lnTo>
                <a:lnTo>
                  <a:pt x="127838" y="8001"/>
                </a:lnTo>
                <a:lnTo>
                  <a:pt x="125869" y="6096"/>
                </a:lnTo>
                <a:lnTo>
                  <a:pt x="124980" y="5232"/>
                </a:lnTo>
                <a:lnTo>
                  <a:pt x="124980" y="32004"/>
                </a:lnTo>
                <a:lnTo>
                  <a:pt x="124142" y="42887"/>
                </a:lnTo>
                <a:lnTo>
                  <a:pt x="121742" y="50482"/>
                </a:lnTo>
                <a:lnTo>
                  <a:pt x="117906" y="54940"/>
                </a:lnTo>
                <a:lnTo>
                  <a:pt x="112788" y="56388"/>
                </a:lnTo>
                <a:lnTo>
                  <a:pt x="106781" y="54940"/>
                </a:lnTo>
                <a:lnTo>
                  <a:pt x="102501" y="50482"/>
                </a:lnTo>
                <a:lnTo>
                  <a:pt x="99923" y="42887"/>
                </a:lnTo>
                <a:lnTo>
                  <a:pt x="99072" y="32004"/>
                </a:lnTo>
                <a:lnTo>
                  <a:pt x="99923" y="20891"/>
                </a:lnTo>
                <a:lnTo>
                  <a:pt x="124980" y="32004"/>
                </a:lnTo>
                <a:lnTo>
                  <a:pt x="124980" y="5232"/>
                </a:lnTo>
                <a:lnTo>
                  <a:pt x="121666" y="2006"/>
                </a:lnTo>
                <a:lnTo>
                  <a:pt x="112788" y="0"/>
                </a:lnTo>
                <a:lnTo>
                  <a:pt x="109740" y="0"/>
                </a:lnTo>
                <a:lnTo>
                  <a:pt x="106692" y="1524"/>
                </a:lnTo>
                <a:lnTo>
                  <a:pt x="103644" y="1524"/>
                </a:lnTo>
                <a:lnTo>
                  <a:pt x="99072" y="6096"/>
                </a:lnTo>
                <a:lnTo>
                  <a:pt x="97548" y="9144"/>
                </a:lnTo>
                <a:lnTo>
                  <a:pt x="96024" y="10668"/>
                </a:lnTo>
                <a:lnTo>
                  <a:pt x="94500" y="15240"/>
                </a:lnTo>
                <a:lnTo>
                  <a:pt x="94500" y="18288"/>
                </a:lnTo>
                <a:lnTo>
                  <a:pt x="92976" y="22860"/>
                </a:lnTo>
                <a:lnTo>
                  <a:pt x="92976" y="41148"/>
                </a:lnTo>
                <a:lnTo>
                  <a:pt x="94500" y="45720"/>
                </a:lnTo>
                <a:lnTo>
                  <a:pt x="94500" y="48768"/>
                </a:lnTo>
                <a:lnTo>
                  <a:pt x="99072" y="57912"/>
                </a:lnTo>
                <a:lnTo>
                  <a:pt x="100596" y="59436"/>
                </a:lnTo>
                <a:lnTo>
                  <a:pt x="106692" y="62484"/>
                </a:lnTo>
                <a:lnTo>
                  <a:pt x="117360" y="62484"/>
                </a:lnTo>
                <a:lnTo>
                  <a:pt x="123456" y="59436"/>
                </a:lnTo>
                <a:lnTo>
                  <a:pt x="124980" y="57912"/>
                </a:lnTo>
                <a:lnTo>
                  <a:pt x="125742" y="56388"/>
                </a:lnTo>
                <a:lnTo>
                  <a:pt x="129552" y="48768"/>
                </a:lnTo>
                <a:lnTo>
                  <a:pt x="131076" y="44196"/>
                </a:lnTo>
                <a:lnTo>
                  <a:pt x="131076" y="41148"/>
                </a:lnTo>
                <a:lnTo>
                  <a:pt x="132600" y="36576"/>
                </a:lnTo>
                <a:lnTo>
                  <a:pt x="132600" y="3200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02" name="Google Shape;302;g10f7e746831_8_93"/>
          <p:cNvSpPr/>
          <p:nvPr/>
        </p:nvSpPr>
        <p:spPr>
          <a:xfrm>
            <a:off x="12257480" y="2326023"/>
            <a:ext cx="1382884" cy="15127"/>
          </a:xfrm>
          <a:custGeom>
            <a:avLst/>
            <a:gdLst/>
            <a:ahLst/>
            <a:cxnLst/>
            <a:rect l="l" t="t" r="r" b="b"/>
            <a:pathLst>
              <a:path w="745490" h="8255" extrusionOk="0">
                <a:moveTo>
                  <a:pt x="6108" y="0"/>
                </a:moveTo>
                <a:lnTo>
                  <a:pt x="0" y="0"/>
                </a:lnTo>
                <a:lnTo>
                  <a:pt x="0" y="7632"/>
                </a:lnTo>
                <a:lnTo>
                  <a:pt x="6108" y="7632"/>
                </a:lnTo>
                <a:lnTo>
                  <a:pt x="6108" y="0"/>
                </a:lnTo>
                <a:close/>
              </a:path>
              <a:path w="745490" h="8255" extrusionOk="0">
                <a:moveTo>
                  <a:pt x="50304" y="0"/>
                </a:moveTo>
                <a:lnTo>
                  <a:pt x="42684" y="0"/>
                </a:lnTo>
                <a:lnTo>
                  <a:pt x="42684" y="7632"/>
                </a:lnTo>
                <a:lnTo>
                  <a:pt x="50304" y="7632"/>
                </a:lnTo>
                <a:lnTo>
                  <a:pt x="50304" y="0"/>
                </a:lnTo>
                <a:close/>
              </a:path>
              <a:path w="745490" h="8255" extrusionOk="0">
                <a:moveTo>
                  <a:pt x="92976" y="0"/>
                </a:moveTo>
                <a:lnTo>
                  <a:pt x="86880" y="0"/>
                </a:lnTo>
                <a:lnTo>
                  <a:pt x="86880" y="7632"/>
                </a:lnTo>
                <a:lnTo>
                  <a:pt x="92976" y="7632"/>
                </a:lnTo>
                <a:lnTo>
                  <a:pt x="92976" y="0"/>
                </a:lnTo>
                <a:close/>
              </a:path>
              <a:path w="745490" h="8255" extrusionOk="0">
                <a:moveTo>
                  <a:pt x="137172" y="0"/>
                </a:moveTo>
                <a:lnTo>
                  <a:pt x="129552" y="0"/>
                </a:lnTo>
                <a:lnTo>
                  <a:pt x="129552" y="7632"/>
                </a:lnTo>
                <a:lnTo>
                  <a:pt x="137172" y="7632"/>
                </a:lnTo>
                <a:lnTo>
                  <a:pt x="137172" y="0"/>
                </a:lnTo>
                <a:close/>
              </a:path>
              <a:path w="745490" h="8255" extrusionOk="0">
                <a:moveTo>
                  <a:pt x="179844" y="0"/>
                </a:moveTo>
                <a:lnTo>
                  <a:pt x="173748" y="0"/>
                </a:lnTo>
                <a:lnTo>
                  <a:pt x="173748" y="7632"/>
                </a:lnTo>
                <a:lnTo>
                  <a:pt x="179844" y="7632"/>
                </a:lnTo>
                <a:lnTo>
                  <a:pt x="179844" y="0"/>
                </a:lnTo>
                <a:close/>
              </a:path>
              <a:path w="745490" h="8255" extrusionOk="0">
                <a:moveTo>
                  <a:pt x="224040" y="0"/>
                </a:moveTo>
                <a:lnTo>
                  <a:pt x="216420" y="0"/>
                </a:lnTo>
                <a:lnTo>
                  <a:pt x="216420" y="7632"/>
                </a:lnTo>
                <a:lnTo>
                  <a:pt x="224040" y="7632"/>
                </a:lnTo>
                <a:lnTo>
                  <a:pt x="224040" y="0"/>
                </a:lnTo>
                <a:close/>
              </a:path>
              <a:path w="745490" h="8255" extrusionOk="0">
                <a:moveTo>
                  <a:pt x="266700" y="0"/>
                </a:moveTo>
                <a:lnTo>
                  <a:pt x="260616" y="0"/>
                </a:lnTo>
                <a:lnTo>
                  <a:pt x="260616" y="7632"/>
                </a:lnTo>
                <a:lnTo>
                  <a:pt x="266700" y="7632"/>
                </a:lnTo>
                <a:lnTo>
                  <a:pt x="266700" y="0"/>
                </a:lnTo>
                <a:close/>
              </a:path>
              <a:path w="745490" h="8255" extrusionOk="0">
                <a:moveTo>
                  <a:pt x="310908" y="0"/>
                </a:moveTo>
                <a:lnTo>
                  <a:pt x="303288" y="0"/>
                </a:lnTo>
                <a:lnTo>
                  <a:pt x="303288" y="7632"/>
                </a:lnTo>
                <a:lnTo>
                  <a:pt x="310908" y="7632"/>
                </a:lnTo>
                <a:lnTo>
                  <a:pt x="310908" y="0"/>
                </a:lnTo>
                <a:close/>
              </a:path>
              <a:path w="745490" h="8255" extrusionOk="0">
                <a:moveTo>
                  <a:pt x="355104" y="0"/>
                </a:moveTo>
                <a:lnTo>
                  <a:pt x="347484" y="0"/>
                </a:lnTo>
                <a:lnTo>
                  <a:pt x="347484" y="7632"/>
                </a:lnTo>
                <a:lnTo>
                  <a:pt x="355104" y="7632"/>
                </a:lnTo>
                <a:lnTo>
                  <a:pt x="355104" y="0"/>
                </a:lnTo>
                <a:close/>
              </a:path>
              <a:path w="745490" h="8255" extrusionOk="0">
                <a:moveTo>
                  <a:pt x="397776" y="0"/>
                </a:moveTo>
                <a:lnTo>
                  <a:pt x="390156" y="0"/>
                </a:lnTo>
                <a:lnTo>
                  <a:pt x="390156" y="7632"/>
                </a:lnTo>
                <a:lnTo>
                  <a:pt x="397776" y="7632"/>
                </a:lnTo>
                <a:lnTo>
                  <a:pt x="397776" y="0"/>
                </a:lnTo>
                <a:close/>
              </a:path>
              <a:path w="745490" h="8255" extrusionOk="0">
                <a:moveTo>
                  <a:pt x="441972" y="0"/>
                </a:moveTo>
                <a:lnTo>
                  <a:pt x="434352" y="0"/>
                </a:lnTo>
                <a:lnTo>
                  <a:pt x="434352" y="7632"/>
                </a:lnTo>
                <a:lnTo>
                  <a:pt x="441972" y="7632"/>
                </a:lnTo>
                <a:lnTo>
                  <a:pt x="441972" y="0"/>
                </a:lnTo>
                <a:close/>
              </a:path>
              <a:path w="745490" h="8255" extrusionOk="0">
                <a:moveTo>
                  <a:pt x="484644" y="0"/>
                </a:moveTo>
                <a:lnTo>
                  <a:pt x="477024" y="0"/>
                </a:lnTo>
                <a:lnTo>
                  <a:pt x="477024" y="7632"/>
                </a:lnTo>
                <a:lnTo>
                  <a:pt x="484644" y="7632"/>
                </a:lnTo>
                <a:lnTo>
                  <a:pt x="484644" y="0"/>
                </a:lnTo>
                <a:close/>
              </a:path>
              <a:path w="745490" h="8255" extrusionOk="0">
                <a:moveTo>
                  <a:pt x="528840" y="0"/>
                </a:moveTo>
                <a:lnTo>
                  <a:pt x="521220" y="0"/>
                </a:lnTo>
                <a:lnTo>
                  <a:pt x="521220" y="7632"/>
                </a:lnTo>
                <a:lnTo>
                  <a:pt x="528840" y="7632"/>
                </a:lnTo>
                <a:lnTo>
                  <a:pt x="528840" y="0"/>
                </a:lnTo>
                <a:close/>
              </a:path>
              <a:path w="745490" h="8255" extrusionOk="0">
                <a:moveTo>
                  <a:pt x="571500" y="0"/>
                </a:moveTo>
                <a:lnTo>
                  <a:pt x="563892" y="0"/>
                </a:lnTo>
                <a:lnTo>
                  <a:pt x="563892" y="7632"/>
                </a:lnTo>
                <a:lnTo>
                  <a:pt x="571500" y="7632"/>
                </a:lnTo>
                <a:lnTo>
                  <a:pt x="571500" y="0"/>
                </a:lnTo>
                <a:close/>
              </a:path>
              <a:path w="745490" h="8255" extrusionOk="0">
                <a:moveTo>
                  <a:pt x="615708" y="0"/>
                </a:moveTo>
                <a:lnTo>
                  <a:pt x="608088" y="0"/>
                </a:lnTo>
                <a:lnTo>
                  <a:pt x="608088" y="7632"/>
                </a:lnTo>
                <a:lnTo>
                  <a:pt x="615708" y="7632"/>
                </a:lnTo>
                <a:lnTo>
                  <a:pt x="615708" y="0"/>
                </a:lnTo>
                <a:close/>
              </a:path>
              <a:path w="745490" h="8255" extrusionOk="0">
                <a:moveTo>
                  <a:pt x="658380" y="0"/>
                </a:moveTo>
                <a:lnTo>
                  <a:pt x="650760" y="0"/>
                </a:lnTo>
                <a:lnTo>
                  <a:pt x="650760" y="7632"/>
                </a:lnTo>
                <a:lnTo>
                  <a:pt x="658380" y="7632"/>
                </a:lnTo>
                <a:lnTo>
                  <a:pt x="658380" y="0"/>
                </a:lnTo>
                <a:close/>
              </a:path>
              <a:path w="745490" h="8255" extrusionOk="0">
                <a:moveTo>
                  <a:pt x="702576" y="0"/>
                </a:moveTo>
                <a:lnTo>
                  <a:pt x="694956" y="0"/>
                </a:lnTo>
                <a:lnTo>
                  <a:pt x="694956" y="7632"/>
                </a:lnTo>
                <a:lnTo>
                  <a:pt x="702576" y="7632"/>
                </a:lnTo>
                <a:lnTo>
                  <a:pt x="702576" y="0"/>
                </a:lnTo>
                <a:close/>
              </a:path>
              <a:path w="745490" h="8255" extrusionOk="0">
                <a:moveTo>
                  <a:pt x="745248" y="0"/>
                </a:moveTo>
                <a:lnTo>
                  <a:pt x="737616" y="0"/>
                </a:lnTo>
                <a:lnTo>
                  <a:pt x="737616" y="7632"/>
                </a:lnTo>
                <a:lnTo>
                  <a:pt x="745248" y="7632"/>
                </a:lnTo>
                <a:lnTo>
                  <a:pt x="745248"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03" name="Google Shape;303;g10f7e746831_8_93"/>
          <p:cNvSpPr/>
          <p:nvPr/>
        </p:nvSpPr>
        <p:spPr>
          <a:xfrm>
            <a:off x="14920202" y="2326023"/>
            <a:ext cx="2996641" cy="15127"/>
          </a:xfrm>
          <a:custGeom>
            <a:avLst/>
            <a:gdLst/>
            <a:ahLst/>
            <a:cxnLst/>
            <a:rect l="l" t="t" r="r" b="b"/>
            <a:pathLst>
              <a:path w="1615440" h="8255" extrusionOk="0">
                <a:moveTo>
                  <a:pt x="6108" y="0"/>
                </a:moveTo>
                <a:lnTo>
                  <a:pt x="0" y="0"/>
                </a:lnTo>
                <a:lnTo>
                  <a:pt x="0" y="7632"/>
                </a:lnTo>
                <a:lnTo>
                  <a:pt x="6108" y="7632"/>
                </a:lnTo>
                <a:lnTo>
                  <a:pt x="6108" y="0"/>
                </a:lnTo>
                <a:close/>
              </a:path>
              <a:path w="1615440" h="8255" extrusionOk="0">
                <a:moveTo>
                  <a:pt x="50304" y="0"/>
                </a:moveTo>
                <a:lnTo>
                  <a:pt x="42684" y="0"/>
                </a:lnTo>
                <a:lnTo>
                  <a:pt x="42684" y="7632"/>
                </a:lnTo>
                <a:lnTo>
                  <a:pt x="50304" y="7632"/>
                </a:lnTo>
                <a:lnTo>
                  <a:pt x="50304" y="0"/>
                </a:lnTo>
                <a:close/>
              </a:path>
              <a:path w="1615440" h="8255" extrusionOk="0">
                <a:moveTo>
                  <a:pt x="94500" y="0"/>
                </a:moveTo>
                <a:lnTo>
                  <a:pt x="86880" y="0"/>
                </a:lnTo>
                <a:lnTo>
                  <a:pt x="86880" y="7632"/>
                </a:lnTo>
                <a:lnTo>
                  <a:pt x="94500" y="7632"/>
                </a:lnTo>
                <a:lnTo>
                  <a:pt x="94500" y="0"/>
                </a:lnTo>
                <a:close/>
              </a:path>
              <a:path w="1615440" h="8255" extrusionOk="0">
                <a:moveTo>
                  <a:pt x="137172" y="0"/>
                </a:moveTo>
                <a:lnTo>
                  <a:pt x="129552" y="0"/>
                </a:lnTo>
                <a:lnTo>
                  <a:pt x="129552" y="7632"/>
                </a:lnTo>
                <a:lnTo>
                  <a:pt x="137172" y="7632"/>
                </a:lnTo>
                <a:lnTo>
                  <a:pt x="137172" y="0"/>
                </a:lnTo>
                <a:close/>
              </a:path>
              <a:path w="1615440" h="8255" extrusionOk="0">
                <a:moveTo>
                  <a:pt x="181368" y="0"/>
                </a:moveTo>
                <a:lnTo>
                  <a:pt x="173748" y="0"/>
                </a:lnTo>
                <a:lnTo>
                  <a:pt x="173748" y="7632"/>
                </a:lnTo>
                <a:lnTo>
                  <a:pt x="181368" y="7632"/>
                </a:lnTo>
                <a:lnTo>
                  <a:pt x="181368" y="0"/>
                </a:lnTo>
                <a:close/>
              </a:path>
              <a:path w="1615440" h="8255" extrusionOk="0">
                <a:moveTo>
                  <a:pt x="224040" y="0"/>
                </a:moveTo>
                <a:lnTo>
                  <a:pt x="216420" y="0"/>
                </a:lnTo>
                <a:lnTo>
                  <a:pt x="216420" y="7632"/>
                </a:lnTo>
                <a:lnTo>
                  <a:pt x="224040" y="7632"/>
                </a:lnTo>
                <a:lnTo>
                  <a:pt x="224040" y="0"/>
                </a:lnTo>
                <a:close/>
              </a:path>
              <a:path w="1615440" h="8255" extrusionOk="0">
                <a:moveTo>
                  <a:pt x="268236" y="0"/>
                </a:moveTo>
                <a:lnTo>
                  <a:pt x="260616" y="0"/>
                </a:lnTo>
                <a:lnTo>
                  <a:pt x="260616" y="7632"/>
                </a:lnTo>
                <a:lnTo>
                  <a:pt x="268236" y="7632"/>
                </a:lnTo>
                <a:lnTo>
                  <a:pt x="268236" y="0"/>
                </a:lnTo>
                <a:close/>
              </a:path>
              <a:path w="1615440" h="8255" extrusionOk="0">
                <a:moveTo>
                  <a:pt x="310908" y="0"/>
                </a:moveTo>
                <a:lnTo>
                  <a:pt x="303288" y="0"/>
                </a:lnTo>
                <a:lnTo>
                  <a:pt x="303288" y="7632"/>
                </a:lnTo>
                <a:lnTo>
                  <a:pt x="310908" y="7632"/>
                </a:lnTo>
                <a:lnTo>
                  <a:pt x="310908" y="0"/>
                </a:lnTo>
                <a:close/>
              </a:path>
              <a:path w="1615440" h="8255" extrusionOk="0">
                <a:moveTo>
                  <a:pt x="355104" y="0"/>
                </a:moveTo>
                <a:lnTo>
                  <a:pt x="347484" y="0"/>
                </a:lnTo>
                <a:lnTo>
                  <a:pt x="347484" y="7632"/>
                </a:lnTo>
                <a:lnTo>
                  <a:pt x="355104" y="7632"/>
                </a:lnTo>
                <a:lnTo>
                  <a:pt x="355104" y="0"/>
                </a:lnTo>
                <a:close/>
              </a:path>
              <a:path w="1615440" h="8255" extrusionOk="0">
                <a:moveTo>
                  <a:pt x="397776" y="0"/>
                </a:moveTo>
                <a:lnTo>
                  <a:pt x="390156" y="0"/>
                </a:lnTo>
                <a:lnTo>
                  <a:pt x="390156" y="7632"/>
                </a:lnTo>
                <a:lnTo>
                  <a:pt x="397776" y="7632"/>
                </a:lnTo>
                <a:lnTo>
                  <a:pt x="397776" y="0"/>
                </a:lnTo>
                <a:close/>
              </a:path>
              <a:path w="1615440" h="8255" extrusionOk="0">
                <a:moveTo>
                  <a:pt x="441972" y="0"/>
                </a:moveTo>
                <a:lnTo>
                  <a:pt x="434352" y="0"/>
                </a:lnTo>
                <a:lnTo>
                  <a:pt x="434352" y="7632"/>
                </a:lnTo>
                <a:lnTo>
                  <a:pt x="441972" y="7632"/>
                </a:lnTo>
                <a:lnTo>
                  <a:pt x="441972" y="0"/>
                </a:lnTo>
                <a:close/>
              </a:path>
              <a:path w="1615440" h="8255" extrusionOk="0">
                <a:moveTo>
                  <a:pt x="484644" y="0"/>
                </a:moveTo>
                <a:lnTo>
                  <a:pt x="477024" y="0"/>
                </a:lnTo>
                <a:lnTo>
                  <a:pt x="477024" y="7632"/>
                </a:lnTo>
                <a:lnTo>
                  <a:pt x="484644" y="7632"/>
                </a:lnTo>
                <a:lnTo>
                  <a:pt x="484644" y="0"/>
                </a:lnTo>
                <a:close/>
              </a:path>
              <a:path w="1615440" h="8255" extrusionOk="0">
                <a:moveTo>
                  <a:pt x="528840" y="0"/>
                </a:moveTo>
                <a:lnTo>
                  <a:pt x="521220" y="0"/>
                </a:lnTo>
                <a:lnTo>
                  <a:pt x="521220" y="7632"/>
                </a:lnTo>
                <a:lnTo>
                  <a:pt x="528840" y="7632"/>
                </a:lnTo>
                <a:lnTo>
                  <a:pt x="528840" y="0"/>
                </a:lnTo>
                <a:close/>
              </a:path>
              <a:path w="1615440" h="8255" extrusionOk="0">
                <a:moveTo>
                  <a:pt x="571500" y="0"/>
                </a:moveTo>
                <a:lnTo>
                  <a:pt x="563892" y="0"/>
                </a:lnTo>
                <a:lnTo>
                  <a:pt x="563892" y="7632"/>
                </a:lnTo>
                <a:lnTo>
                  <a:pt x="571500" y="7632"/>
                </a:lnTo>
                <a:lnTo>
                  <a:pt x="571500" y="0"/>
                </a:lnTo>
                <a:close/>
              </a:path>
              <a:path w="1615440" h="8255" extrusionOk="0">
                <a:moveTo>
                  <a:pt x="615708" y="0"/>
                </a:moveTo>
                <a:lnTo>
                  <a:pt x="608088" y="0"/>
                </a:lnTo>
                <a:lnTo>
                  <a:pt x="608088" y="7632"/>
                </a:lnTo>
                <a:lnTo>
                  <a:pt x="615708" y="7632"/>
                </a:lnTo>
                <a:lnTo>
                  <a:pt x="615708" y="0"/>
                </a:lnTo>
                <a:close/>
              </a:path>
              <a:path w="1615440" h="8255" extrusionOk="0">
                <a:moveTo>
                  <a:pt x="658380" y="0"/>
                </a:moveTo>
                <a:lnTo>
                  <a:pt x="650760" y="0"/>
                </a:lnTo>
                <a:lnTo>
                  <a:pt x="650760" y="7632"/>
                </a:lnTo>
                <a:lnTo>
                  <a:pt x="658380" y="7632"/>
                </a:lnTo>
                <a:lnTo>
                  <a:pt x="658380" y="0"/>
                </a:lnTo>
                <a:close/>
              </a:path>
              <a:path w="1615440" h="8255" extrusionOk="0">
                <a:moveTo>
                  <a:pt x="702576" y="0"/>
                </a:moveTo>
                <a:lnTo>
                  <a:pt x="694956" y="0"/>
                </a:lnTo>
                <a:lnTo>
                  <a:pt x="694956" y="7632"/>
                </a:lnTo>
                <a:lnTo>
                  <a:pt x="702576" y="7632"/>
                </a:lnTo>
                <a:lnTo>
                  <a:pt x="702576" y="0"/>
                </a:lnTo>
                <a:close/>
              </a:path>
              <a:path w="1615440" h="8255" extrusionOk="0">
                <a:moveTo>
                  <a:pt x="745248" y="0"/>
                </a:moveTo>
                <a:lnTo>
                  <a:pt x="739152" y="0"/>
                </a:lnTo>
                <a:lnTo>
                  <a:pt x="739152" y="7632"/>
                </a:lnTo>
                <a:lnTo>
                  <a:pt x="745248" y="7632"/>
                </a:lnTo>
                <a:lnTo>
                  <a:pt x="745248" y="0"/>
                </a:lnTo>
                <a:close/>
              </a:path>
              <a:path w="1615440" h="8255" extrusionOk="0">
                <a:moveTo>
                  <a:pt x="789444" y="0"/>
                </a:moveTo>
                <a:lnTo>
                  <a:pt x="781824" y="0"/>
                </a:lnTo>
                <a:lnTo>
                  <a:pt x="781824" y="7632"/>
                </a:lnTo>
                <a:lnTo>
                  <a:pt x="789444" y="7632"/>
                </a:lnTo>
                <a:lnTo>
                  <a:pt x="789444" y="0"/>
                </a:lnTo>
                <a:close/>
              </a:path>
              <a:path w="1615440" h="8255" extrusionOk="0">
                <a:moveTo>
                  <a:pt x="832116" y="0"/>
                </a:moveTo>
                <a:lnTo>
                  <a:pt x="826020" y="0"/>
                </a:lnTo>
                <a:lnTo>
                  <a:pt x="826020" y="7632"/>
                </a:lnTo>
                <a:lnTo>
                  <a:pt x="832116" y="7632"/>
                </a:lnTo>
                <a:lnTo>
                  <a:pt x="832116" y="0"/>
                </a:lnTo>
                <a:close/>
              </a:path>
              <a:path w="1615440" h="8255" extrusionOk="0">
                <a:moveTo>
                  <a:pt x="876300" y="0"/>
                </a:moveTo>
                <a:lnTo>
                  <a:pt x="868692" y="0"/>
                </a:lnTo>
                <a:lnTo>
                  <a:pt x="868692" y="7632"/>
                </a:lnTo>
                <a:lnTo>
                  <a:pt x="876300" y="7632"/>
                </a:lnTo>
                <a:lnTo>
                  <a:pt x="876300" y="0"/>
                </a:lnTo>
                <a:close/>
              </a:path>
              <a:path w="1615440" h="8255" extrusionOk="0">
                <a:moveTo>
                  <a:pt x="918984" y="0"/>
                </a:moveTo>
                <a:lnTo>
                  <a:pt x="912888" y="0"/>
                </a:lnTo>
                <a:lnTo>
                  <a:pt x="912888" y="7632"/>
                </a:lnTo>
                <a:lnTo>
                  <a:pt x="918984" y="7632"/>
                </a:lnTo>
                <a:lnTo>
                  <a:pt x="918984" y="0"/>
                </a:lnTo>
                <a:close/>
              </a:path>
              <a:path w="1615440" h="8255" extrusionOk="0">
                <a:moveTo>
                  <a:pt x="963180" y="0"/>
                </a:moveTo>
                <a:lnTo>
                  <a:pt x="955560" y="0"/>
                </a:lnTo>
                <a:lnTo>
                  <a:pt x="955560" y="7632"/>
                </a:lnTo>
                <a:lnTo>
                  <a:pt x="963180" y="7632"/>
                </a:lnTo>
                <a:lnTo>
                  <a:pt x="963180" y="0"/>
                </a:lnTo>
                <a:close/>
              </a:path>
              <a:path w="1615440" h="8255" extrusionOk="0">
                <a:moveTo>
                  <a:pt x="1005852" y="0"/>
                </a:moveTo>
                <a:lnTo>
                  <a:pt x="999756" y="0"/>
                </a:lnTo>
                <a:lnTo>
                  <a:pt x="999756" y="7632"/>
                </a:lnTo>
                <a:lnTo>
                  <a:pt x="1005852" y="7632"/>
                </a:lnTo>
                <a:lnTo>
                  <a:pt x="1005852" y="0"/>
                </a:lnTo>
                <a:close/>
              </a:path>
              <a:path w="1615440" h="8255" extrusionOk="0">
                <a:moveTo>
                  <a:pt x="1050048" y="0"/>
                </a:moveTo>
                <a:lnTo>
                  <a:pt x="1042428" y="0"/>
                </a:lnTo>
                <a:lnTo>
                  <a:pt x="1042428" y="7632"/>
                </a:lnTo>
                <a:lnTo>
                  <a:pt x="1050048" y="7632"/>
                </a:lnTo>
                <a:lnTo>
                  <a:pt x="1050048" y="0"/>
                </a:lnTo>
                <a:close/>
              </a:path>
              <a:path w="1615440" h="8255" extrusionOk="0">
                <a:moveTo>
                  <a:pt x="1092720" y="0"/>
                </a:moveTo>
                <a:lnTo>
                  <a:pt x="1086624" y="0"/>
                </a:lnTo>
                <a:lnTo>
                  <a:pt x="1086624" y="7632"/>
                </a:lnTo>
                <a:lnTo>
                  <a:pt x="1092720" y="7632"/>
                </a:lnTo>
                <a:lnTo>
                  <a:pt x="1092720" y="0"/>
                </a:lnTo>
                <a:close/>
              </a:path>
              <a:path w="1615440" h="8255" extrusionOk="0">
                <a:moveTo>
                  <a:pt x="1136916" y="0"/>
                </a:moveTo>
                <a:lnTo>
                  <a:pt x="1129296" y="0"/>
                </a:lnTo>
                <a:lnTo>
                  <a:pt x="1129296" y="7632"/>
                </a:lnTo>
                <a:lnTo>
                  <a:pt x="1136916" y="7632"/>
                </a:lnTo>
                <a:lnTo>
                  <a:pt x="1136916" y="0"/>
                </a:lnTo>
                <a:close/>
              </a:path>
              <a:path w="1615440" h="8255" extrusionOk="0">
                <a:moveTo>
                  <a:pt x="1179588" y="0"/>
                </a:moveTo>
                <a:lnTo>
                  <a:pt x="1173492" y="0"/>
                </a:lnTo>
                <a:lnTo>
                  <a:pt x="1173492" y="7632"/>
                </a:lnTo>
                <a:lnTo>
                  <a:pt x="1179588" y="7632"/>
                </a:lnTo>
                <a:lnTo>
                  <a:pt x="1179588" y="0"/>
                </a:lnTo>
                <a:close/>
              </a:path>
              <a:path w="1615440" h="8255" extrusionOk="0">
                <a:moveTo>
                  <a:pt x="1223784" y="0"/>
                </a:moveTo>
                <a:lnTo>
                  <a:pt x="1216164" y="0"/>
                </a:lnTo>
                <a:lnTo>
                  <a:pt x="1216164" y="7632"/>
                </a:lnTo>
                <a:lnTo>
                  <a:pt x="1223784" y="7632"/>
                </a:lnTo>
                <a:lnTo>
                  <a:pt x="1223784" y="0"/>
                </a:lnTo>
                <a:close/>
              </a:path>
              <a:path w="1615440" h="8255" extrusionOk="0">
                <a:moveTo>
                  <a:pt x="1266456" y="0"/>
                </a:moveTo>
                <a:lnTo>
                  <a:pt x="1260360" y="0"/>
                </a:lnTo>
                <a:lnTo>
                  <a:pt x="1260360" y="7632"/>
                </a:lnTo>
                <a:lnTo>
                  <a:pt x="1266456" y="7632"/>
                </a:lnTo>
                <a:lnTo>
                  <a:pt x="1266456" y="0"/>
                </a:lnTo>
                <a:close/>
              </a:path>
              <a:path w="1615440" h="8255" extrusionOk="0">
                <a:moveTo>
                  <a:pt x="1310652" y="0"/>
                </a:moveTo>
                <a:lnTo>
                  <a:pt x="1303032" y="0"/>
                </a:lnTo>
                <a:lnTo>
                  <a:pt x="1303032" y="7632"/>
                </a:lnTo>
                <a:lnTo>
                  <a:pt x="1310652" y="7632"/>
                </a:lnTo>
                <a:lnTo>
                  <a:pt x="1310652" y="0"/>
                </a:lnTo>
                <a:close/>
              </a:path>
              <a:path w="1615440" h="8255" extrusionOk="0">
                <a:moveTo>
                  <a:pt x="1354848" y="0"/>
                </a:moveTo>
                <a:lnTo>
                  <a:pt x="1347228" y="0"/>
                </a:lnTo>
                <a:lnTo>
                  <a:pt x="1347228" y="7632"/>
                </a:lnTo>
                <a:lnTo>
                  <a:pt x="1354848" y="7632"/>
                </a:lnTo>
                <a:lnTo>
                  <a:pt x="1354848" y="0"/>
                </a:lnTo>
                <a:close/>
              </a:path>
              <a:path w="1615440" h="8255" extrusionOk="0">
                <a:moveTo>
                  <a:pt x="1397520" y="0"/>
                </a:moveTo>
                <a:lnTo>
                  <a:pt x="1389900" y="0"/>
                </a:lnTo>
                <a:lnTo>
                  <a:pt x="1389900" y="7632"/>
                </a:lnTo>
                <a:lnTo>
                  <a:pt x="1397520" y="7632"/>
                </a:lnTo>
                <a:lnTo>
                  <a:pt x="1397520" y="0"/>
                </a:lnTo>
                <a:close/>
              </a:path>
              <a:path w="1615440" h="8255" extrusionOk="0">
                <a:moveTo>
                  <a:pt x="1441716" y="0"/>
                </a:moveTo>
                <a:lnTo>
                  <a:pt x="1434096" y="0"/>
                </a:lnTo>
                <a:lnTo>
                  <a:pt x="1434096" y="7632"/>
                </a:lnTo>
                <a:lnTo>
                  <a:pt x="1441716" y="7632"/>
                </a:lnTo>
                <a:lnTo>
                  <a:pt x="1441716" y="0"/>
                </a:lnTo>
                <a:close/>
              </a:path>
              <a:path w="1615440" h="8255" extrusionOk="0">
                <a:moveTo>
                  <a:pt x="1484388" y="0"/>
                </a:moveTo>
                <a:lnTo>
                  <a:pt x="1476768" y="0"/>
                </a:lnTo>
                <a:lnTo>
                  <a:pt x="1476768" y="7632"/>
                </a:lnTo>
                <a:lnTo>
                  <a:pt x="1484388" y="7632"/>
                </a:lnTo>
                <a:lnTo>
                  <a:pt x="1484388" y="0"/>
                </a:lnTo>
                <a:close/>
              </a:path>
              <a:path w="1615440" h="8255" extrusionOk="0">
                <a:moveTo>
                  <a:pt x="1528572" y="0"/>
                </a:moveTo>
                <a:lnTo>
                  <a:pt x="1520964" y="0"/>
                </a:lnTo>
                <a:lnTo>
                  <a:pt x="1520964" y="7632"/>
                </a:lnTo>
                <a:lnTo>
                  <a:pt x="1528572" y="7632"/>
                </a:lnTo>
                <a:lnTo>
                  <a:pt x="1528572" y="0"/>
                </a:lnTo>
                <a:close/>
              </a:path>
              <a:path w="1615440" h="8255" extrusionOk="0">
                <a:moveTo>
                  <a:pt x="1571256" y="0"/>
                </a:moveTo>
                <a:lnTo>
                  <a:pt x="1563636" y="0"/>
                </a:lnTo>
                <a:lnTo>
                  <a:pt x="1563636" y="7632"/>
                </a:lnTo>
                <a:lnTo>
                  <a:pt x="1571256" y="7632"/>
                </a:lnTo>
                <a:lnTo>
                  <a:pt x="1571256" y="0"/>
                </a:lnTo>
                <a:close/>
              </a:path>
              <a:path w="1615440" h="8255" extrusionOk="0">
                <a:moveTo>
                  <a:pt x="1615440" y="0"/>
                </a:moveTo>
                <a:lnTo>
                  <a:pt x="1607832" y="0"/>
                </a:lnTo>
                <a:lnTo>
                  <a:pt x="1607832" y="7632"/>
                </a:lnTo>
                <a:lnTo>
                  <a:pt x="1615440" y="7632"/>
                </a:lnTo>
                <a:lnTo>
                  <a:pt x="161544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04" name="Google Shape;304;g10f7e746831_8_93"/>
          <p:cNvPicPr preferRelativeResize="0"/>
          <p:nvPr/>
        </p:nvPicPr>
        <p:blipFill rotWithShape="1">
          <a:blip r:embed="rId29">
            <a:alphaModFix/>
          </a:blip>
          <a:srcRect/>
          <a:stretch/>
        </p:blipFill>
        <p:spPr>
          <a:xfrm>
            <a:off x="11861350" y="2270182"/>
            <a:ext cx="254671" cy="117270"/>
          </a:xfrm>
          <a:prstGeom prst="rect">
            <a:avLst/>
          </a:prstGeom>
          <a:noFill/>
          <a:ln>
            <a:noFill/>
          </a:ln>
        </p:spPr>
      </p:pic>
      <p:pic>
        <p:nvPicPr>
          <p:cNvPr id="305" name="Google Shape;305;g10f7e746831_8_93"/>
          <p:cNvPicPr preferRelativeResize="0"/>
          <p:nvPr/>
        </p:nvPicPr>
        <p:blipFill rotWithShape="1">
          <a:blip r:embed="rId30">
            <a:alphaModFix/>
          </a:blip>
          <a:srcRect/>
          <a:stretch/>
        </p:blipFill>
        <p:spPr>
          <a:xfrm>
            <a:off x="14801380" y="5076288"/>
            <a:ext cx="508625" cy="134023"/>
          </a:xfrm>
          <a:prstGeom prst="rect">
            <a:avLst/>
          </a:prstGeom>
          <a:noFill/>
          <a:ln>
            <a:noFill/>
          </a:ln>
        </p:spPr>
      </p:pic>
      <p:pic>
        <p:nvPicPr>
          <p:cNvPr id="306" name="Google Shape;306;g10f7e746831_8_93"/>
          <p:cNvPicPr preferRelativeResize="0"/>
          <p:nvPr/>
        </p:nvPicPr>
        <p:blipFill rotWithShape="1">
          <a:blip r:embed="rId31">
            <a:alphaModFix/>
          </a:blip>
          <a:srcRect/>
          <a:stretch/>
        </p:blipFill>
        <p:spPr>
          <a:xfrm>
            <a:off x="11595358" y="2337191"/>
            <a:ext cx="169780" cy="1786971"/>
          </a:xfrm>
          <a:prstGeom prst="rect">
            <a:avLst/>
          </a:prstGeom>
          <a:noFill/>
          <a:ln>
            <a:noFill/>
          </a:ln>
        </p:spPr>
      </p:pic>
      <p:sp>
        <p:nvSpPr>
          <p:cNvPr id="307" name="Google Shape;307;g10f7e746831_8_93"/>
          <p:cNvSpPr/>
          <p:nvPr/>
        </p:nvSpPr>
        <p:spPr>
          <a:xfrm>
            <a:off x="14212808" y="4838954"/>
            <a:ext cx="221448" cy="112873"/>
          </a:xfrm>
          <a:custGeom>
            <a:avLst/>
            <a:gdLst/>
            <a:ahLst/>
            <a:cxnLst/>
            <a:rect l="l" t="t" r="r" b="b"/>
            <a:pathLst>
              <a:path w="119379" h="61595" extrusionOk="0">
                <a:moveTo>
                  <a:pt x="47244" y="0"/>
                </a:moveTo>
                <a:lnTo>
                  <a:pt x="39624" y="0"/>
                </a:lnTo>
                <a:lnTo>
                  <a:pt x="24384" y="27432"/>
                </a:lnTo>
                <a:lnTo>
                  <a:pt x="24384" y="28956"/>
                </a:lnTo>
                <a:lnTo>
                  <a:pt x="22860" y="30480"/>
                </a:lnTo>
                <a:lnTo>
                  <a:pt x="22860" y="28956"/>
                </a:lnTo>
                <a:lnTo>
                  <a:pt x="21336" y="27432"/>
                </a:lnTo>
                <a:lnTo>
                  <a:pt x="7620" y="0"/>
                </a:lnTo>
                <a:lnTo>
                  <a:pt x="0" y="0"/>
                </a:lnTo>
                <a:lnTo>
                  <a:pt x="19812" y="38100"/>
                </a:lnTo>
                <a:lnTo>
                  <a:pt x="19812" y="60960"/>
                </a:lnTo>
                <a:lnTo>
                  <a:pt x="25908" y="60960"/>
                </a:lnTo>
                <a:lnTo>
                  <a:pt x="25908" y="38100"/>
                </a:lnTo>
                <a:lnTo>
                  <a:pt x="30175" y="30480"/>
                </a:lnTo>
                <a:lnTo>
                  <a:pt x="47244" y="0"/>
                </a:lnTo>
                <a:close/>
              </a:path>
              <a:path w="119379" h="61595" extrusionOk="0">
                <a:moveTo>
                  <a:pt x="80772" y="30492"/>
                </a:moveTo>
                <a:lnTo>
                  <a:pt x="79248" y="25920"/>
                </a:lnTo>
                <a:lnTo>
                  <a:pt x="76200" y="21348"/>
                </a:lnTo>
                <a:lnTo>
                  <a:pt x="74676" y="19824"/>
                </a:lnTo>
                <a:lnTo>
                  <a:pt x="74676" y="30492"/>
                </a:lnTo>
                <a:lnTo>
                  <a:pt x="74676" y="35064"/>
                </a:lnTo>
                <a:lnTo>
                  <a:pt x="50292" y="35064"/>
                </a:lnTo>
                <a:lnTo>
                  <a:pt x="51816" y="30492"/>
                </a:lnTo>
                <a:lnTo>
                  <a:pt x="53340" y="27444"/>
                </a:lnTo>
                <a:lnTo>
                  <a:pt x="57912" y="22872"/>
                </a:lnTo>
                <a:lnTo>
                  <a:pt x="60960" y="21348"/>
                </a:lnTo>
                <a:lnTo>
                  <a:pt x="67056" y="21348"/>
                </a:lnTo>
                <a:lnTo>
                  <a:pt x="70104" y="22872"/>
                </a:lnTo>
                <a:lnTo>
                  <a:pt x="71628" y="25920"/>
                </a:lnTo>
                <a:lnTo>
                  <a:pt x="73152" y="27444"/>
                </a:lnTo>
                <a:lnTo>
                  <a:pt x="74676" y="30492"/>
                </a:lnTo>
                <a:lnTo>
                  <a:pt x="74676" y="19824"/>
                </a:lnTo>
                <a:lnTo>
                  <a:pt x="73152" y="18300"/>
                </a:lnTo>
                <a:lnTo>
                  <a:pt x="68580" y="16776"/>
                </a:lnTo>
                <a:lnTo>
                  <a:pt x="57912" y="16776"/>
                </a:lnTo>
                <a:lnTo>
                  <a:pt x="53340" y="18300"/>
                </a:lnTo>
                <a:lnTo>
                  <a:pt x="48768" y="22872"/>
                </a:lnTo>
                <a:lnTo>
                  <a:pt x="45720" y="27444"/>
                </a:lnTo>
                <a:lnTo>
                  <a:pt x="44196" y="32016"/>
                </a:lnTo>
                <a:lnTo>
                  <a:pt x="44196" y="45732"/>
                </a:lnTo>
                <a:lnTo>
                  <a:pt x="45720" y="51828"/>
                </a:lnTo>
                <a:lnTo>
                  <a:pt x="48768" y="56400"/>
                </a:lnTo>
                <a:lnTo>
                  <a:pt x="51816" y="59448"/>
                </a:lnTo>
                <a:lnTo>
                  <a:pt x="57912" y="60972"/>
                </a:lnTo>
                <a:lnTo>
                  <a:pt x="74676" y="60972"/>
                </a:lnTo>
                <a:lnTo>
                  <a:pt x="77724" y="57924"/>
                </a:lnTo>
                <a:lnTo>
                  <a:pt x="77724" y="56400"/>
                </a:lnTo>
                <a:lnTo>
                  <a:pt x="77724" y="50304"/>
                </a:lnTo>
                <a:lnTo>
                  <a:pt x="74676" y="54876"/>
                </a:lnTo>
                <a:lnTo>
                  <a:pt x="70104" y="56400"/>
                </a:lnTo>
                <a:lnTo>
                  <a:pt x="60960" y="56400"/>
                </a:lnTo>
                <a:lnTo>
                  <a:pt x="57912" y="54876"/>
                </a:lnTo>
                <a:lnTo>
                  <a:pt x="51816" y="48780"/>
                </a:lnTo>
                <a:lnTo>
                  <a:pt x="50292" y="45732"/>
                </a:lnTo>
                <a:lnTo>
                  <a:pt x="50292" y="41160"/>
                </a:lnTo>
                <a:lnTo>
                  <a:pt x="80772" y="41160"/>
                </a:lnTo>
                <a:lnTo>
                  <a:pt x="80772" y="35064"/>
                </a:lnTo>
                <a:lnTo>
                  <a:pt x="80772" y="30492"/>
                </a:lnTo>
                <a:close/>
              </a:path>
              <a:path w="119379" h="61595" extrusionOk="0">
                <a:moveTo>
                  <a:pt x="118872" y="47256"/>
                </a:moveTo>
                <a:lnTo>
                  <a:pt x="117348" y="45732"/>
                </a:lnTo>
                <a:lnTo>
                  <a:pt x="117348" y="42684"/>
                </a:lnTo>
                <a:lnTo>
                  <a:pt x="115824" y="42684"/>
                </a:lnTo>
                <a:lnTo>
                  <a:pt x="114300" y="41160"/>
                </a:lnTo>
                <a:lnTo>
                  <a:pt x="114300" y="39636"/>
                </a:lnTo>
                <a:lnTo>
                  <a:pt x="112776" y="39636"/>
                </a:lnTo>
                <a:lnTo>
                  <a:pt x="111252" y="38112"/>
                </a:lnTo>
                <a:lnTo>
                  <a:pt x="109728" y="38112"/>
                </a:lnTo>
                <a:lnTo>
                  <a:pt x="108204" y="36588"/>
                </a:lnTo>
                <a:lnTo>
                  <a:pt x="105156" y="36588"/>
                </a:lnTo>
                <a:lnTo>
                  <a:pt x="103632" y="35064"/>
                </a:lnTo>
                <a:lnTo>
                  <a:pt x="102108" y="35064"/>
                </a:lnTo>
                <a:lnTo>
                  <a:pt x="100584" y="33540"/>
                </a:lnTo>
                <a:lnTo>
                  <a:pt x="99060" y="33540"/>
                </a:lnTo>
                <a:lnTo>
                  <a:pt x="97536" y="32016"/>
                </a:lnTo>
                <a:lnTo>
                  <a:pt x="97536" y="30492"/>
                </a:lnTo>
                <a:lnTo>
                  <a:pt x="96012" y="30492"/>
                </a:lnTo>
                <a:lnTo>
                  <a:pt x="96012" y="25920"/>
                </a:lnTo>
                <a:lnTo>
                  <a:pt x="97536" y="25920"/>
                </a:lnTo>
                <a:lnTo>
                  <a:pt x="97536" y="24396"/>
                </a:lnTo>
                <a:lnTo>
                  <a:pt x="99060" y="24396"/>
                </a:lnTo>
                <a:lnTo>
                  <a:pt x="99060" y="22872"/>
                </a:lnTo>
                <a:lnTo>
                  <a:pt x="102108" y="22872"/>
                </a:lnTo>
                <a:lnTo>
                  <a:pt x="103632" y="21348"/>
                </a:lnTo>
                <a:lnTo>
                  <a:pt x="109728" y="21348"/>
                </a:lnTo>
                <a:lnTo>
                  <a:pt x="112776" y="22872"/>
                </a:lnTo>
                <a:lnTo>
                  <a:pt x="115824" y="25920"/>
                </a:lnTo>
                <a:lnTo>
                  <a:pt x="115824" y="21348"/>
                </a:lnTo>
                <a:lnTo>
                  <a:pt x="115824" y="18300"/>
                </a:lnTo>
                <a:lnTo>
                  <a:pt x="112776" y="16776"/>
                </a:lnTo>
                <a:lnTo>
                  <a:pt x="100584" y="16776"/>
                </a:lnTo>
                <a:lnTo>
                  <a:pt x="97536" y="18300"/>
                </a:lnTo>
                <a:lnTo>
                  <a:pt x="96012" y="18300"/>
                </a:lnTo>
                <a:lnTo>
                  <a:pt x="94488" y="19824"/>
                </a:lnTo>
                <a:lnTo>
                  <a:pt x="92964" y="19824"/>
                </a:lnTo>
                <a:lnTo>
                  <a:pt x="91440" y="21348"/>
                </a:lnTo>
                <a:lnTo>
                  <a:pt x="91440" y="22872"/>
                </a:lnTo>
                <a:lnTo>
                  <a:pt x="89916" y="24396"/>
                </a:lnTo>
                <a:lnTo>
                  <a:pt x="89916" y="35064"/>
                </a:lnTo>
                <a:lnTo>
                  <a:pt x="91440" y="35064"/>
                </a:lnTo>
                <a:lnTo>
                  <a:pt x="92964" y="36588"/>
                </a:lnTo>
                <a:lnTo>
                  <a:pt x="92964" y="38112"/>
                </a:lnTo>
                <a:lnTo>
                  <a:pt x="94488" y="38112"/>
                </a:lnTo>
                <a:lnTo>
                  <a:pt x="96012" y="39636"/>
                </a:lnTo>
                <a:lnTo>
                  <a:pt x="97536" y="39636"/>
                </a:lnTo>
                <a:lnTo>
                  <a:pt x="99060" y="41160"/>
                </a:lnTo>
                <a:lnTo>
                  <a:pt x="100584" y="41160"/>
                </a:lnTo>
                <a:lnTo>
                  <a:pt x="102108" y="42684"/>
                </a:lnTo>
                <a:lnTo>
                  <a:pt x="105156" y="42684"/>
                </a:lnTo>
                <a:lnTo>
                  <a:pt x="106680" y="44208"/>
                </a:lnTo>
                <a:lnTo>
                  <a:pt x="108204" y="44208"/>
                </a:lnTo>
                <a:lnTo>
                  <a:pt x="109728" y="45732"/>
                </a:lnTo>
                <a:lnTo>
                  <a:pt x="109728" y="47256"/>
                </a:lnTo>
                <a:lnTo>
                  <a:pt x="111252" y="47256"/>
                </a:lnTo>
                <a:lnTo>
                  <a:pt x="111252" y="53352"/>
                </a:lnTo>
                <a:lnTo>
                  <a:pt x="108204" y="56400"/>
                </a:lnTo>
                <a:lnTo>
                  <a:pt x="97536" y="56400"/>
                </a:lnTo>
                <a:lnTo>
                  <a:pt x="92964" y="54876"/>
                </a:lnTo>
                <a:lnTo>
                  <a:pt x="89916" y="51828"/>
                </a:lnTo>
                <a:lnTo>
                  <a:pt x="89916" y="59448"/>
                </a:lnTo>
                <a:lnTo>
                  <a:pt x="92964" y="60972"/>
                </a:lnTo>
                <a:lnTo>
                  <a:pt x="109728" y="60972"/>
                </a:lnTo>
                <a:lnTo>
                  <a:pt x="112776" y="57924"/>
                </a:lnTo>
                <a:lnTo>
                  <a:pt x="114300" y="57924"/>
                </a:lnTo>
                <a:lnTo>
                  <a:pt x="115824" y="56400"/>
                </a:lnTo>
                <a:lnTo>
                  <a:pt x="117348" y="54876"/>
                </a:lnTo>
                <a:lnTo>
                  <a:pt x="117348" y="53352"/>
                </a:lnTo>
                <a:lnTo>
                  <a:pt x="118872" y="51828"/>
                </a:lnTo>
                <a:lnTo>
                  <a:pt x="118872" y="47256"/>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08" name="Google Shape;308;g10f7e746831_8_93"/>
          <p:cNvSpPr/>
          <p:nvPr/>
        </p:nvSpPr>
        <p:spPr>
          <a:xfrm>
            <a:off x="15822892" y="4838954"/>
            <a:ext cx="193180" cy="111709"/>
          </a:xfrm>
          <a:custGeom>
            <a:avLst/>
            <a:gdLst/>
            <a:ahLst/>
            <a:cxnLst/>
            <a:rect l="l" t="t" r="r" b="b"/>
            <a:pathLst>
              <a:path w="104140" h="60960" extrusionOk="0">
                <a:moveTo>
                  <a:pt x="48768" y="0"/>
                </a:moveTo>
                <a:lnTo>
                  <a:pt x="42672" y="0"/>
                </a:lnTo>
                <a:lnTo>
                  <a:pt x="42672" y="50292"/>
                </a:lnTo>
                <a:lnTo>
                  <a:pt x="41148" y="50292"/>
                </a:lnTo>
                <a:lnTo>
                  <a:pt x="39624" y="47244"/>
                </a:lnTo>
                <a:lnTo>
                  <a:pt x="14058" y="7620"/>
                </a:lnTo>
                <a:lnTo>
                  <a:pt x="9144" y="0"/>
                </a:lnTo>
                <a:lnTo>
                  <a:pt x="0" y="0"/>
                </a:lnTo>
                <a:lnTo>
                  <a:pt x="0" y="60960"/>
                </a:lnTo>
                <a:lnTo>
                  <a:pt x="7620" y="60960"/>
                </a:lnTo>
                <a:lnTo>
                  <a:pt x="7620" y="9144"/>
                </a:lnTo>
                <a:lnTo>
                  <a:pt x="9144" y="10668"/>
                </a:lnTo>
                <a:lnTo>
                  <a:pt x="9144" y="12192"/>
                </a:lnTo>
                <a:lnTo>
                  <a:pt x="41148" y="60960"/>
                </a:lnTo>
                <a:lnTo>
                  <a:pt x="48768" y="60960"/>
                </a:lnTo>
                <a:lnTo>
                  <a:pt x="48768" y="51816"/>
                </a:lnTo>
                <a:lnTo>
                  <a:pt x="48768" y="0"/>
                </a:lnTo>
                <a:close/>
              </a:path>
              <a:path w="104140" h="60960" extrusionOk="0">
                <a:moveTo>
                  <a:pt x="103619" y="32004"/>
                </a:moveTo>
                <a:lnTo>
                  <a:pt x="102095" y="25908"/>
                </a:lnTo>
                <a:lnTo>
                  <a:pt x="97523" y="21336"/>
                </a:lnTo>
                <a:lnTo>
                  <a:pt x="97523" y="33528"/>
                </a:lnTo>
                <a:lnTo>
                  <a:pt x="97523" y="44196"/>
                </a:lnTo>
                <a:lnTo>
                  <a:pt x="95999" y="48768"/>
                </a:lnTo>
                <a:lnTo>
                  <a:pt x="92951" y="51816"/>
                </a:lnTo>
                <a:lnTo>
                  <a:pt x="91427" y="54864"/>
                </a:lnTo>
                <a:lnTo>
                  <a:pt x="86855" y="56388"/>
                </a:lnTo>
                <a:lnTo>
                  <a:pt x="79235" y="56388"/>
                </a:lnTo>
                <a:lnTo>
                  <a:pt x="74663" y="54864"/>
                </a:lnTo>
                <a:lnTo>
                  <a:pt x="73139" y="51816"/>
                </a:lnTo>
                <a:lnTo>
                  <a:pt x="70091" y="48768"/>
                </a:lnTo>
                <a:lnTo>
                  <a:pt x="68567" y="44196"/>
                </a:lnTo>
                <a:lnTo>
                  <a:pt x="68567" y="33528"/>
                </a:lnTo>
                <a:lnTo>
                  <a:pt x="70091" y="28956"/>
                </a:lnTo>
                <a:lnTo>
                  <a:pt x="73139" y="25908"/>
                </a:lnTo>
                <a:lnTo>
                  <a:pt x="74663" y="22860"/>
                </a:lnTo>
                <a:lnTo>
                  <a:pt x="79235" y="21336"/>
                </a:lnTo>
                <a:lnTo>
                  <a:pt x="86855" y="21336"/>
                </a:lnTo>
                <a:lnTo>
                  <a:pt x="91427" y="22860"/>
                </a:lnTo>
                <a:lnTo>
                  <a:pt x="92951" y="25908"/>
                </a:lnTo>
                <a:lnTo>
                  <a:pt x="95999" y="28956"/>
                </a:lnTo>
                <a:lnTo>
                  <a:pt x="97523" y="33528"/>
                </a:lnTo>
                <a:lnTo>
                  <a:pt x="97523" y="21336"/>
                </a:lnTo>
                <a:lnTo>
                  <a:pt x="94475" y="18288"/>
                </a:lnTo>
                <a:lnTo>
                  <a:pt x="89903" y="16764"/>
                </a:lnTo>
                <a:lnTo>
                  <a:pt x="76187" y="16764"/>
                </a:lnTo>
                <a:lnTo>
                  <a:pt x="71615" y="18288"/>
                </a:lnTo>
                <a:lnTo>
                  <a:pt x="63995" y="25908"/>
                </a:lnTo>
                <a:lnTo>
                  <a:pt x="60947" y="32004"/>
                </a:lnTo>
                <a:lnTo>
                  <a:pt x="60947" y="45720"/>
                </a:lnTo>
                <a:lnTo>
                  <a:pt x="63995" y="51816"/>
                </a:lnTo>
                <a:lnTo>
                  <a:pt x="71615" y="59436"/>
                </a:lnTo>
                <a:lnTo>
                  <a:pt x="76187" y="60960"/>
                </a:lnTo>
                <a:lnTo>
                  <a:pt x="89903" y="60960"/>
                </a:lnTo>
                <a:lnTo>
                  <a:pt x="94475" y="59436"/>
                </a:lnTo>
                <a:lnTo>
                  <a:pt x="97523" y="56388"/>
                </a:lnTo>
                <a:lnTo>
                  <a:pt x="102095" y="51816"/>
                </a:lnTo>
                <a:lnTo>
                  <a:pt x="103619" y="45720"/>
                </a:lnTo>
                <a:lnTo>
                  <a:pt x="103619" y="3200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09" name="Google Shape;309;g10f7e746831_8_93"/>
          <p:cNvSpPr/>
          <p:nvPr/>
        </p:nvSpPr>
        <p:spPr>
          <a:xfrm>
            <a:off x="13686489" y="4054361"/>
            <a:ext cx="1207373" cy="684217"/>
          </a:xfrm>
          <a:custGeom>
            <a:avLst/>
            <a:gdLst/>
            <a:ahLst/>
            <a:cxnLst/>
            <a:rect l="l" t="t" r="r" b="b"/>
            <a:pathLst>
              <a:path w="650875" h="373379" extrusionOk="0">
                <a:moveTo>
                  <a:pt x="650748" y="373380"/>
                </a:moveTo>
                <a:lnTo>
                  <a:pt x="0" y="373380"/>
                </a:lnTo>
                <a:lnTo>
                  <a:pt x="0" y="0"/>
                </a:lnTo>
                <a:lnTo>
                  <a:pt x="650748" y="0"/>
                </a:lnTo>
                <a:lnTo>
                  <a:pt x="650748" y="373380"/>
                </a:lnTo>
                <a:close/>
              </a:path>
            </a:pathLst>
          </a:custGeom>
          <a:solidFill>
            <a:srgbClr val="00B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10" name="Google Shape;310;g10f7e746831_8_93"/>
          <p:cNvSpPr/>
          <p:nvPr/>
        </p:nvSpPr>
        <p:spPr>
          <a:xfrm>
            <a:off x="15279594" y="4260982"/>
            <a:ext cx="1207373" cy="478255"/>
          </a:xfrm>
          <a:custGeom>
            <a:avLst/>
            <a:gdLst/>
            <a:ahLst/>
            <a:cxnLst/>
            <a:rect l="l" t="t" r="r" b="b"/>
            <a:pathLst>
              <a:path w="650875" h="260985" extrusionOk="0">
                <a:moveTo>
                  <a:pt x="650748" y="260604"/>
                </a:moveTo>
                <a:lnTo>
                  <a:pt x="0" y="260604"/>
                </a:lnTo>
                <a:lnTo>
                  <a:pt x="0" y="0"/>
                </a:lnTo>
                <a:lnTo>
                  <a:pt x="650748" y="0"/>
                </a:lnTo>
                <a:lnTo>
                  <a:pt x="650748" y="260604"/>
                </a:lnTo>
                <a:close/>
              </a:path>
            </a:pathLst>
          </a:custGeom>
          <a:solidFill>
            <a:srgbClr val="00B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11" name="Google Shape;311;g10f7e746831_8_93"/>
          <p:cNvSpPr/>
          <p:nvPr/>
        </p:nvSpPr>
        <p:spPr>
          <a:xfrm>
            <a:off x="13686489" y="2320440"/>
            <a:ext cx="1207373" cy="1737311"/>
          </a:xfrm>
          <a:custGeom>
            <a:avLst/>
            <a:gdLst/>
            <a:ahLst/>
            <a:cxnLst/>
            <a:rect l="l" t="t" r="r" b="b"/>
            <a:pathLst>
              <a:path w="650875" h="948055" extrusionOk="0">
                <a:moveTo>
                  <a:pt x="650748" y="947928"/>
                </a:moveTo>
                <a:lnTo>
                  <a:pt x="0" y="947928"/>
                </a:lnTo>
                <a:lnTo>
                  <a:pt x="0" y="0"/>
                </a:lnTo>
                <a:lnTo>
                  <a:pt x="650748" y="0"/>
                </a:lnTo>
                <a:lnTo>
                  <a:pt x="650748" y="947928"/>
                </a:lnTo>
                <a:close/>
              </a:path>
            </a:pathLst>
          </a:custGeom>
          <a:solidFill>
            <a:srgbClr val="505B6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12" name="Google Shape;312;g10f7e746831_8_93"/>
          <p:cNvSpPr/>
          <p:nvPr/>
        </p:nvSpPr>
        <p:spPr>
          <a:xfrm>
            <a:off x="15279594" y="3451258"/>
            <a:ext cx="1207373" cy="813381"/>
          </a:xfrm>
          <a:custGeom>
            <a:avLst/>
            <a:gdLst/>
            <a:ahLst/>
            <a:cxnLst/>
            <a:rect l="l" t="t" r="r" b="b"/>
            <a:pathLst>
              <a:path w="650875" h="443864" extrusionOk="0">
                <a:moveTo>
                  <a:pt x="650748" y="443483"/>
                </a:moveTo>
                <a:lnTo>
                  <a:pt x="0" y="443483"/>
                </a:lnTo>
                <a:lnTo>
                  <a:pt x="0" y="0"/>
                </a:lnTo>
                <a:lnTo>
                  <a:pt x="650748" y="0"/>
                </a:lnTo>
                <a:lnTo>
                  <a:pt x="650748" y="443483"/>
                </a:lnTo>
                <a:close/>
              </a:path>
            </a:pathLst>
          </a:custGeom>
          <a:solidFill>
            <a:srgbClr val="505B6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13" name="Google Shape;313;g10f7e746831_8_93"/>
          <p:cNvSpPr/>
          <p:nvPr/>
        </p:nvSpPr>
        <p:spPr>
          <a:xfrm>
            <a:off x="14142042" y="4344768"/>
            <a:ext cx="308616" cy="157091"/>
          </a:xfrm>
          <a:custGeom>
            <a:avLst/>
            <a:gdLst/>
            <a:ahLst/>
            <a:cxnLst/>
            <a:rect l="l" t="t" r="r" b="b"/>
            <a:pathLst>
              <a:path w="166370" h="85725" extrusionOk="0">
                <a:moveTo>
                  <a:pt x="27432" y="0"/>
                </a:moveTo>
                <a:lnTo>
                  <a:pt x="24384" y="0"/>
                </a:lnTo>
                <a:lnTo>
                  <a:pt x="19812" y="4572"/>
                </a:lnTo>
                <a:lnTo>
                  <a:pt x="16764" y="6096"/>
                </a:lnTo>
                <a:lnTo>
                  <a:pt x="15240" y="7620"/>
                </a:lnTo>
                <a:lnTo>
                  <a:pt x="13716" y="7620"/>
                </a:lnTo>
                <a:lnTo>
                  <a:pt x="10668" y="9144"/>
                </a:lnTo>
                <a:lnTo>
                  <a:pt x="9144" y="10668"/>
                </a:lnTo>
                <a:lnTo>
                  <a:pt x="6096" y="10668"/>
                </a:lnTo>
                <a:lnTo>
                  <a:pt x="4572" y="12192"/>
                </a:lnTo>
                <a:lnTo>
                  <a:pt x="1524" y="13716"/>
                </a:lnTo>
                <a:lnTo>
                  <a:pt x="0" y="13716"/>
                </a:lnTo>
                <a:lnTo>
                  <a:pt x="0" y="22860"/>
                </a:lnTo>
                <a:lnTo>
                  <a:pt x="1524" y="22860"/>
                </a:lnTo>
                <a:lnTo>
                  <a:pt x="3048" y="21336"/>
                </a:lnTo>
                <a:lnTo>
                  <a:pt x="6096" y="21336"/>
                </a:lnTo>
                <a:lnTo>
                  <a:pt x="7620" y="19812"/>
                </a:lnTo>
                <a:lnTo>
                  <a:pt x="9144" y="19812"/>
                </a:lnTo>
                <a:lnTo>
                  <a:pt x="10668" y="18288"/>
                </a:lnTo>
                <a:lnTo>
                  <a:pt x="12192" y="18288"/>
                </a:lnTo>
                <a:lnTo>
                  <a:pt x="15240" y="15240"/>
                </a:lnTo>
                <a:lnTo>
                  <a:pt x="16764" y="15240"/>
                </a:lnTo>
                <a:lnTo>
                  <a:pt x="18288" y="13716"/>
                </a:lnTo>
                <a:lnTo>
                  <a:pt x="18288" y="83820"/>
                </a:lnTo>
                <a:lnTo>
                  <a:pt x="27432" y="83820"/>
                </a:lnTo>
                <a:lnTo>
                  <a:pt x="27432" y="0"/>
                </a:lnTo>
                <a:close/>
              </a:path>
              <a:path w="166370" h="85725" extrusionOk="0">
                <a:moveTo>
                  <a:pt x="89916" y="0"/>
                </a:moveTo>
                <a:lnTo>
                  <a:pt x="86868" y="0"/>
                </a:lnTo>
                <a:lnTo>
                  <a:pt x="82296" y="4572"/>
                </a:lnTo>
                <a:lnTo>
                  <a:pt x="79248" y="6096"/>
                </a:lnTo>
                <a:lnTo>
                  <a:pt x="77724" y="7620"/>
                </a:lnTo>
                <a:lnTo>
                  <a:pt x="74676" y="7620"/>
                </a:lnTo>
                <a:lnTo>
                  <a:pt x="71628" y="10668"/>
                </a:lnTo>
                <a:lnTo>
                  <a:pt x="68580" y="10668"/>
                </a:lnTo>
                <a:lnTo>
                  <a:pt x="67056" y="12192"/>
                </a:lnTo>
                <a:lnTo>
                  <a:pt x="64008" y="13716"/>
                </a:lnTo>
                <a:lnTo>
                  <a:pt x="62484" y="13716"/>
                </a:lnTo>
                <a:lnTo>
                  <a:pt x="62484" y="22860"/>
                </a:lnTo>
                <a:lnTo>
                  <a:pt x="64008" y="22860"/>
                </a:lnTo>
                <a:lnTo>
                  <a:pt x="65532" y="21336"/>
                </a:lnTo>
                <a:lnTo>
                  <a:pt x="67056" y="21336"/>
                </a:lnTo>
                <a:lnTo>
                  <a:pt x="70104" y="19812"/>
                </a:lnTo>
                <a:lnTo>
                  <a:pt x="71628" y="19812"/>
                </a:lnTo>
                <a:lnTo>
                  <a:pt x="73152" y="18288"/>
                </a:lnTo>
                <a:lnTo>
                  <a:pt x="74676" y="18288"/>
                </a:lnTo>
                <a:lnTo>
                  <a:pt x="77724" y="15240"/>
                </a:lnTo>
                <a:lnTo>
                  <a:pt x="79248" y="15240"/>
                </a:lnTo>
                <a:lnTo>
                  <a:pt x="80772" y="13716"/>
                </a:lnTo>
                <a:lnTo>
                  <a:pt x="80772" y="83820"/>
                </a:lnTo>
                <a:lnTo>
                  <a:pt x="89916" y="83820"/>
                </a:lnTo>
                <a:lnTo>
                  <a:pt x="89916" y="0"/>
                </a:lnTo>
                <a:close/>
              </a:path>
              <a:path w="166370" h="85725" extrusionOk="0">
                <a:moveTo>
                  <a:pt x="166128" y="57899"/>
                </a:moveTo>
                <a:lnTo>
                  <a:pt x="164604" y="54851"/>
                </a:lnTo>
                <a:lnTo>
                  <a:pt x="164604" y="53327"/>
                </a:lnTo>
                <a:lnTo>
                  <a:pt x="163068" y="50279"/>
                </a:lnTo>
                <a:lnTo>
                  <a:pt x="156972" y="44183"/>
                </a:lnTo>
                <a:lnTo>
                  <a:pt x="153924" y="42659"/>
                </a:lnTo>
                <a:lnTo>
                  <a:pt x="152400" y="42659"/>
                </a:lnTo>
                <a:lnTo>
                  <a:pt x="149352" y="41135"/>
                </a:lnTo>
                <a:lnTo>
                  <a:pt x="146304" y="41135"/>
                </a:lnTo>
                <a:lnTo>
                  <a:pt x="153428" y="38023"/>
                </a:lnTo>
                <a:lnTo>
                  <a:pt x="158686" y="33324"/>
                </a:lnTo>
                <a:lnTo>
                  <a:pt x="161950" y="27216"/>
                </a:lnTo>
                <a:lnTo>
                  <a:pt x="163068" y="19799"/>
                </a:lnTo>
                <a:lnTo>
                  <a:pt x="163068" y="16751"/>
                </a:lnTo>
                <a:lnTo>
                  <a:pt x="161544" y="15227"/>
                </a:lnTo>
                <a:lnTo>
                  <a:pt x="161544" y="12179"/>
                </a:lnTo>
                <a:lnTo>
                  <a:pt x="160020" y="10655"/>
                </a:lnTo>
                <a:lnTo>
                  <a:pt x="159258" y="9131"/>
                </a:lnTo>
                <a:lnTo>
                  <a:pt x="158496" y="7607"/>
                </a:lnTo>
                <a:lnTo>
                  <a:pt x="156972" y="6083"/>
                </a:lnTo>
                <a:lnTo>
                  <a:pt x="153924" y="4559"/>
                </a:lnTo>
                <a:lnTo>
                  <a:pt x="152400" y="3035"/>
                </a:lnTo>
                <a:lnTo>
                  <a:pt x="149352" y="3035"/>
                </a:lnTo>
                <a:lnTo>
                  <a:pt x="146304" y="1511"/>
                </a:lnTo>
                <a:lnTo>
                  <a:pt x="132588" y="1511"/>
                </a:lnTo>
                <a:lnTo>
                  <a:pt x="126492" y="3035"/>
                </a:lnTo>
                <a:lnTo>
                  <a:pt x="121920" y="6083"/>
                </a:lnTo>
                <a:lnTo>
                  <a:pt x="121920" y="15227"/>
                </a:lnTo>
                <a:lnTo>
                  <a:pt x="126492" y="10655"/>
                </a:lnTo>
                <a:lnTo>
                  <a:pt x="132588" y="9131"/>
                </a:lnTo>
                <a:lnTo>
                  <a:pt x="147828" y="9131"/>
                </a:lnTo>
                <a:lnTo>
                  <a:pt x="153924" y="13703"/>
                </a:lnTo>
                <a:lnTo>
                  <a:pt x="153924" y="22847"/>
                </a:lnTo>
                <a:lnTo>
                  <a:pt x="152527" y="29095"/>
                </a:lnTo>
                <a:lnTo>
                  <a:pt x="148399" y="33896"/>
                </a:lnTo>
                <a:lnTo>
                  <a:pt x="141719" y="36995"/>
                </a:lnTo>
                <a:lnTo>
                  <a:pt x="132588" y="38087"/>
                </a:lnTo>
                <a:lnTo>
                  <a:pt x="126492" y="38087"/>
                </a:lnTo>
                <a:lnTo>
                  <a:pt x="126492" y="45707"/>
                </a:lnTo>
                <a:lnTo>
                  <a:pt x="134112" y="45707"/>
                </a:lnTo>
                <a:lnTo>
                  <a:pt x="143878" y="46596"/>
                </a:lnTo>
                <a:lnTo>
                  <a:pt x="150495" y="49326"/>
                </a:lnTo>
                <a:lnTo>
                  <a:pt x="154266" y="54076"/>
                </a:lnTo>
                <a:lnTo>
                  <a:pt x="155448" y="60947"/>
                </a:lnTo>
                <a:lnTo>
                  <a:pt x="155448" y="68567"/>
                </a:lnTo>
                <a:lnTo>
                  <a:pt x="149352" y="74663"/>
                </a:lnTo>
                <a:lnTo>
                  <a:pt x="147828" y="74663"/>
                </a:lnTo>
                <a:lnTo>
                  <a:pt x="144780" y="76187"/>
                </a:lnTo>
                <a:lnTo>
                  <a:pt x="131064" y="76187"/>
                </a:lnTo>
                <a:lnTo>
                  <a:pt x="123444" y="74663"/>
                </a:lnTo>
                <a:lnTo>
                  <a:pt x="118872" y="70091"/>
                </a:lnTo>
                <a:lnTo>
                  <a:pt x="118872" y="80759"/>
                </a:lnTo>
                <a:lnTo>
                  <a:pt x="123444" y="83807"/>
                </a:lnTo>
                <a:lnTo>
                  <a:pt x="129540" y="85331"/>
                </a:lnTo>
                <a:lnTo>
                  <a:pt x="141732" y="85331"/>
                </a:lnTo>
                <a:lnTo>
                  <a:pt x="144780" y="83807"/>
                </a:lnTo>
                <a:lnTo>
                  <a:pt x="149352" y="83807"/>
                </a:lnTo>
                <a:lnTo>
                  <a:pt x="155448" y="80759"/>
                </a:lnTo>
                <a:lnTo>
                  <a:pt x="160020" y="76187"/>
                </a:lnTo>
                <a:lnTo>
                  <a:pt x="166128" y="63995"/>
                </a:lnTo>
                <a:lnTo>
                  <a:pt x="166128" y="578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14" name="Google Shape;314;g10f7e746831_8_93"/>
          <p:cNvPicPr preferRelativeResize="0"/>
          <p:nvPr/>
        </p:nvPicPr>
        <p:blipFill rotWithShape="1">
          <a:blip r:embed="rId32">
            <a:alphaModFix/>
          </a:blip>
          <a:srcRect/>
          <a:stretch/>
        </p:blipFill>
        <p:spPr>
          <a:xfrm>
            <a:off x="15777617" y="4448055"/>
            <a:ext cx="209394" cy="153568"/>
          </a:xfrm>
          <a:prstGeom prst="rect">
            <a:avLst/>
          </a:prstGeom>
          <a:noFill/>
          <a:ln>
            <a:noFill/>
          </a:ln>
        </p:spPr>
      </p:pic>
      <p:pic>
        <p:nvPicPr>
          <p:cNvPr id="315" name="Google Shape;315;g10f7e746831_8_93"/>
          <p:cNvPicPr preferRelativeResize="0"/>
          <p:nvPr/>
        </p:nvPicPr>
        <p:blipFill rotWithShape="1">
          <a:blip r:embed="rId33">
            <a:alphaModFix/>
          </a:blip>
          <a:srcRect/>
          <a:stretch/>
        </p:blipFill>
        <p:spPr>
          <a:xfrm>
            <a:off x="14127918" y="3138537"/>
            <a:ext cx="328242" cy="153568"/>
          </a:xfrm>
          <a:prstGeom prst="rect">
            <a:avLst/>
          </a:prstGeom>
          <a:noFill/>
          <a:ln>
            <a:noFill/>
          </a:ln>
        </p:spPr>
      </p:pic>
      <p:grpSp>
        <p:nvGrpSpPr>
          <p:cNvPr id="316" name="Google Shape;316;g10f7e746831_8_93"/>
          <p:cNvGrpSpPr/>
          <p:nvPr/>
        </p:nvGrpSpPr>
        <p:grpSpPr>
          <a:xfrm>
            <a:off x="15732857" y="3805813"/>
            <a:ext cx="316932" cy="153567"/>
            <a:chOff x="8730995" y="2961132"/>
            <a:chExt cx="170687" cy="83820"/>
          </a:xfrm>
        </p:grpSpPr>
        <p:sp>
          <p:nvSpPr>
            <p:cNvPr id="317" name="Google Shape;317;g10f7e746831_8_93"/>
            <p:cNvSpPr/>
            <p:nvPr/>
          </p:nvSpPr>
          <p:spPr>
            <a:xfrm>
              <a:off x="8730995" y="2961132"/>
              <a:ext cx="29209" cy="83820"/>
            </a:xfrm>
            <a:custGeom>
              <a:avLst/>
              <a:gdLst/>
              <a:ahLst/>
              <a:cxnLst/>
              <a:rect l="l" t="t" r="r" b="b"/>
              <a:pathLst>
                <a:path w="29209" h="83819" extrusionOk="0">
                  <a:moveTo>
                    <a:pt x="28955" y="83820"/>
                  </a:moveTo>
                  <a:lnTo>
                    <a:pt x="19811" y="83820"/>
                  </a:lnTo>
                  <a:lnTo>
                    <a:pt x="19811" y="13716"/>
                  </a:lnTo>
                  <a:lnTo>
                    <a:pt x="18287" y="13716"/>
                  </a:lnTo>
                  <a:lnTo>
                    <a:pt x="16763" y="15240"/>
                  </a:lnTo>
                  <a:lnTo>
                    <a:pt x="15239" y="15240"/>
                  </a:lnTo>
                  <a:lnTo>
                    <a:pt x="15239" y="16764"/>
                  </a:lnTo>
                  <a:lnTo>
                    <a:pt x="13715" y="16764"/>
                  </a:lnTo>
                  <a:lnTo>
                    <a:pt x="10667" y="18288"/>
                  </a:lnTo>
                  <a:lnTo>
                    <a:pt x="9143" y="19812"/>
                  </a:lnTo>
                  <a:lnTo>
                    <a:pt x="7619" y="19812"/>
                  </a:lnTo>
                  <a:lnTo>
                    <a:pt x="6095" y="21336"/>
                  </a:lnTo>
                  <a:lnTo>
                    <a:pt x="4571" y="21336"/>
                  </a:lnTo>
                  <a:lnTo>
                    <a:pt x="1523" y="22859"/>
                  </a:lnTo>
                  <a:lnTo>
                    <a:pt x="0" y="22859"/>
                  </a:lnTo>
                  <a:lnTo>
                    <a:pt x="0" y="13716"/>
                  </a:lnTo>
                  <a:lnTo>
                    <a:pt x="3047" y="12192"/>
                  </a:lnTo>
                  <a:lnTo>
                    <a:pt x="4571" y="12192"/>
                  </a:lnTo>
                  <a:lnTo>
                    <a:pt x="6095" y="10668"/>
                  </a:lnTo>
                  <a:lnTo>
                    <a:pt x="9143" y="10668"/>
                  </a:lnTo>
                  <a:lnTo>
                    <a:pt x="10667" y="9144"/>
                  </a:lnTo>
                  <a:lnTo>
                    <a:pt x="13715" y="7620"/>
                  </a:lnTo>
                  <a:lnTo>
                    <a:pt x="15239" y="6096"/>
                  </a:lnTo>
                  <a:lnTo>
                    <a:pt x="18287" y="4572"/>
                  </a:lnTo>
                  <a:lnTo>
                    <a:pt x="19811" y="4572"/>
                  </a:lnTo>
                  <a:lnTo>
                    <a:pt x="24383" y="0"/>
                  </a:lnTo>
                  <a:lnTo>
                    <a:pt x="28955" y="0"/>
                  </a:lnTo>
                  <a:lnTo>
                    <a:pt x="28955" y="8382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18" name="Google Shape;318;g10f7e746831_8_93"/>
            <p:cNvPicPr preferRelativeResize="0"/>
            <p:nvPr/>
          </p:nvPicPr>
          <p:blipFill rotWithShape="1">
            <a:blip r:embed="rId34">
              <a:alphaModFix/>
            </a:blip>
            <a:srcRect/>
            <a:stretch/>
          </p:blipFill>
          <p:spPr>
            <a:xfrm>
              <a:off x="8787383" y="2961132"/>
              <a:ext cx="114299" cy="83820"/>
            </a:xfrm>
            <a:prstGeom prst="rect">
              <a:avLst/>
            </a:prstGeom>
            <a:noFill/>
            <a:ln>
              <a:noFill/>
            </a:ln>
          </p:spPr>
        </p:pic>
      </p:grpSp>
      <p:sp>
        <p:nvSpPr>
          <p:cNvPr id="319" name="Google Shape;319;g10f7e746831_8_93"/>
          <p:cNvSpPr/>
          <p:nvPr/>
        </p:nvSpPr>
        <p:spPr>
          <a:xfrm>
            <a:off x="11572723" y="1345980"/>
            <a:ext cx="978854" cy="153598"/>
          </a:xfrm>
          <a:custGeom>
            <a:avLst/>
            <a:gdLst/>
            <a:ahLst/>
            <a:cxnLst/>
            <a:rect l="l" t="t" r="r" b="b"/>
            <a:pathLst>
              <a:path w="527684" h="83819" extrusionOk="0">
                <a:moveTo>
                  <a:pt x="39611" y="56388"/>
                </a:moveTo>
                <a:lnTo>
                  <a:pt x="15227" y="56388"/>
                </a:lnTo>
                <a:lnTo>
                  <a:pt x="15227" y="1524"/>
                </a:lnTo>
                <a:lnTo>
                  <a:pt x="0" y="1524"/>
                </a:lnTo>
                <a:lnTo>
                  <a:pt x="0" y="68580"/>
                </a:lnTo>
                <a:lnTo>
                  <a:pt x="39611" y="68580"/>
                </a:lnTo>
                <a:lnTo>
                  <a:pt x="39611" y="56388"/>
                </a:lnTo>
                <a:close/>
              </a:path>
              <a:path w="527684" h="83819" extrusionOk="0">
                <a:moveTo>
                  <a:pt x="99047" y="36576"/>
                </a:moveTo>
                <a:lnTo>
                  <a:pt x="95999" y="30480"/>
                </a:lnTo>
                <a:lnTo>
                  <a:pt x="94475" y="28956"/>
                </a:lnTo>
                <a:lnTo>
                  <a:pt x="86855" y="21336"/>
                </a:lnTo>
                <a:lnTo>
                  <a:pt x="83807" y="19812"/>
                </a:lnTo>
                <a:lnTo>
                  <a:pt x="83807" y="33528"/>
                </a:lnTo>
                <a:lnTo>
                  <a:pt x="83807" y="54864"/>
                </a:lnTo>
                <a:lnTo>
                  <a:pt x="79235" y="59436"/>
                </a:lnTo>
                <a:lnTo>
                  <a:pt x="63995" y="59436"/>
                </a:lnTo>
                <a:lnTo>
                  <a:pt x="60947" y="54864"/>
                </a:lnTo>
                <a:lnTo>
                  <a:pt x="60947" y="35052"/>
                </a:lnTo>
                <a:lnTo>
                  <a:pt x="63995" y="33528"/>
                </a:lnTo>
                <a:lnTo>
                  <a:pt x="65519" y="30480"/>
                </a:lnTo>
                <a:lnTo>
                  <a:pt x="68567" y="28956"/>
                </a:lnTo>
                <a:lnTo>
                  <a:pt x="79235" y="28956"/>
                </a:lnTo>
                <a:lnTo>
                  <a:pt x="83807" y="33528"/>
                </a:lnTo>
                <a:lnTo>
                  <a:pt x="83807" y="19812"/>
                </a:lnTo>
                <a:lnTo>
                  <a:pt x="80759" y="18288"/>
                </a:lnTo>
                <a:lnTo>
                  <a:pt x="63995" y="18288"/>
                </a:lnTo>
                <a:lnTo>
                  <a:pt x="57899" y="21336"/>
                </a:lnTo>
                <a:lnTo>
                  <a:pt x="53327" y="25908"/>
                </a:lnTo>
                <a:lnTo>
                  <a:pt x="47231" y="30480"/>
                </a:lnTo>
                <a:lnTo>
                  <a:pt x="45707" y="36576"/>
                </a:lnTo>
                <a:lnTo>
                  <a:pt x="45707" y="51816"/>
                </a:lnTo>
                <a:lnTo>
                  <a:pt x="47231" y="59436"/>
                </a:lnTo>
                <a:lnTo>
                  <a:pt x="56375" y="68580"/>
                </a:lnTo>
                <a:lnTo>
                  <a:pt x="63995" y="70104"/>
                </a:lnTo>
                <a:lnTo>
                  <a:pt x="80759" y="70104"/>
                </a:lnTo>
                <a:lnTo>
                  <a:pt x="86855" y="68580"/>
                </a:lnTo>
                <a:lnTo>
                  <a:pt x="91427" y="62484"/>
                </a:lnTo>
                <a:lnTo>
                  <a:pt x="94475" y="59436"/>
                </a:lnTo>
                <a:lnTo>
                  <a:pt x="95999" y="57912"/>
                </a:lnTo>
                <a:lnTo>
                  <a:pt x="99047" y="51816"/>
                </a:lnTo>
                <a:lnTo>
                  <a:pt x="99047" y="36576"/>
                </a:lnTo>
                <a:close/>
              </a:path>
              <a:path w="527684" h="83819" extrusionOk="0">
                <a:moveTo>
                  <a:pt x="146291" y="39624"/>
                </a:moveTo>
                <a:lnTo>
                  <a:pt x="126479" y="18288"/>
                </a:lnTo>
                <a:lnTo>
                  <a:pt x="120383" y="18288"/>
                </a:lnTo>
                <a:lnTo>
                  <a:pt x="115811" y="19812"/>
                </a:lnTo>
                <a:lnTo>
                  <a:pt x="112763" y="19812"/>
                </a:lnTo>
                <a:lnTo>
                  <a:pt x="109715" y="21336"/>
                </a:lnTo>
                <a:lnTo>
                  <a:pt x="108191" y="22860"/>
                </a:lnTo>
                <a:lnTo>
                  <a:pt x="108191" y="33528"/>
                </a:lnTo>
                <a:lnTo>
                  <a:pt x="112763" y="30480"/>
                </a:lnTo>
                <a:lnTo>
                  <a:pt x="118859" y="28956"/>
                </a:lnTo>
                <a:lnTo>
                  <a:pt x="129527" y="28956"/>
                </a:lnTo>
                <a:lnTo>
                  <a:pt x="132575" y="32004"/>
                </a:lnTo>
                <a:lnTo>
                  <a:pt x="132575" y="36576"/>
                </a:lnTo>
                <a:lnTo>
                  <a:pt x="132575" y="45720"/>
                </a:lnTo>
                <a:lnTo>
                  <a:pt x="132575" y="51816"/>
                </a:lnTo>
                <a:lnTo>
                  <a:pt x="131051" y="54864"/>
                </a:lnTo>
                <a:lnTo>
                  <a:pt x="126479" y="59436"/>
                </a:lnTo>
                <a:lnTo>
                  <a:pt x="120383" y="59436"/>
                </a:lnTo>
                <a:lnTo>
                  <a:pt x="117335" y="56388"/>
                </a:lnTo>
                <a:lnTo>
                  <a:pt x="117335" y="50292"/>
                </a:lnTo>
                <a:lnTo>
                  <a:pt x="118859" y="47244"/>
                </a:lnTo>
                <a:lnTo>
                  <a:pt x="123431" y="47244"/>
                </a:lnTo>
                <a:lnTo>
                  <a:pt x="132575" y="45720"/>
                </a:lnTo>
                <a:lnTo>
                  <a:pt x="132575" y="36576"/>
                </a:lnTo>
                <a:lnTo>
                  <a:pt x="108191" y="39624"/>
                </a:lnTo>
                <a:lnTo>
                  <a:pt x="103619" y="45720"/>
                </a:lnTo>
                <a:lnTo>
                  <a:pt x="103619" y="59436"/>
                </a:lnTo>
                <a:lnTo>
                  <a:pt x="105143" y="64008"/>
                </a:lnTo>
                <a:lnTo>
                  <a:pt x="109715" y="68580"/>
                </a:lnTo>
                <a:lnTo>
                  <a:pt x="114287" y="70104"/>
                </a:lnTo>
                <a:lnTo>
                  <a:pt x="124955" y="70104"/>
                </a:lnTo>
                <a:lnTo>
                  <a:pt x="129527" y="67056"/>
                </a:lnTo>
                <a:lnTo>
                  <a:pt x="132575" y="62484"/>
                </a:lnTo>
                <a:lnTo>
                  <a:pt x="132575" y="68580"/>
                </a:lnTo>
                <a:lnTo>
                  <a:pt x="146291" y="68580"/>
                </a:lnTo>
                <a:lnTo>
                  <a:pt x="146291" y="62484"/>
                </a:lnTo>
                <a:lnTo>
                  <a:pt x="146291" y="59436"/>
                </a:lnTo>
                <a:lnTo>
                  <a:pt x="146291" y="45720"/>
                </a:lnTo>
                <a:lnTo>
                  <a:pt x="146291" y="39624"/>
                </a:lnTo>
                <a:close/>
              </a:path>
              <a:path w="527684" h="83819" extrusionOk="0">
                <a:moveTo>
                  <a:pt x="205727" y="38100"/>
                </a:moveTo>
                <a:lnTo>
                  <a:pt x="188963" y="18288"/>
                </a:lnTo>
                <a:lnTo>
                  <a:pt x="182867" y="18288"/>
                </a:lnTo>
                <a:lnTo>
                  <a:pt x="176771" y="21336"/>
                </a:lnTo>
                <a:lnTo>
                  <a:pt x="173723" y="25908"/>
                </a:lnTo>
                <a:lnTo>
                  <a:pt x="173723" y="19812"/>
                </a:lnTo>
                <a:lnTo>
                  <a:pt x="158483" y="19812"/>
                </a:lnTo>
                <a:lnTo>
                  <a:pt x="158483" y="68580"/>
                </a:lnTo>
                <a:lnTo>
                  <a:pt x="173723" y="68580"/>
                </a:lnTo>
                <a:lnTo>
                  <a:pt x="173723" y="35052"/>
                </a:lnTo>
                <a:lnTo>
                  <a:pt x="179819" y="28956"/>
                </a:lnTo>
                <a:lnTo>
                  <a:pt x="187439" y="28956"/>
                </a:lnTo>
                <a:lnTo>
                  <a:pt x="190487" y="33528"/>
                </a:lnTo>
                <a:lnTo>
                  <a:pt x="190487" y="68580"/>
                </a:lnTo>
                <a:lnTo>
                  <a:pt x="205727" y="68580"/>
                </a:lnTo>
                <a:lnTo>
                  <a:pt x="205727" y="38100"/>
                </a:lnTo>
                <a:close/>
              </a:path>
              <a:path w="527684" h="83819" extrusionOk="0">
                <a:moveTo>
                  <a:pt x="251460" y="76200"/>
                </a:moveTo>
                <a:lnTo>
                  <a:pt x="210312" y="76200"/>
                </a:lnTo>
                <a:lnTo>
                  <a:pt x="210312" y="83820"/>
                </a:lnTo>
                <a:lnTo>
                  <a:pt x="251460" y="83820"/>
                </a:lnTo>
                <a:lnTo>
                  <a:pt x="251460" y="76200"/>
                </a:lnTo>
                <a:close/>
              </a:path>
              <a:path w="527684" h="83819" extrusionOk="0">
                <a:moveTo>
                  <a:pt x="300215" y="47244"/>
                </a:moveTo>
                <a:lnTo>
                  <a:pt x="298691" y="44196"/>
                </a:lnTo>
                <a:lnTo>
                  <a:pt x="298691" y="42672"/>
                </a:lnTo>
                <a:lnTo>
                  <a:pt x="297167" y="41148"/>
                </a:lnTo>
                <a:lnTo>
                  <a:pt x="297167" y="39624"/>
                </a:lnTo>
                <a:lnTo>
                  <a:pt x="295643" y="36576"/>
                </a:lnTo>
                <a:lnTo>
                  <a:pt x="294119" y="35052"/>
                </a:lnTo>
                <a:lnTo>
                  <a:pt x="291071" y="35052"/>
                </a:lnTo>
                <a:lnTo>
                  <a:pt x="288023" y="32004"/>
                </a:lnTo>
                <a:lnTo>
                  <a:pt x="284975" y="30480"/>
                </a:lnTo>
                <a:lnTo>
                  <a:pt x="283451" y="28956"/>
                </a:lnTo>
                <a:lnTo>
                  <a:pt x="280403" y="28956"/>
                </a:lnTo>
                <a:lnTo>
                  <a:pt x="278879" y="27432"/>
                </a:lnTo>
                <a:lnTo>
                  <a:pt x="277355" y="27432"/>
                </a:lnTo>
                <a:lnTo>
                  <a:pt x="275831" y="25908"/>
                </a:lnTo>
                <a:lnTo>
                  <a:pt x="274307" y="25908"/>
                </a:lnTo>
                <a:lnTo>
                  <a:pt x="274307" y="24384"/>
                </a:lnTo>
                <a:lnTo>
                  <a:pt x="272783" y="24384"/>
                </a:lnTo>
                <a:lnTo>
                  <a:pt x="271259" y="22860"/>
                </a:lnTo>
                <a:lnTo>
                  <a:pt x="271259" y="15240"/>
                </a:lnTo>
                <a:lnTo>
                  <a:pt x="272783" y="15240"/>
                </a:lnTo>
                <a:lnTo>
                  <a:pt x="272783" y="13716"/>
                </a:lnTo>
                <a:lnTo>
                  <a:pt x="275831" y="13716"/>
                </a:lnTo>
                <a:lnTo>
                  <a:pt x="277355" y="12192"/>
                </a:lnTo>
                <a:lnTo>
                  <a:pt x="286499" y="12192"/>
                </a:lnTo>
                <a:lnTo>
                  <a:pt x="288023" y="13716"/>
                </a:lnTo>
                <a:lnTo>
                  <a:pt x="291071" y="13716"/>
                </a:lnTo>
                <a:lnTo>
                  <a:pt x="292595" y="15240"/>
                </a:lnTo>
                <a:lnTo>
                  <a:pt x="294119" y="15240"/>
                </a:lnTo>
                <a:lnTo>
                  <a:pt x="295643" y="16764"/>
                </a:lnTo>
                <a:lnTo>
                  <a:pt x="297167" y="16764"/>
                </a:lnTo>
                <a:lnTo>
                  <a:pt x="297167" y="12192"/>
                </a:lnTo>
                <a:lnTo>
                  <a:pt x="297167" y="3048"/>
                </a:lnTo>
                <a:lnTo>
                  <a:pt x="294119" y="1524"/>
                </a:lnTo>
                <a:lnTo>
                  <a:pt x="289547" y="1524"/>
                </a:lnTo>
                <a:lnTo>
                  <a:pt x="286499" y="0"/>
                </a:lnTo>
                <a:lnTo>
                  <a:pt x="274307" y="0"/>
                </a:lnTo>
                <a:lnTo>
                  <a:pt x="271259" y="1524"/>
                </a:lnTo>
                <a:lnTo>
                  <a:pt x="268211" y="1524"/>
                </a:lnTo>
                <a:lnTo>
                  <a:pt x="262115" y="4572"/>
                </a:lnTo>
                <a:lnTo>
                  <a:pt x="260591" y="6096"/>
                </a:lnTo>
                <a:lnTo>
                  <a:pt x="259067" y="9144"/>
                </a:lnTo>
                <a:lnTo>
                  <a:pt x="257543" y="10668"/>
                </a:lnTo>
                <a:lnTo>
                  <a:pt x="256019" y="13716"/>
                </a:lnTo>
                <a:lnTo>
                  <a:pt x="256019" y="28956"/>
                </a:lnTo>
                <a:lnTo>
                  <a:pt x="265163" y="38100"/>
                </a:lnTo>
                <a:lnTo>
                  <a:pt x="269735" y="39624"/>
                </a:lnTo>
                <a:lnTo>
                  <a:pt x="272783" y="41148"/>
                </a:lnTo>
                <a:lnTo>
                  <a:pt x="274307" y="41148"/>
                </a:lnTo>
                <a:lnTo>
                  <a:pt x="275831" y="42672"/>
                </a:lnTo>
                <a:lnTo>
                  <a:pt x="277355" y="42672"/>
                </a:lnTo>
                <a:lnTo>
                  <a:pt x="280403" y="45720"/>
                </a:lnTo>
                <a:lnTo>
                  <a:pt x="281927" y="45720"/>
                </a:lnTo>
                <a:lnTo>
                  <a:pt x="281927" y="47244"/>
                </a:lnTo>
                <a:lnTo>
                  <a:pt x="283451" y="47244"/>
                </a:lnTo>
                <a:lnTo>
                  <a:pt x="283451" y="48768"/>
                </a:lnTo>
                <a:lnTo>
                  <a:pt x="284975" y="50292"/>
                </a:lnTo>
                <a:lnTo>
                  <a:pt x="284975" y="51816"/>
                </a:lnTo>
                <a:lnTo>
                  <a:pt x="283451" y="53340"/>
                </a:lnTo>
                <a:lnTo>
                  <a:pt x="283451" y="54864"/>
                </a:lnTo>
                <a:lnTo>
                  <a:pt x="281927" y="54864"/>
                </a:lnTo>
                <a:lnTo>
                  <a:pt x="281927" y="56388"/>
                </a:lnTo>
                <a:lnTo>
                  <a:pt x="280403" y="56388"/>
                </a:lnTo>
                <a:lnTo>
                  <a:pt x="278879" y="57912"/>
                </a:lnTo>
                <a:lnTo>
                  <a:pt x="266687" y="57912"/>
                </a:lnTo>
                <a:lnTo>
                  <a:pt x="257543" y="53340"/>
                </a:lnTo>
                <a:lnTo>
                  <a:pt x="256019" y="51816"/>
                </a:lnTo>
                <a:lnTo>
                  <a:pt x="256019" y="67056"/>
                </a:lnTo>
                <a:lnTo>
                  <a:pt x="257543" y="68580"/>
                </a:lnTo>
                <a:lnTo>
                  <a:pt x="260591" y="68580"/>
                </a:lnTo>
                <a:lnTo>
                  <a:pt x="263639" y="70104"/>
                </a:lnTo>
                <a:lnTo>
                  <a:pt x="280403" y="70104"/>
                </a:lnTo>
                <a:lnTo>
                  <a:pt x="283451" y="68580"/>
                </a:lnTo>
                <a:lnTo>
                  <a:pt x="286499" y="68580"/>
                </a:lnTo>
                <a:lnTo>
                  <a:pt x="292595" y="65532"/>
                </a:lnTo>
                <a:lnTo>
                  <a:pt x="295643" y="62484"/>
                </a:lnTo>
                <a:lnTo>
                  <a:pt x="297929" y="57912"/>
                </a:lnTo>
                <a:lnTo>
                  <a:pt x="300215" y="53340"/>
                </a:lnTo>
                <a:lnTo>
                  <a:pt x="300215" y="47244"/>
                </a:lnTo>
                <a:close/>
              </a:path>
              <a:path w="527684" h="83819" extrusionOk="0">
                <a:moveTo>
                  <a:pt x="336791" y="19812"/>
                </a:moveTo>
                <a:lnTo>
                  <a:pt x="326123" y="19812"/>
                </a:lnTo>
                <a:lnTo>
                  <a:pt x="326123" y="4572"/>
                </a:lnTo>
                <a:lnTo>
                  <a:pt x="310883" y="9144"/>
                </a:lnTo>
                <a:lnTo>
                  <a:pt x="310883" y="19812"/>
                </a:lnTo>
                <a:lnTo>
                  <a:pt x="303263" y="19812"/>
                </a:lnTo>
                <a:lnTo>
                  <a:pt x="303263" y="30480"/>
                </a:lnTo>
                <a:lnTo>
                  <a:pt x="310883" y="30480"/>
                </a:lnTo>
                <a:lnTo>
                  <a:pt x="310883" y="64008"/>
                </a:lnTo>
                <a:lnTo>
                  <a:pt x="316979" y="70104"/>
                </a:lnTo>
                <a:lnTo>
                  <a:pt x="335267" y="70104"/>
                </a:lnTo>
                <a:lnTo>
                  <a:pt x="336791" y="68580"/>
                </a:lnTo>
                <a:lnTo>
                  <a:pt x="336791" y="57912"/>
                </a:lnTo>
                <a:lnTo>
                  <a:pt x="335267" y="59436"/>
                </a:lnTo>
                <a:lnTo>
                  <a:pt x="329171" y="59436"/>
                </a:lnTo>
                <a:lnTo>
                  <a:pt x="326123" y="56388"/>
                </a:lnTo>
                <a:lnTo>
                  <a:pt x="326123" y="30480"/>
                </a:lnTo>
                <a:lnTo>
                  <a:pt x="336791" y="30480"/>
                </a:lnTo>
                <a:lnTo>
                  <a:pt x="336791" y="19812"/>
                </a:lnTo>
                <a:close/>
              </a:path>
              <a:path w="527684" h="83819" extrusionOk="0">
                <a:moveTo>
                  <a:pt x="385559" y="39624"/>
                </a:moveTo>
                <a:lnTo>
                  <a:pt x="384403" y="30505"/>
                </a:lnTo>
                <a:lnTo>
                  <a:pt x="383565" y="28956"/>
                </a:lnTo>
                <a:lnTo>
                  <a:pt x="380796" y="23812"/>
                </a:lnTo>
                <a:lnTo>
                  <a:pt x="374637" y="19697"/>
                </a:lnTo>
                <a:lnTo>
                  <a:pt x="365747" y="18288"/>
                </a:lnTo>
                <a:lnTo>
                  <a:pt x="359651" y="18288"/>
                </a:lnTo>
                <a:lnTo>
                  <a:pt x="356603" y="19812"/>
                </a:lnTo>
                <a:lnTo>
                  <a:pt x="352031" y="19812"/>
                </a:lnTo>
                <a:lnTo>
                  <a:pt x="348983" y="21336"/>
                </a:lnTo>
                <a:lnTo>
                  <a:pt x="347459" y="22860"/>
                </a:lnTo>
                <a:lnTo>
                  <a:pt x="347459" y="33528"/>
                </a:lnTo>
                <a:lnTo>
                  <a:pt x="352031" y="30480"/>
                </a:lnTo>
                <a:lnTo>
                  <a:pt x="358127" y="28956"/>
                </a:lnTo>
                <a:lnTo>
                  <a:pt x="368795" y="28956"/>
                </a:lnTo>
                <a:lnTo>
                  <a:pt x="371843" y="32004"/>
                </a:lnTo>
                <a:lnTo>
                  <a:pt x="371843" y="36576"/>
                </a:lnTo>
                <a:lnTo>
                  <a:pt x="371843" y="45720"/>
                </a:lnTo>
                <a:lnTo>
                  <a:pt x="371843" y="54864"/>
                </a:lnTo>
                <a:lnTo>
                  <a:pt x="368795" y="56388"/>
                </a:lnTo>
                <a:lnTo>
                  <a:pt x="365747" y="59436"/>
                </a:lnTo>
                <a:lnTo>
                  <a:pt x="359651" y="59436"/>
                </a:lnTo>
                <a:lnTo>
                  <a:pt x="356603" y="56388"/>
                </a:lnTo>
                <a:lnTo>
                  <a:pt x="356603" y="50292"/>
                </a:lnTo>
                <a:lnTo>
                  <a:pt x="359651" y="47244"/>
                </a:lnTo>
                <a:lnTo>
                  <a:pt x="364223" y="47244"/>
                </a:lnTo>
                <a:lnTo>
                  <a:pt x="371843" y="45720"/>
                </a:lnTo>
                <a:lnTo>
                  <a:pt x="371843" y="36576"/>
                </a:lnTo>
                <a:lnTo>
                  <a:pt x="359651" y="38100"/>
                </a:lnTo>
                <a:lnTo>
                  <a:pt x="348983" y="39624"/>
                </a:lnTo>
                <a:lnTo>
                  <a:pt x="342887" y="45720"/>
                </a:lnTo>
                <a:lnTo>
                  <a:pt x="342887" y="59436"/>
                </a:lnTo>
                <a:lnTo>
                  <a:pt x="344411" y="64008"/>
                </a:lnTo>
                <a:lnTo>
                  <a:pt x="347459" y="65532"/>
                </a:lnTo>
                <a:lnTo>
                  <a:pt x="348983" y="68580"/>
                </a:lnTo>
                <a:lnTo>
                  <a:pt x="353555" y="70104"/>
                </a:lnTo>
                <a:lnTo>
                  <a:pt x="364223" y="70104"/>
                </a:lnTo>
                <a:lnTo>
                  <a:pt x="368795" y="67056"/>
                </a:lnTo>
                <a:lnTo>
                  <a:pt x="371843" y="62484"/>
                </a:lnTo>
                <a:lnTo>
                  <a:pt x="371843" y="68580"/>
                </a:lnTo>
                <a:lnTo>
                  <a:pt x="385559" y="68580"/>
                </a:lnTo>
                <a:lnTo>
                  <a:pt x="385559" y="62484"/>
                </a:lnTo>
                <a:lnTo>
                  <a:pt x="385559" y="59436"/>
                </a:lnTo>
                <a:lnTo>
                  <a:pt x="385559" y="45720"/>
                </a:lnTo>
                <a:lnTo>
                  <a:pt x="385559" y="39624"/>
                </a:lnTo>
                <a:close/>
              </a:path>
              <a:path w="527684" h="83819" extrusionOk="0">
                <a:moveTo>
                  <a:pt x="426707" y="19812"/>
                </a:moveTo>
                <a:lnTo>
                  <a:pt x="416039" y="19812"/>
                </a:lnTo>
                <a:lnTo>
                  <a:pt x="416039" y="4572"/>
                </a:lnTo>
                <a:lnTo>
                  <a:pt x="400799" y="9144"/>
                </a:lnTo>
                <a:lnTo>
                  <a:pt x="400799" y="19812"/>
                </a:lnTo>
                <a:lnTo>
                  <a:pt x="393179" y="19812"/>
                </a:lnTo>
                <a:lnTo>
                  <a:pt x="393179" y="30480"/>
                </a:lnTo>
                <a:lnTo>
                  <a:pt x="400799" y="30480"/>
                </a:lnTo>
                <a:lnTo>
                  <a:pt x="400799" y="64008"/>
                </a:lnTo>
                <a:lnTo>
                  <a:pt x="406895" y="70104"/>
                </a:lnTo>
                <a:lnTo>
                  <a:pt x="425183" y="70104"/>
                </a:lnTo>
                <a:lnTo>
                  <a:pt x="426707" y="68580"/>
                </a:lnTo>
                <a:lnTo>
                  <a:pt x="426707" y="57912"/>
                </a:lnTo>
                <a:lnTo>
                  <a:pt x="425183" y="59436"/>
                </a:lnTo>
                <a:lnTo>
                  <a:pt x="417563" y="59436"/>
                </a:lnTo>
                <a:lnTo>
                  <a:pt x="416039" y="56388"/>
                </a:lnTo>
                <a:lnTo>
                  <a:pt x="416039" y="30480"/>
                </a:lnTo>
                <a:lnTo>
                  <a:pt x="426707" y="30480"/>
                </a:lnTo>
                <a:lnTo>
                  <a:pt x="426707" y="19812"/>
                </a:lnTo>
                <a:close/>
              </a:path>
              <a:path w="527684" h="83819" extrusionOk="0">
                <a:moveTo>
                  <a:pt x="481584" y="19812"/>
                </a:moveTo>
                <a:lnTo>
                  <a:pt x="466331" y="19812"/>
                </a:lnTo>
                <a:lnTo>
                  <a:pt x="466331" y="51816"/>
                </a:lnTo>
                <a:lnTo>
                  <a:pt x="464807" y="54864"/>
                </a:lnTo>
                <a:lnTo>
                  <a:pt x="460235" y="59436"/>
                </a:lnTo>
                <a:lnTo>
                  <a:pt x="452615" y="59436"/>
                </a:lnTo>
                <a:lnTo>
                  <a:pt x="451091" y="56388"/>
                </a:lnTo>
                <a:lnTo>
                  <a:pt x="451091" y="19812"/>
                </a:lnTo>
                <a:lnTo>
                  <a:pt x="435851" y="19812"/>
                </a:lnTo>
                <a:lnTo>
                  <a:pt x="435851" y="64008"/>
                </a:lnTo>
                <a:lnTo>
                  <a:pt x="440423" y="70104"/>
                </a:lnTo>
                <a:lnTo>
                  <a:pt x="457187" y="70104"/>
                </a:lnTo>
                <a:lnTo>
                  <a:pt x="461759" y="67056"/>
                </a:lnTo>
                <a:lnTo>
                  <a:pt x="466331" y="62484"/>
                </a:lnTo>
                <a:lnTo>
                  <a:pt x="466331" y="68580"/>
                </a:lnTo>
                <a:lnTo>
                  <a:pt x="481584" y="68580"/>
                </a:lnTo>
                <a:lnTo>
                  <a:pt x="481584" y="62484"/>
                </a:lnTo>
                <a:lnTo>
                  <a:pt x="481584" y="59436"/>
                </a:lnTo>
                <a:lnTo>
                  <a:pt x="481584" y="19812"/>
                </a:lnTo>
                <a:close/>
              </a:path>
              <a:path w="527684" h="83819" extrusionOk="0">
                <a:moveTo>
                  <a:pt x="527291" y="48768"/>
                </a:moveTo>
                <a:lnTo>
                  <a:pt x="525767" y="47244"/>
                </a:lnTo>
                <a:lnTo>
                  <a:pt x="525767" y="45720"/>
                </a:lnTo>
                <a:lnTo>
                  <a:pt x="524243" y="44196"/>
                </a:lnTo>
                <a:lnTo>
                  <a:pt x="522719" y="44196"/>
                </a:lnTo>
                <a:lnTo>
                  <a:pt x="519671" y="41148"/>
                </a:lnTo>
                <a:lnTo>
                  <a:pt x="518147" y="41148"/>
                </a:lnTo>
                <a:lnTo>
                  <a:pt x="516623" y="39624"/>
                </a:lnTo>
                <a:lnTo>
                  <a:pt x="513575" y="39624"/>
                </a:lnTo>
                <a:lnTo>
                  <a:pt x="513575" y="38100"/>
                </a:lnTo>
                <a:lnTo>
                  <a:pt x="510527" y="38100"/>
                </a:lnTo>
                <a:lnTo>
                  <a:pt x="509003" y="36576"/>
                </a:lnTo>
                <a:lnTo>
                  <a:pt x="507479" y="36576"/>
                </a:lnTo>
                <a:lnTo>
                  <a:pt x="507479" y="35052"/>
                </a:lnTo>
                <a:lnTo>
                  <a:pt x="505955" y="35052"/>
                </a:lnTo>
                <a:lnTo>
                  <a:pt x="505955" y="32004"/>
                </a:lnTo>
                <a:lnTo>
                  <a:pt x="507479" y="30480"/>
                </a:lnTo>
                <a:lnTo>
                  <a:pt x="509003" y="30480"/>
                </a:lnTo>
                <a:lnTo>
                  <a:pt x="509003" y="28956"/>
                </a:lnTo>
                <a:lnTo>
                  <a:pt x="516623" y="28956"/>
                </a:lnTo>
                <a:lnTo>
                  <a:pt x="518147" y="30480"/>
                </a:lnTo>
                <a:lnTo>
                  <a:pt x="522719" y="30480"/>
                </a:lnTo>
                <a:lnTo>
                  <a:pt x="524243" y="32004"/>
                </a:lnTo>
                <a:lnTo>
                  <a:pt x="524243" y="28956"/>
                </a:lnTo>
                <a:lnTo>
                  <a:pt x="524243" y="19812"/>
                </a:lnTo>
                <a:lnTo>
                  <a:pt x="519671" y="19812"/>
                </a:lnTo>
                <a:lnTo>
                  <a:pt x="518147" y="18288"/>
                </a:lnTo>
                <a:lnTo>
                  <a:pt x="505955" y="18288"/>
                </a:lnTo>
                <a:lnTo>
                  <a:pt x="504431" y="19812"/>
                </a:lnTo>
                <a:lnTo>
                  <a:pt x="501383" y="19812"/>
                </a:lnTo>
                <a:lnTo>
                  <a:pt x="499859" y="21336"/>
                </a:lnTo>
                <a:lnTo>
                  <a:pt x="496811" y="22860"/>
                </a:lnTo>
                <a:lnTo>
                  <a:pt x="495287" y="22860"/>
                </a:lnTo>
                <a:lnTo>
                  <a:pt x="493763" y="24384"/>
                </a:lnTo>
                <a:lnTo>
                  <a:pt x="492239" y="27432"/>
                </a:lnTo>
                <a:lnTo>
                  <a:pt x="490715" y="28956"/>
                </a:lnTo>
                <a:lnTo>
                  <a:pt x="490715" y="38100"/>
                </a:lnTo>
                <a:lnTo>
                  <a:pt x="492239" y="39624"/>
                </a:lnTo>
                <a:lnTo>
                  <a:pt x="492239" y="42672"/>
                </a:lnTo>
                <a:lnTo>
                  <a:pt x="493763" y="42672"/>
                </a:lnTo>
                <a:lnTo>
                  <a:pt x="496811" y="45720"/>
                </a:lnTo>
                <a:lnTo>
                  <a:pt x="498335" y="45720"/>
                </a:lnTo>
                <a:lnTo>
                  <a:pt x="499859" y="47244"/>
                </a:lnTo>
                <a:lnTo>
                  <a:pt x="501383" y="47244"/>
                </a:lnTo>
                <a:lnTo>
                  <a:pt x="502907" y="48768"/>
                </a:lnTo>
                <a:lnTo>
                  <a:pt x="504431" y="48768"/>
                </a:lnTo>
                <a:lnTo>
                  <a:pt x="504431" y="50292"/>
                </a:lnTo>
                <a:lnTo>
                  <a:pt x="509003" y="50292"/>
                </a:lnTo>
                <a:lnTo>
                  <a:pt x="510527" y="51816"/>
                </a:lnTo>
                <a:lnTo>
                  <a:pt x="512051" y="51816"/>
                </a:lnTo>
                <a:lnTo>
                  <a:pt x="512051" y="53340"/>
                </a:lnTo>
                <a:lnTo>
                  <a:pt x="513575" y="53340"/>
                </a:lnTo>
                <a:lnTo>
                  <a:pt x="513575" y="57912"/>
                </a:lnTo>
                <a:lnTo>
                  <a:pt x="512051" y="57912"/>
                </a:lnTo>
                <a:lnTo>
                  <a:pt x="510527" y="59436"/>
                </a:lnTo>
                <a:lnTo>
                  <a:pt x="501383" y="59436"/>
                </a:lnTo>
                <a:lnTo>
                  <a:pt x="498335" y="57912"/>
                </a:lnTo>
                <a:lnTo>
                  <a:pt x="495287" y="57912"/>
                </a:lnTo>
                <a:lnTo>
                  <a:pt x="493763" y="56388"/>
                </a:lnTo>
                <a:lnTo>
                  <a:pt x="490715" y="54864"/>
                </a:lnTo>
                <a:lnTo>
                  <a:pt x="490715" y="67056"/>
                </a:lnTo>
                <a:lnTo>
                  <a:pt x="495287" y="70104"/>
                </a:lnTo>
                <a:lnTo>
                  <a:pt x="513575" y="70104"/>
                </a:lnTo>
                <a:lnTo>
                  <a:pt x="516623" y="68580"/>
                </a:lnTo>
                <a:lnTo>
                  <a:pt x="518147" y="68580"/>
                </a:lnTo>
                <a:lnTo>
                  <a:pt x="521195" y="67056"/>
                </a:lnTo>
                <a:lnTo>
                  <a:pt x="524243" y="64008"/>
                </a:lnTo>
                <a:lnTo>
                  <a:pt x="525767" y="60960"/>
                </a:lnTo>
                <a:lnTo>
                  <a:pt x="527291" y="59436"/>
                </a:lnTo>
                <a:lnTo>
                  <a:pt x="527291" y="48768"/>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20" name="Google Shape;320;g10f7e746831_8_93"/>
          <p:cNvPicPr preferRelativeResize="0"/>
          <p:nvPr/>
        </p:nvPicPr>
        <p:blipFill rotWithShape="1">
          <a:blip r:embed="rId35">
            <a:alphaModFix/>
          </a:blip>
          <a:srcRect/>
          <a:stretch/>
        </p:blipFill>
        <p:spPr>
          <a:xfrm>
            <a:off x="12676295" y="1345980"/>
            <a:ext cx="195797" cy="136813"/>
          </a:xfrm>
          <a:prstGeom prst="rect">
            <a:avLst/>
          </a:prstGeom>
          <a:noFill/>
          <a:ln>
            <a:noFill/>
          </a:ln>
        </p:spPr>
      </p:pic>
      <p:grpSp>
        <p:nvGrpSpPr>
          <p:cNvPr id="321" name="Google Shape;321;g10f7e746831_8_93"/>
          <p:cNvGrpSpPr/>
          <p:nvPr/>
        </p:nvGrpSpPr>
        <p:grpSpPr>
          <a:xfrm>
            <a:off x="13013457" y="1345953"/>
            <a:ext cx="226381" cy="136812"/>
            <a:chOff x="7266432" y="1618487"/>
            <a:chExt cx="121920" cy="74675"/>
          </a:xfrm>
        </p:grpSpPr>
        <p:pic>
          <p:nvPicPr>
            <p:cNvPr id="322" name="Google Shape;322;g10f7e746831_8_93"/>
            <p:cNvPicPr preferRelativeResize="0"/>
            <p:nvPr/>
          </p:nvPicPr>
          <p:blipFill rotWithShape="1">
            <a:blip r:embed="rId36">
              <a:alphaModFix/>
            </a:blip>
            <a:srcRect/>
            <a:stretch/>
          </p:blipFill>
          <p:spPr>
            <a:xfrm>
              <a:off x="7266432" y="1618487"/>
              <a:ext cx="71627" cy="74675"/>
            </a:xfrm>
            <a:prstGeom prst="rect">
              <a:avLst/>
            </a:prstGeom>
            <a:noFill/>
            <a:ln>
              <a:noFill/>
            </a:ln>
          </p:spPr>
        </p:pic>
        <p:sp>
          <p:nvSpPr>
            <p:cNvPr id="323" name="Google Shape;323;g10f7e746831_8_93"/>
            <p:cNvSpPr/>
            <p:nvPr/>
          </p:nvSpPr>
          <p:spPr>
            <a:xfrm>
              <a:off x="7365492" y="1618487"/>
              <a:ext cx="22860" cy="68580"/>
            </a:xfrm>
            <a:custGeom>
              <a:avLst/>
              <a:gdLst/>
              <a:ahLst/>
              <a:cxnLst/>
              <a:rect l="l" t="t" r="r" b="b"/>
              <a:pathLst>
                <a:path w="22859" h="68580" extrusionOk="0">
                  <a:moveTo>
                    <a:pt x="22859" y="68580"/>
                  </a:moveTo>
                  <a:lnTo>
                    <a:pt x="15239" y="68580"/>
                  </a:lnTo>
                  <a:lnTo>
                    <a:pt x="15239" y="10668"/>
                  </a:lnTo>
                  <a:lnTo>
                    <a:pt x="13715" y="10668"/>
                  </a:lnTo>
                  <a:lnTo>
                    <a:pt x="13715" y="12192"/>
                  </a:lnTo>
                  <a:lnTo>
                    <a:pt x="12191" y="12192"/>
                  </a:lnTo>
                  <a:lnTo>
                    <a:pt x="10667" y="13716"/>
                  </a:lnTo>
                  <a:lnTo>
                    <a:pt x="9143" y="13716"/>
                  </a:lnTo>
                  <a:lnTo>
                    <a:pt x="7619" y="15240"/>
                  </a:lnTo>
                  <a:lnTo>
                    <a:pt x="6095" y="15240"/>
                  </a:lnTo>
                  <a:lnTo>
                    <a:pt x="6095" y="16764"/>
                  </a:lnTo>
                  <a:lnTo>
                    <a:pt x="4571" y="16764"/>
                  </a:lnTo>
                  <a:lnTo>
                    <a:pt x="3047" y="18288"/>
                  </a:lnTo>
                  <a:lnTo>
                    <a:pt x="0" y="18288"/>
                  </a:lnTo>
                  <a:lnTo>
                    <a:pt x="0" y="10668"/>
                  </a:lnTo>
                  <a:lnTo>
                    <a:pt x="1523" y="10668"/>
                  </a:lnTo>
                  <a:lnTo>
                    <a:pt x="3047" y="9144"/>
                  </a:lnTo>
                  <a:lnTo>
                    <a:pt x="4571" y="9144"/>
                  </a:lnTo>
                  <a:lnTo>
                    <a:pt x="6095" y="7620"/>
                  </a:lnTo>
                  <a:lnTo>
                    <a:pt x="7619" y="7620"/>
                  </a:lnTo>
                  <a:lnTo>
                    <a:pt x="10667" y="6096"/>
                  </a:lnTo>
                  <a:lnTo>
                    <a:pt x="12191" y="4572"/>
                  </a:lnTo>
                  <a:lnTo>
                    <a:pt x="13715" y="4572"/>
                  </a:lnTo>
                  <a:lnTo>
                    <a:pt x="16763" y="1524"/>
                  </a:lnTo>
                  <a:lnTo>
                    <a:pt x="18287" y="1524"/>
                  </a:lnTo>
                  <a:lnTo>
                    <a:pt x="19811" y="0"/>
                  </a:lnTo>
                  <a:lnTo>
                    <a:pt x="22859" y="0"/>
                  </a:lnTo>
                  <a:lnTo>
                    <a:pt x="22859" y="68580"/>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grpSp>
        <p:nvGrpSpPr>
          <p:cNvPr id="324" name="Google Shape;324;g10f7e746831_8_93"/>
          <p:cNvGrpSpPr/>
          <p:nvPr/>
        </p:nvGrpSpPr>
        <p:grpSpPr>
          <a:xfrm>
            <a:off x="11890041" y="5481085"/>
            <a:ext cx="2678111" cy="195448"/>
            <a:chOff x="6661404" y="3875532"/>
            <a:chExt cx="1442326" cy="106680"/>
          </a:xfrm>
        </p:grpSpPr>
        <p:pic>
          <p:nvPicPr>
            <p:cNvPr id="325" name="Google Shape;325;g10f7e746831_8_93"/>
            <p:cNvPicPr preferRelativeResize="0"/>
            <p:nvPr/>
          </p:nvPicPr>
          <p:blipFill rotWithShape="1">
            <a:blip r:embed="rId37">
              <a:alphaModFix/>
            </a:blip>
            <a:srcRect/>
            <a:stretch/>
          </p:blipFill>
          <p:spPr>
            <a:xfrm>
              <a:off x="6661404" y="3875532"/>
              <a:ext cx="1045464" cy="86868"/>
            </a:xfrm>
            <a:prstGeom prst="rect">
              <a:avLst/>
            </a:prstGeom>
            <a:noFill/>
            <a:ln>
              <a:noFill/>
            </a:ln>
          </p:spPr>
        </p:pic>
        <p:sp>
          <p:nvSpPr>
            <p:cNvPr id="326" name="Google Shape;326;g10f7e746831_8_93"/>
            <p:cNvSpPr/>
            <p:nvPr/>
          </p:nvSpPr>
          <p:spPr>
            <a:xfrm>
              <a:off x="7714475" y="3883152"/>
              <a:ext cx="389255" cy="99060"/>
            </a:xfrm>
            <a:custGeom>
              <a:avLst/>
              <a:gdLst/>
              <a:ahLst/>
              <a:cxnLst/>
              <a:rect l="l" t="t" r="r" b="b"/>
              <a:pathLst>
                <a:path w="389254" h="99060" extrusionOk="0">
                  <a:moveTo>
                    <a:pt x="57924" y="89916"/>
                  </a:moveTo>
                  <a:lnTo>
                    <a:pt x="0" y="89916"/>
                  </a:lnTo>
                  <a:lnTo>
                    <a:pt x="0" y="99060"/>
                  </a:lnTo>
                  <a:lnTo>
                    <a:pt x="57924" y="99060"/>
                  </a:lnTo>
                  <a:lnTo>
                    <a:pt x="57924" y="89916"/>
                  </a:lnTo>
                  <a:close/>
                </a:path>
                <a:path w="389254" h="99060" extrusionOk="0">
                  <a:moveTo>
                    <a:pt x="114312" y="24384"/>
                  </a:moveTo>
                  <a:lnTo>
                    <a:pt x="112788" y="22860"/>
                  </a:lnTo>
                  <a:lnTo>
                    <a:pt x="109740" y="21336"/>
                  </a:lnTo>
                  <a:lnTo>
                    <a:pt x="106692" y="21336"/>
                  </a:lnTo>
                  <a:lnTo>
                    <a:pt x="105168" y="19812"/>
                  </a:lnTo>
                  <a:lnTo>
                    <a:pt x="102120" y="18288"/>
                  </a:lnTo>
                  <a:lnTo>
                    <a:pt x="99072" y="18288"/>
                  </a:lnTo>
                  <a:lnTo>
                    <a:pt x="96024" y="16764"/>
                  </a:lnTo>
                  <a:lnTo>
                    <a:pt x="83832" y="16764"/>
                  </a:lnTo>
                  <a:lnTo>
                    <a:pt x="80784" y="18288"/>
                  </a:lnTo>
                  <a:lnTo>
                    <a:pt x="77736" y="18288"/>
                  </a:lnTo>
                  <a:lnTo>
                    <a:pt x="74688" y="19812"/>
                  </a:lnTo>
                  <a:lnTo>
                    <a:pt x="73164" y="21336"/>
                  </a:lnTo>
                  <a:lnTo>
                    <a:pt x="70116" y="22860"/>
                  </a:lnTo>
                  <a:lnTo>
                    <a:pt x="68592" y="25908"/>
                  </a:lnTo>
                  <a:lnTo>
                    <a:pt x="67068" y="27432"/>
                  </a:lnTo>
                  <a:lnTo>
                    <a:pt x="65544" y="30480"/>
                  </a:lnTo>
                  <a:lnTo>
                    <a:pt x="65544" y="42672"/>
                  </a:lnTo>
                  <a:lnTo>
                    <a:pt x="67068" y="44196"/>
                  </a:lnTo>
                  <a:lnTo>
                    <a:pt x="68592" y="47244"/>
                  </a:lnTo>
                  <a:lnTo>
                    <a:pt x="70116" y="48768"/>
                  </a:lnTo>
                  <a:lnTo>
                    <a:pt x="73164" y="50292"/>
                  </a:lnTo>
                  <a:lnTo>
                    <a:pt x="74688" y="51816"/>
                  </a:lnTo>
                  <a:lnTo>
                    <a:pt x="77736" y="51816"/>
                  </a:lnTo>
                  <a:lnTo>
                    <a:pt x="80784" y="53340"/>
                  </a:lnTo>
                  <a:lnTo>
                    <a:pt x="88404" y="53340"/>
                  </a:lnTo>
                  <a:lnTo>
                    <a:pt x="89928" y="54864"/>
                  </a:lnTo>
                  <a:lnTo>
                    <a:pt x="97548" y="54864"/>
                  </a:lnTo>
                  <a:lnTo>
                    <a:pt x="99072" y="56388"/>
                  </a:lnTo>
                  <a:lnTo>
                    <a:pt x="100596" y="56388"/>
                  </a:lnTo>
                  <a:lnTo>
                    <a:pt x="100596" y="57912"/>
                  </a:lnTo>
                  <a:lnTo>
                    <a:pt x="102120" y="57912"/>
                  </a:lnTo>
                  <a:lnTo>
                    <a:pt x="102120" y="64008"/>
                  </a:lnTo>
                  <a:lnTo>
                    <a:pt x="99072" y="67056"/>
                  </a:lnTo>
                  <a:lnTo>
                    <a:pt x="97548" y="67056"/>
                  </a:lnTo>
                  <a:lnTo>
                    <a:pt x="96024" y="68580"/>
                  </a:lnTo>
                  <a:lnTo>
                    <a:pt x="80784" y="68580"/>
                  </a:lnTo>
                  <a:lnTo>
                    <a:pt x="77736" y="67056"/>
                  </a:lnTo>
                  <a:lnTo>
                    <a:pt x="76212" y="65532"/>
                  </a:lnTo>
                  <a:lnTo>
                    <a:pt x="74688" y="65532"/>
                  </a:lnTo>
                  <a:lnTo>
                    <a:pt x="70116" y="60960"/>
                  </a:lnTo>
                  <a:lnTo>
                    <a:pt x="62496" y="70104"/>
                  </a:lnTo>
                  <a:lnTo>
                    <a:pt x="65544" y="73152"/>
                  </a:lnTo>
                  <a:lnTo>
                    <a:pt x="68592" y="74676"/>
                  </a:lnTo>
                  <a:lnTo>
                    <a:pt x="70116" y="76200"/>
                  </a:lnTo>
                  <a:lnTo>
                    <a:pt x="73164" y="77724"/>
                  </a:lnTo>
                  <a:lnTo>
                    <a:pt x="76212" y="77724"/>
                  </a:lnTo>
                  <a:lnTo>
                    <a:pt x="79260" y="79248"/>
                  </a:lnTo>
                  <a:lnTo>
                    <a:pt x="96024" y="79248"/>
                  </a:lnTo>
                  <a:lnTo>
                    <a:pt x="99072" y="77724"/>
                  </a:lnTo>
                  <a:lnTo>
                    <a:pt x="103644" y="77724"/>
                  </a:lnTo>
                  <a:lnTo>
                    <a:pt x="105168" y="76200"/>
                  </a:lnTo>
                  <a:lnTo>
                    <a:pt x="108216" y="74676"/>
                  </a:lnTo>
                  <a:lnTo>
                    <a:pt x="109740" y="73152"/>
                  </a:lnTo>
                  <a:lnTo>
                    <a:pt x="111264" y="70104"/>
                  </a:lnTo>
                  <a:lnTo>
                    <a:pt x="112788" y="68580"/>
                  </a:lnTo>
                  <a:lnTo>
                    <a:pt x="114312" y="65532"/>
                  </a:lnTo>
                  <a:lnTo>
                    <a:pt x="114312" y="54864"/>
                  </a:lnTo>
                  <a:lnTo>
                    <a:pt x="112788" y="53340"/>
                  </a:lnTo>
                  <a:lnTo>
                    <a:pt x="111264" y="50292"/>
                  </a:lnTo>
                  <a:lnTo>
                    <a:pt x="108216" y="47244"/>
                  </a:lnTo>
                  <a:lnTo>
                    <a:pt x="105168" y="47244"/>
                  </a:lnTo>
                  <a:lnTo>
                    <a:pt x="103644" y="45720"/>
                  </a:lnTo>
                  <a:lnTo>
                    <a:pt x="100596" y="44196"/>
                  </a:lnTo>
                  <a:lnTo>
                    <a:pt x="97548" y="44196"/>
                  </a:lnTo>
                  <a:lnTo>
                    <a:pt x="94500" y="42672"/>
                  </a:lnTo>
                  <a:lnTo>
                    <a:pt x="83832" y="42672"/>
                  </a:lnTo>
                  <a:lnTo>
                    <a:pt x="82308" y="41148"/>
                  </a:lnTo>
                  <a:lnTo>
                    <a:pt x="80784" y="41148"/>
                  </a:lnTo>
                  <a:lnTo>
                    <a:pt x="77736" y="38100"/>
                  </a:lnTo>
                  <a:lnTo>
                    <a:pt x="77736" y="32004"/>
                  </a:lnTo>
                  <a:lnTo>
                    <a:pt x="80784" y="30480"/>
                  </a:lnTo>
                  <a:lnTo>
                    <a:pt x="82308" y="28956"/>
                  </a:lnTo>
                  <a:lnTo>
                    <a:pt x="85356" y="27432"/>
                  </a:lnTo>
                  <a:lnTo>
                    <a:pt x="92976" y="27432"/>
                  </a:lnTo>
                  <a:lnTo>
                    <a:pt x="94500" y="28956"/>
                  </a:lnTo>
                  <a:lnTo>
                    <a:pt x="99072" y="28956"/>
                  </a:lnTo>
                  <a:lnTo>
                    <a:pt x="100596" y="30480"/>
                  </a:lnTo>
                  <a:lnTo>
                    <a:pt x="102120" y="30480"/>
                  </a:lnTo>
                  <a:lnTo>
                    <a:pt x="103644" y="32004"/>
                  </a:lnTo>
                  <a:lnTo>
                    <a:pt x="105168" y="32004"/>
                  </a:lnTo>
                  <a:lnTo>
                    <a:pt x="106692" y="33528"/>
                  </a:lnTo>
                  <a:lnTo>
                    <a:pt x="111772" y="27432"/>
                  </a:lnTo>
                  <a:lnTo>
                    <a:pt x="114312" y="24384"/>
                  </a:lnTo>
                  <a:close/>
                </a:path>
                <a:path w="389254" h="99060" extrusionOk="0">
                  <a:moveTo>
                    <a:pt x="153936" y="18288"/>
                  </a:moveTo>
                  <a:lnTo>
                    <a:pt x="143268" y="18288"/>
                  </a:lnTo>
                  <a:lnTo>
                    <a:pt x="143268" y="0"/>
                  </a:lnTo>
                  <a:lnTo>
                    <a:pt x="132600" y="0"/>
                  </a:lnTo>
                  <a:lnTo>
                    <a:pt x="132600" y="18288"/>
                  </a:lnTo>
                  <a:lnTo>
                    <a:pt x="126504" y="18288"/>
                  </a:lnTo>
                  <a:lnTo>
                    <a:pt x="126504" y="28956"/>
                  </a:lnTo>
                  <a:lnTo>
                    <a:pt x="132600" y="28956"/>
                  </a:lnTo>
                  <a:lnTo>
                    <a:pt x="132600" y="70104"/>
                  </a:lnTo>
                  <a:lnTo>
                    <a:pt x="134124" y="71628"/>
                  </a:lnTo>
                  <a:lnTo>
                    <a:pt x="134124" y="73152"/>
                  </a:lnTo>
                  <a:lnTo>
                    <a:pt x="135648" y="74676"/>
                  </a:lnTo>
                  <a:lnTo>
                    <a:pt x="135648" y="76200"/>
                  </a:lnTo>
                  <a:lnTo>
                    <a:pt x="137172" y="76200"/>
                  </a:lnTo>
                  <a:lnTo>
                    <a:pt x="137172" y="77724"/>
                  </a:lnTo>
                  <a:lnTo>
                    <a:pt x="140220" y="77724"/>
                  </a:lnTo>
                  <a:lnTo>
                    <a:pt x="140220" y="79248"/>
                  </a:lnTo>
                  <a:lnTo>
                    <a:pt x="153936" y="79248"/>
                  </a:lnTo>
                  <a:lnTo>
                    <a:pt x="153936" y="68580"/>
                  </a:lnTo>
                  <a:lnTo>
                    <a:pt x="144792" y="68580"/>
                  </a:lnTo>
                  <a:lnTo>
                    <a:pt x="144792" y="65532"/>
                  </a:lnTo>
                  <a:lnTo>
                    <a:pt x="143268" y="65532"/>
                  </a:lnTo>
                  <a:lnTo>
                    <a:pt x="143268" y="28956"/>
                  </a:lnTo>
                  <a:lnTo>
                    <a:pt x="153936" y="28956"/>
                  </a:lnTo>
                  <a:lnTo>
                    <a:pt x="153936" y="18288"/>
                  </a:lnTo>
                  <a:close/>
                </a:path>
                <a:path w="389254" h="99060" extrusionOk="0">
                  <a:moveTo>
                    <a:pt x="214896" y="32004"/>
                  </a:moveTo>
                  <a:lnTo>
                    <a:pt x="213372" y="30480"/>
                  </a:lnTo>
                  <a:lnTo>
                    <a:pt x="213372" y="27432"/>
                  </a:lnTo>
                  <a:lnTo>
                    <a:pt x="211848" y="24384"/>
                  </a:lnTo>
                  <a:lnTo>
                    <a:pt x="208800" y="22860"/>
                  </a:lnTo>
                  <a:lnTo>
                    <a:pt x="207276" y="21336"/>
                  </a:lnTo>
                  <a:lnTo>
                    <a:pt x="201180" y="18288"/>
                  </a:lnTo>
                  <a:lnTo>
                    <a:pt x="198132" y="18288"/>
                  </a:lnTo>
                  <a:lnTo>
                    <a:pt x="193560" y="16764"/>
                  </a:lnTo>
                  <a:lnTo>
                    <a:pt x="184416" y="16764"/>
                  </a:lnTo>
                  <a:lnTo>
                    <a:pt x="182892" y="18288"/>
                  </a:lnTo>
                  <a:lnTo>
                    <a:pt x="178320" y="18288"/>
                  </a:lnTo>
                  <a:lnTo>
                    <a:pt x="176796" y="19812"/>
                  </a:lnTo>
                  <a:lnTo>
                    <a:pt x="175272" y="19812"/>
                  </a:lnTo>
                  <a:lnTo>
                    <a:pt x="173748" y="21336"/>
                  </a:lnTo>
                  <a:lnTo>
                    <a:pt x="172224" y="21336"/>
                  </a:lnTo>
                  <a:lnTo>
                    <a:pt x="169176" y="24384"/>
                  </a:lnTo>
                  <a:lnTo>
                    <a:pt x="169176" y="25908"/>
                  </a:lnTo>
                  <a:lnTo>
                    <a:pt x="178320" y="32004"/>
                  </a:lnTo>
                  <a:lnTo>
                    <a:pt x="178320" y="30480"/>
                  </a:lnTo>
                  <a:lnTo>
                    <a:pt x="179844" y="30480"/>
                  </a:lnTo>
                  <a:lnTo>
                    <a:pt x="181368" y="28956"/>
                  </a:lnTo>
                  <a:lnTo>
                    <a:pt x="184416" y="28956"/>
                  </a:lnTo>
                  <a:lnTo>
                    <a:pt x="184416" y="27432"/>
                  </a:lnTo>
                  <a:lnTo>
                    <a:pt x="195084" y="27432"/>
                  </a:lnTo>
                  <a:lnTo>
                    <a:pt x="196608" y="28956"/>
                  </a:lnTo>
                  <a:lnTo>
                    <a:pt x="198132" y="28956"/>
                  </a:lnTo>
                  <a:lnTo>
                    <a:pt x="202704" y="33528"/>
                  </a:lnTo>
                  <a:lnTo>
                    <a:pt x="202704" y="42672"/>
                  </a:lnTo>
                  <a:lnTo>
                    <a:pt x="202704" y="51816"/>
                  </a:lnTo>
                  <a:lnTo>
                    <a:pt x="202704" y="65532"/>
                  </a:lnTo>
                  <a:lnTo>
                    <a:pt x="201180" y="65532"/>
                  </a:lnTo>
                  <a:lnTo>
                    <a:pt x="198132" y="68580"/>
                  </a:lnTo>
                  <a:lnTo>
                    <a:pt x="195084" y="68580"/>
                  </a:lnTo>
                  <a:lnTo>
                    <a:pt x="193560" y="70104"/>
                  </a:lnTo>
                  <a:lnTo>
                    <a:pt x="184416" y="70104"/>
                  </a:lnTo>
                  <a:lnTo>
                    <a:pt x="182892" y="68580"/>
                  </a:lnTo>
                  <a:lnTo>
                    <a:pt x="179844" y="68580"/>
                  </a:lnTo>
                  <a:lnTo>
                    <a:pt x="179844" y="67056"/>
                  </a:lnTo>
                  <a:lnTo>
                    <a:pt x="178320" y="65532"/>
                  </a:lnTo>
                  <a:lnTo>
                    <a:pt x="178320" y="57912"/>
                  </a:lnTo>
                  <a:lnTo>
                    <a:pt x="181368" y="54864"/>
                  </a:lnTo>
                  <a:lnTo>
                    <a:pt x="182892" y="54864"/>
                  </a:lnTo>
                  <a:lnTo>
                    <a:pt x="184416" y="53340"/>
                  </a:lnTo>
                  <a:lnTo>
                    <a:pt x="195084" y="53340"/>
                  </a:lnTo>
                  <a:lnTo>
                    <a:pt x="196608" y="51816"/>
                  </a:lnTo>
                  <a:lnTo>
                    <a:pt x="202704" y="51816"/>
                  </a:lnTo>
                  <a:lnTo>
                    <a:pt x="202704" y="42672"/>
                  </a:lnTo>
                  <a:lnTo>
                    <a:pt x="199656" y="42672"/>
                  </a:lnTo>
                  <a:lnTo>
                    <a:pt x="199656" y="44196"/>
                  </a:lnTo>
                  <a:lnTo>
                    <a:pt x="179844" y="44196"/>
                  </a:lnTo>
                  <a:lnTo>
                    <a:pt x="176796" y="45720"/>
                  </a:lnTo>
                  <a:lnTo>
                    <a:pt x="175272" y="47244"/>
                  </a:lnTo>
                  <a:lnTo>
                    <a:pt x="172224" y="47244"/>
                  </a:lnTo>
                  <a:lnTo>
                    <a:pt x="170700" y="48768"/>
                  </a:lnTo>
                  <a:lnTo>
                    <a:pt x="169176" y="51816"/>
                  </a:lnTo>
                  <a:lnTo>
                    <a:pt x="167652" y="53340"/>
                  </a:lnTo>
                  <a:lnTo>
                    <a:pt x="166128" y="56388"/>
                  </a:lnTo>
                  <a:lnTo>
                    <a:pt x="166128" y="67056"/>
                  </a:lnTo>
                  <a:lnTo>
                    <a:pt x="167652" y="70104"/>
                  </a:lnTo>
                  <a:lnTo>
                    <a:pt x="169176" y="71628"/>
                  </a:lnTo>
                  <a:lnTo>
                    <a:pt x="169176" y="74676"/>
                  </a:lnTo>
                  <a:lnTo>
                    <a:pt x="172224" y="76200"/>
                  </a:lnTo>
                  <a:lnTo>
                    <a:pt x="173748" y="77724"/>
                  </a:lnTo>
                  <a:lnTo>
                    <a:pt x="175272" y="77724"/>
                  </a:lnTo>
                  <a:lnTo>
                    <a:pt x="178320" y="79248"/>
                  </a:lnTo>
                  <a:lnTo>
                    <a:pt x="195084" y="79248"/>
                  </a:lnTo>
                  <a:lnTo>
                    <a:pt x="196608" y="77724"/>
                  </a:lnTo>
                  <a:lnTo>
                    <a:pt x="199656" y="77724"/>
                  </a:lnTo>
                  <a:lnTo>
                    <a:pt x="199656" y="76200"/>
                  </a:lnTo>
                  <a:lnTo>
                    <a:pt x="201180" y="76200"/>
                  </a:lnTo>
                  <a:lnTo>
                    <a:pt x="202704" y="74676"/>
                  </a:lnTo>
                  <a:lnTo>
                    <a:pt x="202704" y="79248"/>
                  </a:lnTo>
                  <a:lnTo>
                    <a:pt x="214896" y="79248"/>
                  </a:lnTo>
                  <a:lnTo>
                    <a:pt x="214896" y="74676"/>
                  </a:lnTo>
                  <a:lnTo>
                    <a:pt x="214896" y="70104"/>
                  </a:lnTo>
                  <a:lnTo>
                    <a:pt x="214896" y="51816"/>
                  </a:lnTo>
                  <a:lnTo>
                    <a:pt x="214896" y="32004"/>
                  </a:lnTo>
                  <a:close/>
                </a:path>
                <a:path w="389254" h="99060" extrusionOk="0">
                  <a:moveTo>
                    <a:pt x="257568" y="18288"/>
                  </a:moveTo>
                  <a:lnTo>
                    <a:pt x="248424" y="18288"/>
                  </a:lnTo>
                  <a:lnTo>
                    <a:pt x="248424" y="0"/>
                  </a:lnTo>
                  <a:lnTo>
                    <a:pt x="236232" y="0"/>
                  </a:lnTo>
                  <a:lnTo>
                    <a:pt x="236232" y="18288"/>
                  </a:lnTo>
                  <a:lnTo>
                    <a:pt x="230136" y="18288"/>
                  </a:lnTo>
                  <a:lnTo>
                    <a:pt x="230136" y="28956"/>
                  </a:lnTo>
                  <a:lnTo>
                    <a:pt x="236232" y="28956"/>
                  </a:lnTo>
                  <a:lnTo>
                    <a:pt x="236232" y="68580"/>
                  </a:lnTo>
                  <a:lnTo>
                    <a:pt x="237756" y="70104"/>
                  </a:lnTo>
                  <a:lnTo>
                    <a:pt x="237756" y="73152"/>
                  </a:lnTo>
                  <a:lnTo>
                    <a:pt x="239280" y="74676"/>
                  </a:lnTo>
                  <a:lnTo>
                    <a:pt x="239280" y="76200"/>
                  </a:lnTo>
                  <a:lnTo>
                    <a:pt x="240804" y="76200"/>
                  </a:lnTo>
                  <a:lnTo>
                    <a:pt x="242328" y="77724"/>
                  </a:lnTo>
                  <a:lnTo>
                    <a:pt x="243852" y="77724"/>
                  </a:lnTo>
                  <a:lnTo>
                    <a:pt x="245376" y="79248"/>
                  </a:lnTo>
                  <a:lnTo>
                    <a:pt x="257568" y="79248"/>
                  </a:lnTo>
                  <a:lnTo>
                    <a:pt x="257568" y="68580"/>
                  </a:lnTo>
                  <a:lnTo>
                    <a:pt x="249948" y="68580"/>
                  </a:lnTo>
                  <a:lnTo>
                    <a:pt x="249948" y="67056"/>
                  </a:lnTo>
                  <a:lnTo>
                    <a:pt x="248424" y="67056"/>
                  </a:lnTo>
                  <a:lnTo>
                    <a:pt x="248424" y="28956"/>
                  </a:lnTo>
                  <a:lnTo>
                    <a:pt x="257568" y="28956"/>
                  </a:lnTo>
                  <a:lnTo>
                    <a:pt x="257568" y="18288"/>
                  </a:lnTo>
                  <a:close/>
                </a:path>
                <a:path w="389254" h="99060" extrusionOk="0">
                  <a:moveTo>
                    <a:pt x="323088" y="18288"/>
                  </a:moveTo>
                  <a:lnTo>
                    <a:pt x="310896" y="18288"/>
                  </a:lnTo>
                  <a:lnTo>
                    <a:pt x="310896" y="60960"/>
                  </a:lnTo>
                  <a:lnTo>
                    <a:pt x="309372" y="62484"/>
                  </a:lnTo>
                  <a:lnTo>
                    <a:pt x="309372" y="64008"/>
                  </a:lnTo>
                  <a:lnTo>
                    <a:pt x="306324" y="67056"/>
                  </a:lnTo>
                  <a:lnTo>
                    <a:pt x="304800" y="67056"/>
                  </a:lnTo>
                  <a:lnTo>
                    <a:pt x="303276" y="68580"/>
                  </a:lnTo>
                  <a:lnTo>
                    <a:pt x="292608" y="68580"/>
                  </a:lnTo>
                  <a:lnTo>
                    <a:pt x="291084" y="67056"/>
                  </a:lnTo>
                  <a:lnTo>
                    <a:pt x="289560" y="67056"/>
                  </a:lnTo>
                  <a:lnTo>
                    <a:pt x="288036" y="65532"/>
                  </a:lnTo>
                  <a:lnTo>
                    <a:pt x="288036" y="64008"/>
                  </a:lnTo>
                  <a:lnTo>
                    <a:pt x="286512" y="62484"/>
                  </a:lnTo>
                  <a:lnTo>
                    <a:pt x="286512" y="60960"/>
                  </a:lnTo>
                  <a:lnTo>
                    <a:pt x="284988" y="59436"/>
                  </a:lnTo>
                  <a:lnTo>
                    <a:pt x="284988" y="18288"/>
                  </a:lnTo>
                  <a:lnTo>
                    <a:pt x="274320" y="18288"/>
                  </a:lnTo>
                  <a:lnTo>
                    <a:pt x="274320" y="64008"/>
                  </a:lnTo>
                  <a:lnTo>
                    <a:pt x="275844" y="67056"/>
                  </a:lnTo>
                  <a:lnTo>
                    <a:pt x="275844" y="70104"/>
                  </a:lnTo>
                  <a:lnTo>
                    <a:pt x="283464" y="77724"/>
                  </a:lnTo>
                  <a:lnTo>
                    <a:pt x="286512" y="77724"/>
                  </a:lnTo>
                  <a:lnTo>
                    <a:pt x="289560" y="79248"/>
                  </a:lnTo>
                  <a:lnTo>
                    <a:pt x="301752" y="79248"/>
                  </a:lnTo>
                  <a:lnTo>
                    <a:pt x="303276" y="77724"/>
                  </a:lnTo>
                  <a:lnTo>
                    <a:pt x="304800" y="77724"/>
                  </a:lnTo>
                  <a:lnTo>
                    <a:pt x="306324" y="76200"/>
                  </a:lnTo>
                  <a:lnTo>
                    <a:pt x="307848" y="76200"/>
                  </a:lnTo>
                  <a:lnTo>
                    <a:pt x="310896" y="73152"/>
                  </a:lnTo>
                  <a:lnTo>
                    <a:pt x="310896" y="79248"/>
                  </a:lnTo>
                  <a:lnTo>
                    <a:pt x="323088" y="79248"/>
                  </a:lnTo>
                  <a:lnTo>
                    <a:pt x="323088" y="73152"/>
                  </a:lnTo>
                  <a:lnTo>
                    <a:pt x="323088" y="68580"/>
                  </a:lnTo>
                  <a:lnTo>
                    <a:pt x="323088" y="18288"/>
                  </a:lnTo>
                  <a:close/>
                </a:path>
                <a:path w="389254" h="99060" extrusionOk="0">
                  <a:moveTo>
                    <a:pt x="388632" y="24384"/>
                  </a:moveTo>
                  <a:lnTo>
                    <a:pt x="385584" y="21336"/>
                  </a:lnTo>
                  <a:lnTo>
                    <a:pt x="382536" y="21336"/>
                  </a:lnTo>
                  <a:lnTo>
                    <a:pt x="381012" y="19812"/>
                  </a:lnTo>
                  <a:lnTo>
                    <a:pt x="377964" y="18288"/>
                  </a:lnTo>
                  <a:lnTo>
                    <a:pt x="374916" y="18288"/>
                  </a:lnTo>
                  <a:lnTo>
                    <a:pt x="371868" y="16764"/>
                  </a:lnTo>
                  <a:lnTo>
                    <a:pt x="358152" y="16764"/>
                  </a:lnTo>
                  <a:lnTo>
                    <a:pt x="355104" y="18288"/>
                  </a:lnTo>
                  <a:lnTo>
                    <a:pt x="353580" y="18288"/>
                  </a:lnTo>
                  <a:lnTo>
                    <a:pt x="347484" y="21336"/>
                  </a:lnTo>
                  <a:lnTo>
                    <a:pt x="345960" y="22860"/>
                  </a:lnTo>
                  <a:lnTo>
                    <a:pt x="344436" y="25908"/>
                  </a:lnTo>
                  <a:lnTo>
                    <a:pt x="342912" y="27432"/>
                  </a:lnTo>
                  <a:lnTo>
                    <a:pt x="341388" y="30480"/>
                  </a:lnTo>
                  <a:lnTo>
                    <a:pt x="339864" y="32004"/>
                  </a:lnTo>
                  <a:lnTo>
                    <a:pt x="339864" y="39624"/>
                  </a:lnTo>
                  <a:lnTo>
                    <a:pt x="341388" y="42672"/>
                  </a:lnTo>
                  <a:lnTo>
                    <a:pt x="342912" y="44196"/>
                  </a:lnTo>
                  <a:lnTo>
                    <a:pt x="344436" y="47244"/>
                  </a:lnTo>
                  <a:lnTo>
                    <a:pt x="347484" y="50292"/>
                  </a:lnTo>
                  <a:lnTo>
                    <a:pt x="350532" y="51816"/>
                  </a:lnTo>
                  <a:lnTo>
                    <a:pt x="352056" y="51816"/>
                  </a:lnTo>
                  <a:lnTo>
                    <a:pt x="355104" y="53340"/>
                  </a:lnTo>
                  <a:lnTo>
                    <a:pt x="362724" y="53340"/>
                  </a:lnTo>
                  <a:lnTo>
                    <a:pt x="365772" y="54864"/>
                  </a:lnTo>
                  <a:lnTo>
                    <a:pt x="371868" y="54864"/>
                  </a:lnTo>
                  <a:lnTo>
                    <a:pt x="373392" y="56388"/>
                  </a:lnTo>
                  <a:lnTo>
                    <a:pt x="374916" y="56388"/>
                  </a:lnTo>
                  <a:lnTo>
                    <a:pt x="376440" y="57912"/>
                  </a:lnTo>
                  <a:lnTo>
                    <a:pt x="376440" y="59436"/>
                  </a:lnTo>
                  <a:lnTo>
                    <a:pt x="377964" y="59436"/>
                  </a:lnTo>
                  <a:lnTo>
                    <a:pt x="377964" y="64008"/>
                  </a:lnTo>
                  <a:lnTo>
                    <a:pt x="376440" y="64008"/>
                  </a:lnTo>
                  <a:lnTo>
                    <a:pt x="376440" y="65532"/>
                  </a:lnTo>
                  <a:lnTo>
                    <a:pt x="374916" y="65532"/>
                  </a:lnTo>
                  <a:lnTo>
                    <a:pt x="371868" y="68580"/>
                  </a:lnTo>
                  <a:lnTo>
                    <a:pt x="355104" y="68580"/>
                  </a:lnTo>
                  <a:lnTo>
                    <a:pt x="353580" y="67056"/>
                  </a:lnTo>
                  <a:lnTo>
                    <a:pt x="350532" y="65532"/>
                  </a:lnTo>
                  <a:lnTo>
                    <a:pt x="349008" y="65532"/>
                  </a:lnTo>
                  <a:lnTo>
                    <a:pt x="344436" y="60960"/>
                  </a:lnTo>
                  <a:lnTo>
                    <a:pt x="336816" y="70104"/>
                  </a:lnTo>
                  <a:lnTo>
                    <a:pt x="339864" y="73152"/>
                  </a:lnTo>
                  <a:lnTo>
                    <a:pt x="342912" y="74676"/>
                  </a:lnTo>
                  <a:lnTo>
                    <a:pt x="344436" y="76200"/>
                  </a:lnTo>
                  <a:lnTo>
                    <a:pt x="347484" y="77724"/>
                  </a:lnTo>
                  <a:lnTo>
                    <a:pt x="350532" y="77724"/>
                  </a:lnTo>
                  <a:lnTo>
                    <a:pt x="353580" y="79248"/>
                  </a:lnTo>
                  <a:lnTo>
                    <a:pt x="371868" y="79248"/>
                  </a:lnTo>
                  <a:lnTo>
                    <a:pt x="374916" y="77724"/>
                  </a:lnTo>
                  <a:lnTo>
                    <a:pt x="377964" y="77724"/>
                  </a:lnTo>
                  <a:lnTo>
                    <a:pt x="381012" y="76200"/>
                  </a:lnTo>
                  <a:lnTo>
                    <a:pt x="382536" y="74676"/>
                  </a:lnTo>
                  <a:lnTo>
                    <a:pt x="385584" y="73152"/>
                  </a:lnTo>
                  <a:lnTo>
                    <a:pt x="387108" y="70104"/>
                  </a:lnTo>
                  <a:lnTo>
                    <a:pt x="387108" y="68580"/>
                  </a:lnTo>
                  <a:lnTo>
                    <a:pt x="388632" y="65532"/>
                  </a:lnTo>
                  <a:lnTo>
                    <a:pt x="388632" y="54864"/>
                  </a:lnTo>
                  <a:lnTo>
                    <a:pt x="387108" y="53340"/>
                  </a:lnTo>
                  <a:lnTo>
                    <a:pt x="387108" y="50292"/>
                  </a:lnTo>
                  <a:lnTo>
                    <a:pt x="385584" y="48768"/>
                  </a:lnTo>
                  <a:lnTo>
                    <a:pt x="382536" y="47244"/>
                  </a:lnTo>
                  <a:lnTo>
                    <a:pt x="381012" y="47244"/>
                  </a:lnTo>
                  <a:lnTo>
                    <a:pt x="374916" y="44196"/>
                  </a:lnTo>
                  <a:lnTo>
                    <a:pt x="371868" y="44196"/>
                  </a:lnTo>
                  <a:lnTo>
                    <a:pt x="368820" y="42672"/>
                  </a:lnTo>
                  <a:lnTo>
                    <a:pt x="359676" y="42672"/>
                  </a:lnTo>
                  <a:lnTo>
                    <a:pt x="356628" y="41148"/>
                  </a:lnTo>
                  <a:lnTo>
                    <a:pt x="355104" y="39624"/>
                  </a:lnTo>
                  <a:lnTo>
                    <a:pt x="353580" y="39624"/>
                  </a:lnTo>
                  <a:lnTo>
                    <a:pt x="353580" y="38100"/>
                  </a:lnTo>
                  <a:lnTo>
                    <a:pt x="352056" y="38100"/>
                  </a:lnTo>
                  <a:lnTo>
                    <a:pt x="352056" y="33528"/>
                  </a:lnTo>
                  <a:lnTo>
                    <a:pt x="355104" y="30480"/>
                  </a:lnTo>
                  <a:lnTo>
                    <a:pt x="361200" y="27432"/>
                  </a:lnTo>
                  <a:lnTo>
                    <a:pt x="367296" y="27432"/>
                  </a:lnTo>
                  <a:lnTo>
                    <a:pt x="370344" y="28956"/>
                  </a:lnTo>
                  <a:lnTo>
                    <a:pt x="373392" y="28956"/>
                  </a:lnTo>
                  <a:lnTo>
                    <a:pt x="374916" y="30480"/>
                  </a:lnTo>
                  <a:lnTo>
                    <a:pt x="376440" y="30480"/>
                  </a:lnTo>
                  <a:lnTo>
                    <a:pt x="377964" y="32004"/>
                  </a:lnTo>
                  <a:lnTo>
                    <a:pt x="379488" y="32004"/>
                  </a:lnTo>
                  <a:lnTo>
                    <a:pt x="381012" y="33528"/>
                  </a:lnTo>
                  <a:lnTo>
                    <a:pt x="386092" y="27432"/>
                  </a:lnTo>
                  <a:lnTo>
                    <a:pt x="388632" y="24384"/>
                  </a:lnTo>
                  <a:close/>
                </a:path>
              </a:pathLst>
            </a:custGeom>
            <a:solidFill>
              <a:srgbClr val="2423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pic>
        <p:nvPicPr>
          <p:cNvPr id="327" name="Google Shape;327;g10f7e746831_8_93"/>
          <p:cNvPicPr preferRelativeResize="0"/>
          <p:nvPr/>
        </p:nvPicPr>
        <p:blipFill rotWithShape="1">
          <a:blip r:embed="rId38">
            <a:alphaModFix/>
          </a:blip>
          <a:srcRect/>
          <a:stretch/>
        </p:blipFill>
        <p:spPr>
          <a:xfrm>
            <a:off x="12432942" y="6360673"/>
            <a:ext cx="2639335" cy="3135580"/>
          </a:xfrm>
          <a:prstGeom prst="rect">
            <a:avLst/>
          </a:prstGeom>
          <a:noFill/>
          <a:ln>
            <a:noFill/>
          </a:ln>
        </p:spPr>
      </p:pic>
      <p:sp>
        <p:nvSpPr>
          <p:cNvPr id="328" name="Google Shape;328;g10f7e746831_8_93"/>
          <p:cNvSpPr/>
          <p:nvPr/>
        </p:nvSpPr>
        <p:spPr>
          <a:xfrm>
            <a:off x="16759491" y="7424481"/>
            <a:ext cx="978854" cy="153600"/>
          </a:xfrm>
          <a:custGeom>
            <a:avLst/>
            <a:gdLst/>
            <a:ahLst/>
            <a:cxnLst/>
            <a:rect l="l" t="t" r="r" b="b"/>
            <a:pathLst>
              <a:path w="527684" h="83820" extrusionOk="0">
                <a:moveTo>
                  <a:pt x="39636" y="56388"/>
                </a:moveTo>
                <a:lnTo>
                  <a:pt x="15252" y="56388"/>
                </a:lnTo>
                <a:lnTo>
                  <a:pt x="15252" y="1536"/>
                </a:lnTo>
                <a:lnTo>
                  <a:pt x="0" y="1536"/>
                </a:lnTo>
                <a:lnTo>
                  <a:pt x="0" y="68580"/>
                </a:lnTo>
                <a:lnTo>
                  <a:pt x="39636" y="68580"/>
                </a:lnTo>
                <a:lnTo>
                  <a:pt x="39636" y="56388"/>
                </a:lnTo>
                <a:close/>
              </a:path>
              <a:path w="527684" h="83820" extrusionOk="0">
                <a:moveTo>
                  <a:pt x="97536" y="36576"/>
                </a:moveTo>
                <a:lnTo>
                  <a:pt x="96012" y="30480"/>
                </a:lnTo>
                <a:lnTo>
                  <a:pt x="94488" y="28956"/>
                </a:lnTo>
                <a:lnTo>
                  <a:pt x="86868" y="21336"/>
                </a:lnTo>
                <a:lnTo>
                  <a:pt x="82296" y="19507"/>
                </a:lnTo>
                <a:lnTo>
                  <a:pt x="82296" y="33528"/>
                </a:lnTo>
                <a:lnTo>
                  <a:pt x="82296" y="54864"/>
                </a:lnTo>
                <a:lnTo>
                  <a:pt x="79248" y="59436"/>
                </a:lnTo>
                <a:lnTo>
                  <a:pt x="64008" y="59436"/>
                </a:lnTo>
                <a:lnTo>
                  <a:pt x="59436" y="54864"/>
                </a:lnTo>
                <a:lnTo>
                  <a:pt x="59436" y="39624"/>
                </a:lnTo>
                <a:lnTo>
                  <a:pt x="60960" y="35052"/>
                </a:lnTo>
                <a:lnTo>
                  <a:pt x="67056" y="28956"/>
                </a:lnTo>
                <a:lnTo>
                  <a:pt x="79248" y="28956"/>
                </a:lnTo>
                <a:lnTo>
                  <a:pt x="82296" y="33528"/>
                </a:lnTo>
                <a:lnTo>
                  <a:pt x="82296" y="19507"/>
                </a:lnTo>
                <a:lnTo>
                  <a:pt x="79248" y="18288"/>
                </a:lnTo>
                <a:lnTo>
                  <a:pt x="64008" y="18288"/>
                </a:lnTo>
                <a:lnTo>
                  <a:pt x="56388" y="21336"/>
                </a:lnTo>
                <a:lnTo>
                  <a:pt x="47244" y="30480"/>
                </a:lnTo>
                <a:lnTo>
                  <a:pt x="44196" y="36576"/>
                </a:lnTo>
                <a:lnTo>
                  <a:pt x="44196" y="51816"/>
                </a:lnTo>
                <a:lnTo>
                  <a:pt x="47244" y="59436"/>
                </a:lnTo>
                <a:lnTo>
                  <a:pt x="56388" y="68580"/>
                </a:lnTo>
                <a:lnTo>
                  <a:pt x="62484" y="70104"/>
                </a:lnTo>
                <a:lnTo>
                  <a:pt x="79248" y="70104"/>
                </a:lnTo>
                <a:lnTo>
                  <a:pt x="85344" y="68580"/>
                </a:lnTo>
                <a:lnTo>
                  <a:pt x="89916" y="62484"/>
                </a:lnTo>
                <a:lnTo>
                  <a:pt x="93980" y="59436"/>
                </a:lnTo>
                <a:lnTo>
                  <a:pt x="96012" y="57912"/>
                </a:lnTo>
                <a:lnTo>
                  <a:pt x="97536" y="51816"/>
                </a:lnTo>
                <a:lnTo>
                  <a:pt x="97536" y="36576"/>
                </a:lnTo>
                <a:close/>
              </a:path>
              <a:path w="527684" h="83820" extrusionOk="0">
                <a:moveTo>
                  <a:pt x="144780" y="39636"/>
                </a:moveTo>
                <a:lnTo>
                  <a:pt x="143624" y="30505"/>
                </a:lnTo>
                <a:lnTo>
                  <a:pt x="142786" y="28968"/>
                </a:lnTo>
                <a:lnTo>
                  <a:pt x="140017" y="23825"/>
                </a:lnTo>
                <a:lnTo>
                  <a:pt x="133858" y="19697"/>
                </a:lnTo>
                <a:lnTo>
                  <a:pt x="124968" y="18300"/>
                </a:lnTo>
                <a:lnTo>
                  <a:pt x="118872" y="18300"/>
                </a:lnTo>
                <a:lnTo>
                  <a:pt x="115824" y="19824"/>
                </a:lnTo>
                <a:lnTo>
                  <a:pt x="111252" y="19824"/>
                </a:lnTo>
                <a:lnTo>
                  <a:pt x="109728" y="21348"/>
                </a:lnTo>
                <a:lnTo>
                  <a:pt x="106680" y="22872"/>
                </a:lnTo>
                <a:lnTo>
                  <a:pt x="106680" y="33540"/>
                </a:lnTo>
                <a:lnTo>
                  <a:pt x="112737" y="30505"/>
                </a:lnTo>
                <a:lnTo>
                  <a:pt x="117348" y="28968"/>
                </a:lnTo>
                <a:lnTo>
                  <a:pt x="129540" y="28968"/>
                </a:lnTo>
                <a:lnTo>
                  <a:pt x="131064" y="32016"/>
                </a:lnTo>
                <a:lnTo>
                  <a:pt x="131064" y="36588"/>
                </a:lnTo>
                <a:lnTo>
                  <a:pt x="131064" y="45732"/>
                </a:lnTo>
                <a:lnTo>
                  <a:pt x="131064" y="54876"/>
                </a:lnTo>
                <a:lnTo>
                  <a:pt x="128016" y="57924"/>
                </a:lnTo>
                <a:lnTo>
                  <a:pt x="124968" y="59448"/>
                </a:lnTo>
                <a:lnTo>
                  <a:pt x="118872" y="59448"/>
                </a:lnTo>
                <a:lnTo>
                  <a:pt x="117348" y="57924"/>
                </a:lnTo>
                <a:lnTo>
                  <a:pt x="117348" y="56400"/>
                </a:lnTo>
                <a:lnTo>
                  <a:pt x="115824" y="54876"/>
                </a:lnTo>
                <a:lnTo>
                  <a:pt x="115824" y="50304"/>
                </a:lnTo>
                <a:lnTo>
                  <a:pt x="118872" y="47256"/>
                </a:lnTo>
                <a:lnTo>
                  <a:pt x="123444" y="47256"/>
                </a:lnTo>
                <a:lnTo>
                  <a:pt x="131064" y="45732"/>
                </a:lnTo>
                <a:lnTo>
                  <a:pt x="131064" y="36588"/>
                </a:lnTo>
                <a:lnTo>
                  <a:pt x="118872" y="38112"/>
                </a:lnTo>
                <a:lnTo>
                  <a:pt x="108204" y="39636"/>
                </a:lnTo>
                <a:lnTo>
                  <a:pt x="102108" y="45732"/>
                </a:lnTo>
                <a:lnTo>
                  <a:pt x="102108" y="59448"/>
                </a:lnTo>
                <a:lnTo>
                  <a:pt x="103632" y="64020"/>
                </a:lnTo>
                <a:lnTo>
                  <a:pt x="106680" y="65544"/>
                </a:lnTo>
                <a:lnTo>
                  <a:pt x="109728" y="68592"/>
                </a:lnTo>
                <a:lnTo>
                  <a:pt x="112776" y="70116"/>
                </a:lnTo>
                <a:lnTo>
                  <a:pt x="123444" y="70116"/>
                </a:lnTo>
                <a:lnTo>
                  <a:pt x="128016" y="67068"/>
                </a:lnTo>
                <a:lnTo>
                  <a:pt x="131064" y="62496"/>
                </a:lnTo>
                <a:lnTo>
                  <a:pt x="131064" y="68592"/>
                </a:lnTo>
                <a:lnTo>
                  <a:pt x="144780" y="68592"/>
                </a:lnTo>
                <a:lnTo>
                  <a:pt x="144780" y="62496"/>
                </a:lnTo>
                <a:lnTo>
                  <a:pt x="144780" y="59448"/>
                </a:lnTo>
                <a:lnTo>
                  <a:pt x="144780" y="45732"/>
                </a:lnTo>
                <a:lnTo>
                  <a:pt x="144780" y="39636"/>
                </a:lnTo>
                <a:close/>
              </a:path>
              <a:path w="527684" h="83820" extrusionOk="0">
                <a:moveTo>
                  <a:pt x="204216" y="25908"/>
                </a:moveTo>
                <a:lnTo>
                  <a:pt x="199644" y="18288"/>
                </a:lnTo>
                <a:lnTo>
                  <a:pt x="181356" y="18288"/>
                </a:lnTo>
                <a:lnTo>
                  <a:pt x="176784" y="21336"/>
                </a:lnTo>
                <a:lnTo>
                  <a:pt x="172212" y="25908"/>
                </a:lnTo>
                <a:lnTo>
                  <a:pt x="172212" y="19812"/>
                </a:lnTo>
                <a:lnTo>
                  <a:pt x="156972" y="19812"/>
                </a:lnTo>
                <a:lnTo>
                  <a:pt x="156972" y="68580"/>
                </a:lnTo>
                <a:lnTo>
                  <a:pt x="172212" y="68580"/>
                </a:lnTo>
                <a:lnTo>
                  <a:pt x="172212" y="36576"/>
                </a:lnTo>
                <a:lnTo>
                  <a:pt x="173736" y="35052"/>
                </a:lnTo>
                <a:lnTo>
                  <a:pt x="175260" y="32004"/>
                </a:lnTo>
                <a:lnTo>
                  <a:pt x="178308" y="28956"/>
                </a:lnTo>
                <a:lnTo>
                  <a:pt x="187452" y="28956"/>
                </a:lnTo>
                <a:lnTo>
                  <a:pt x="188976" y="33528"/>
                </a:lnTo>
                <a:lnTo>
                  <a:pt x="188976" y="68580"/>
                </a:lnTo>
                <a:lnTo>
                  <a:pt x="204216" y="68580"/>
                </a:lnTo>
                <a:lnTo>
                  <a:pt x="204216" y="28956"/>
                </a:lnTo>
                <a:lnTo>
                  <a:pt x="204216" y="25908"/>
                </a:lnTo>
                <a:close/>
              </a:path>
              <a:path w="527684" h="83820" extrusionOk="0">
                <a:moveTo>
                  <a:pt x="249948" y="76200"/>
                </a:moveTo>
                <a:lnTo>
                  <a:pt x="208800" y="76200"/>
                </a:lnTo>
                <a:lnTo>
                  <a:pt x="208800" y="83820"/>
                </a:lnTo>
                <a:lnTo>
                  <a:pt x="249948" y="83820"/>
                </a:lnTo>
                <a:lnTo>
                  <a:pt x="249948" y="76200"/>
                </a:lnTo>
                <a:close/>
              </a:path>
              <a:path w="527684" h="83820" extrusionOk="0">
                <a:moveTo>
                  <a:pt x="298704" y="44196"/>
                </a:moveTo>
                <a:lnTo>
                  <a:pt x="297180" y="42672"/>
                </a:lnTo>
                <a:lnTo>
                  <a:pt x="297180" y="41148"/>
                </a:lnTo>
                <a:lnTo>
                  <a:pt x="295656" y="39624"/>
                </a:lnTo>
                <a:lnTo>
                  <a:pt x="294132" y="36576"/>
                </a:lnTo>
                <a:lnTo>
                  <a:pt x="292608" y="35052"/>
                </a:lnTo>
                <a:lnTo>
                  <a:pt x="291084" y="35052"/>
                </a:lnTo>
                <a:lnTo>
                  <a:pt x="289560" y="33528"/>
                </a:lnTo>
                <a:lnTo>
                  <a:pt x="286512" y="32004"/>
                </a:lnTo>
                <a:lnTo>
                  <a:pt x="284988" y="30480"/>
                </a:lnTo>
                <a:lnTo>
                  <a:pt x="281940" y="28956"/>
                </a:lnTo>
                <a:lnTo>
                  <a:pt x="280416" y="28956"/>
                </a:lnTo>
                <a:lnTo>
                  <a:pt x="278892" y="27432"/>
                </a:lnTo>
                <a:lnTo>
                  <a:pt x="277368" y="27432"/>
                </a:lnTo>
                <a:lnTo>
                  <a:pt x="275844" y="25908"/>
                </a:lnTo>
                <a:lnTo>
                  <a:pt x="274320" y="25908"/>
                </a:lnTo>
                <a:lnTo>
                  <a:pt x="272796" y="24384"/>
                </a:lnTo>
                <a:lnTo>
                  <a:pt x="271272" y="24384"/>
                </a:lnTo>
                <a:lnTo>
                  <a:pt x="271272" y="21336"/>
                </a:lnTo>
                <a:lnTo>
                  <a:pt x="269748" y="21336"/>
                </a:lnTo>
                <a:lnTo>
                  <a:pt x="269748" y="16764"/>
                </a:lnTo>
                <a:lnTo>
                  <a:pt x="272796" y="13716"/>
                </a:lnTo>
                <a:lnTo>
                  <a:pt x="274320" y="13716"/>
                </a:lnTo>
                <a:lnTo>
                  <a:pt x="275844" y="12192"/>
                </a:lnTo>
                <a:lnTo>
                  <a:pt x="284988" y="12192"/>
                </a:lnTo>
                <a:lnTo>
                  <a:pt x="286512" y="13716"/>
                </a:lnTo>
                <a:lnTo>
                  <a:pt x="291084" y="13716"/>
                </a:lnTo>
                <a:lnTo>
                  <a:pt x="294132" y="16764"/>
                </a:lnTo>
                <a:lnTo>
                  <a:pt x="295656" y="16764"/>
                </a:lnTo>
                <a:lnTo>
                  <a:pt x="295656" y="12192"/>
                </a:lnTo>
                <a:lnTo>
                  <a:pt x="295656" y="3048"/>
                </a:lnTo>
                <a:lnTo>
                  <a:pt x="294132" y="1524"/>
                </a:lnTo>
                <a:lnTo>
                  <a:pt x="288036" y="1524"/>
                </a:lnTo>
                <a:lnTo>
                  <a:pt x="286512" y="0"/>
                </a:lnTo>
                <a:lnTo>
                  <a:pt x="272796" y="0"/>
                </a:lnTo>
                <a:lnTo>
                  <a:pt x="269748" y="1524"/>
                </a:lnTo>
                <a:lnTo>
                  <a:pt x="266700" y="1524"/>
                </a:lnTo>
                <a:lnTo>
                  <a:pt x="263652" y="3048"/>
                </a:lnTo>
                <a:lnTo>
                  <a:pt x="262128" y="4572"/>
                </a:lnTo>
                <a:lnTo>
                  <a:pt x="259080" y="6096"/>
                </a:lnTo>
                <a:lnTo>
                  <a:pt x="257556" y="9144"/>
                </a:lnTo>
                <a:lnTo>
                  <a:pt x="256032" y="10668"/>
                </a:lnTo>
                <a:lnTo>
                  <a:pt x="254508" y="13716"/>
                </a:lnTo>
                <a:lnTo>
                  <a:pt x="254508" y="24384"/>
                </a:lnTo>
                <a:lnTo>
                  <a:pt x="256032" y="28956"/>
                </a:lnTo>
                <a:lnTo>
                  <a:pt x="257556" y="32004"/>
                </a:lnTo>
                <a:lnTo>
                  <a:pt x="263652" y="38100"/>
                </a:lnTo>
                <a:lnTo>
                  <a:pt x="269748" y="39624"/>
                </a:lnTo>
                <a:lnTo>
                  <a:pt x="271272" y="41148"/>
                </a:lnTo>
                <a:lnTo>
                  <a:pt x="272796" y="41148"/>
                </a:lnTo>
                <a:lnTo>
                  <a:pt x="274320" y="42672"/>
                </a:lnTo>
                <a:lnTo>
                  <a:pt x="277368" y="42672"/>
                </a:lnTo>
                <a:lnTo>
                  <a:pt x="278892" y="44196"/>
                </a:lnTo>
                <a:lnTo>
                  <a:pt x="278892" y="45720"/>
                </a:lnTo>
                <a:lnTo>
                  <a:pt x="280416" y="45720"/>
                </a:lnTo>
                <a:lnTo>
                  <a:pt x="283464" y="48768"/>
                </a:lnTo>
                <a:lnTo>
                  <a:pt x="283464" y="53340"/>
                </a:lnTo>
                <a:lnTo>
                  <a:pt x="278892" y="57912"/>
                </a:lnTo>
                <a:lnTo>
                  <a:pt x="266700" y="57912"/>
                </a:lnTo>
                <a:lnTo>
                  <a:pt x="254508" y="51816"/>
                </a:lnTo>
                <a:lnTo>
                  <a:pt x="254508" y="67056"/>
                </a:lnTo>
                <a:lnTo>
                  <a:pt x="256032" y="68580"/>
                </a:lnTo>
                <a:lnTo>
                  <a:pt x="259080" y="68580"/>
                </a:lnTo>
                <a:lnTo>
                  <a:pt x="262128" y="70104"/>
                </a:lnTo>
                <a:lnTo>
                  <a:pt x="280416" y="70104"/>
                </a:lnTo>
                <a:lnTo>
                  <a:pt x="283464" y="68580"/>
                </a:lnTo>
                <a:lnTo>
                  <a:pt x="286512" y="68580"/>
                </a:lnTo>
                <a:lnTo>
                  <a:pt x="288036" y="67056"/>
                </a:lnTo>
                <a:lnTo>
                  <a:pt x="291084" y="65532"/>
                </a:lnTo>
                <a:lnTo>
                  <a:pt x="292608" y="64008"/>
                </a:lnTo>
                <a:lnTo>
                  <a:pt x="295656" y="62484"/>
                </a:lnTo>
                <a:lnTo>
                  <a:pt x="297942" y="57912"/>
                </a:lnTo>
                <a:lnTo>
                  <a:pt x="298704" y="56388"/>
                </a:lnTo>
                <a:lnTo>
                  <a:pt x="298704" y="44196"/>
                </a:lnTo>
                <a:close/>
              </a:path>
              <a:path w="527684" h="83820" extrusionOk="0">
                <a:moveTo>
                  <a:pt x="336816" y="19812"/>
                </a:moveTo>
                <a:lnTo>
                  <a:pt x="326148" y="19812"/>
                </a:lnTo>
                <a:lnTo>
                  <a:pt x="326148" y="4572"/>
                </a:lnTo>
                <a:lnTo>
                  <a:pt x="310908" y="9144"/>
                </a:lnTo>
                <a:lnTo>
                  <a:pt x="310908" y="19812"/>
                </a:lnTo>
                <a:lnTo>
                  <a:pt x="303288" y="19812"/>
                </a:lnTo>
                <a:lnTo>
                  <a:pt x="303288" y="30480"/>
                </a:lnTo>
                <a:lnTo>
                  <a:pt x="310908" y="30480"/>
                </a:lnTo>
                <a:lnTo>
                  <a:pt x="310908" y="64008"/>
                </a:lnTo>
                <a:lnTo>
                  <a:pt x="315480" y="70104"/>
                </a:lnTo>
                <a:lnTo>
                  <a:pt x="333768" y="70104"/>
                </a:lnTo>
                <a:lnTo>
                  <a:pt x="336816" y="68580"/>
                </a:lnTo>
                <a:lnTo>
                  <a:pt x="336816" y="57912"/>
                </a:lnTo>
                <a:lnTo>
                  <a:pt x="335292" y="59436"/>
                </a:lnTo>
                <a:lnTo>
                  <a:pt x="327672" y="59436"/>
                </a:lnTo>
                <a:lnTo>
                  <a:pt x="326148" y="56388"/>
                </a:lnTo>
                <a:lnTo>
                  <a:pt x="326148" y="30480"/>
                </a:lnTo>
                <a:lnTo>
                  <a:pt x="336816" y="30480"/>
                </a:lnTo>
                <a:lnTo>
                  <a:pt x="336816" y="19812"/>
                </a:lnTo>
                <a:close/>
              </a:path>
              <a:path w="527684" h="83820" extrusionOk="0">
                <a:moveTo>
                  <a:pt x="385584" y="39636"/>
                </a:moveTo>
                <a:lnTo>
                  <a:pt x="384175" y="30505"/>
                </a:lnTo>
                <a:lnTo>
                  <a:pt x="383222" y="28968"/>
                </a:lnTo>
                <a:lnTo>
                  <a:pt x="380060" y="23825"/>
                </a:lnTo>
                <a:lnTo>
                  <a:pt x="373367" y="19697"/>
                </a:lnTo>
                <a:lnTo>
                  <a:pt x="364248" y="18300"/>
                </a:lnTo>
                <a:lnTo>
                  <a:pt x="358152" y="18300"/>
                </a:lnTo>
                <a:lnTo>
                  <a:pt x="355104" y="19824"/>
                </a:lnTo>
                <a:lnTo>
                  <a:pt x="352056" y="19824"/>
                </a:lnTo>
                <a:lnTo>
                  <a:pt x="349008" y="21348"/>
                </a:lnTo>
                <a:lnTo>
                  <a:pt x="347484" y="22872"/>
                </a:lnTo>
                <a:lnTo>
                  <a:pt x="347484" y="33540"/>
                </a:lnTo>
                <a:lnTo>
                  <a:pt x="352018" y="30505"/>
                </a:lnTo>
                <a:lnTo>
                  <a:pt x="356628" y="28968"/>
                </a:lnTo>
                <a:lnTo>
                  <a:pt x="368820" y="28968"/>
                </a:lnTo>
                <a:lnTo>
                  <a:pt x="371868" y="32016"/>
                </a:lnTo>
                <a:lnTo>
                  <a:pt x="371868" y="36588"/>
                </a:lnTo>
                <a:lnTo>
                  <a:pt x="371868" y="45732"/>
                </a:lnTo>
                <a:lnTo>
                  <a:pt x="371868" y="51828"/>
                </a:lnTo>
                <a:lnTo>
                  <a:pt x="370344" y="54876"/>
                </a:lnTo>
                <a:lnTo>
                  <a:pt x="367296" y="57924"/>
                </a:lnTo>
                <a:lnTo>
                  <a:pt x="364248" y="59448"/>
                </a:lnTo>
                <a:lnTo>
                  <a:pt x="358152" y="59448"/>
                </a:lnTo>
                <a:lnTo>
                  <a:pt x="358152" y="57924"/>
                </a:lnTo>
                <a:lnTo>
                  <a:pt x="356628" y="56400"/>
                </a:lnTo>
                <a:lnTo>
                  <a:pt x="356628" y="50304"/>
                </a:lnTo>
                <a:lnTo>
                  <a:pt x="358152" y="47256"/>
                </a:lnTo>
                <a:lnTo>
                  <a:pt x="362724" y="47256"/>
                </a:lnTo>
                <a:lnTo>
                  <a:pt x="371868" y="45732"/>
                </a:lnTo>
                <a:lnTo>
                  <a:pt x="371868" y="36588"/>
                </a:lnTo>
                <a:lnTo>
                  <a:pt x="358152" y="38112"/>
                </a:lnTo>
                <a:lnTo>
                  <a:pt x="347484" y="39636"/>
                </a:lnTo>
                <a:lnTo>
                  <a:pt x="342912" y="45732"/>
                </a:lnTo>
                <a:lnTo>
                  <a:pt x="342912" y="64020"/>
                </a:lnTo>
                <a:lnTo>
                  <a:pt x="345960" y="65544"/>
                </a:lnTo>
                <a:lnTo>
                  <a:pt x="349008" y="68592"/>
                </a:lnTo>
                <a:lnTo>
                  <a:pt x="352056" y="70116"/>
                </a:lnTo>
                <a:lnTo>
                  <a:pt x="362724" y="70116"/>
                </a:lnTo>
                <a:lnTo>
                  <a:pt x="367296" y="67068"/>
                </a:lnTo>
                <a:lnTo>
                  <a:pt x="370344" y="62496"/>
                </a:lnTo>
                <a:lnTo>
                  <a:pt x="371868" y="62496"/>
                </a:lnTo>
                <a:lnTo>
                  <a:pt x="371868" y="68592"/>
                </a:lnTo>
                <a:lnTo>
                  <a:pt x="385584" y="68592"/>
                </a:lnTo>
                <a:lnTo>
                  <a:pt x="385584" y="62496"/>
                </a:lnTo>
                <a:lnTo>
                  <a:pt x="385584" y="59448"/>
                </a:lnTo>
                <a:lnTo>
                  <a:pt x="385584" y="45732"/>
                </a:lnTo>
                <a:lnTo>
                  <a:pt x="385584" y="39636"/>
                </a:lnTo>
                <a:close/>
              </a:path>
              <a:path w="527684" h="83820" extrusionOk="0">
                <a:moveTo>
                  <a:pt x="426732" y="19812"/>
                </a:moveTo>
                <a:lnTo>
                  <a:pt x="416064" y="19812"/>
                </a:lnTo>
                <a:lnTo>
                  <a:pt x="416064" y="4572"/>
                </a:lnTo>
                <a:lnTo>
                  <a:pt x="400824" y="9144"/>
                </a:lnTo>
                <a:lnTo>
                  <a:pt x="400824" y="19812"/>
                </a:lnTo>
                <a:lnTo>
                  <a:pt x="393204" y="19812"/>
                </a:lnTo>
                <a:lnTo>
                  <a:pt x="393204" y="30480"/>
                </a:lnTo>
                <a:lnTo>
                  <a:pt x="400824" y="30480"/>
                </a:lnTo>
                <a:lnTo>
                  <a:pt x="400824" y="64008"/>
                </a:lnTo>
                <a:lnTo>
                  <a:pt x="405396" y="70104"/>
                </a:lnTo>
                <a:lnTo>
                  <a:pt x="423684" y="70104"/>
                </a:lnTo>
                <a:lnTo>
                  <a:pt x="426732" y="68580"/>
                </a:lnTo>
                <a:lnTo>
                  <a:pt x="426732" y="57912"/>
                </a:lnTo>
                <a:lnTo>
                  <a:pt x="425208" y="59436"/>
                </a:lnTo>
                <a:lnTo>
                  <a:pt x="417588" y="59436"/>
                </a:lnTo>
                <a:lnTo>
                  <a:pt x="416064" y="56388"/>
                </a:lnTo>
                <a:lnTo>
                  <a:pt x="416064" y="30480"/>
                </a:lnTo>
                <a:lnTo>
                  <a:pt x="426732" y="30480"/>
                </a:lnTo>
                <a:lnTo>
                  <a:pt x="426732" y="19812"/>
                </a:lnTo>
                <a:close/>
              </a:path>
              <a:path w="527684" h="83820" extrusionOk="0">
                <a:moveTo>
                  <a:pt x="480060" y="19812"/>
                </a:moveTo>
                <a:lnTo>
                  <a:pt x="464820" y="19812"/>
                </a:lnTo>
                <a:lnTo>
                  <a:pt x="464820" y="54864"/>
                </a:lnTo>
                <a:lnTo>
                  <a:pt x="460248" y="59436"/>
                </a:lnTo>
                <a:lnTo>
                  <a:pt x="452628" y="59436"/>
                </a:lnTo>
                <a:lnTo>
                  <a:pt x="449580" y="56388"/>
                </a:lnTo>
                <a:lnTo>
                  <a:pt x="449580" y="19812"/>
                </a:lnTo>
                <a:lnTo>
                  <a:pt x="434340" y="19812"/>
                </a:lnTo>
                <a:lnTo>
                  <a:pt x="434340" y="50292"/>
                </a:lnTo>
                <a:lnTo>
                  <a:pt x="435470" y="59182"/>
                </a:lnTo>
                <a:lnTo>
                  <a:pt x="438721" y="65341"/>
                </a:lnTo>
                <a:lnTo>
                  <a:pt x="443992" y="68948"/>
                </a:lnTo>
                <a:lnTo>
                  <a:pt x="451104" y="70104"/>
                </a:lnTo>
                <a:lnTo>
                  <a:pt x="457200" y="70104"/>
                </a:lnTo>
                <a:lnTo>
                  <a:pt x="461772" y="67056"/>
                </a:lnTo>
                <a:lnTo>
                  <a:pt x="464820" y="62484"/>
                </a:lnTo>
                <a:lnTo>
                  <a:pt x="464820" y="68580"/>
                </a:lnTo>
                <a:lnTo>
                  <a:pt x="480060" y="68580"/>
                </a:lnTo>
                <a:lnTo>
                  <a:pt x="480060" y="62484"/>
                </a:lnTo>
                <a:lnTo>
                  <a:pt x="480060" y="59436"/>
                </a:lnTo>
                <a:lnTo>
                  <a:pt x="480060" y="19812"/>
                </a:lnTo>
                <a:close/>
              </a:path>
              <a:path w="527684" h="83820" extrusionOk="0">
                <a:moveTo>
                  <a:pt x="527316" y="51816"/>
                </a:moveTo>
                <a:lnTo>
                  <a:pt x="525792" y="50292"/>
                </a:lnTo>
                <a:lnTo>
                  <a:pt x="525792" y="47244"/>
                </a:lnTo>
                <a:lnTo>
                  <a:pt x="519696" y="41148"/>
                </a:lnTo>
                <a:lnTo>
                  <a:pt x="518172" y="41148"/>
                </a:lnTo>
                <a:lnTo>
                  <a:pt x="516648" y="39624"/>
                </a:lnTo>
                <a:lnTo>
                  <a:pt x="513600" y="39624"/>
                </a:lnTo>
                <a:lnTo>
                  <a:pt x="512076" y="38100"/>
                </a:lnTo>
                <a:lnTo>
                  <a:pt x="509028" y="38100"/>
                </a:lnTo>
                <a:lnTo>
                  <a:pt x="507504" y="36576"/>
                </a:lnTo>
                <a:lnTo>
                  <a:pt x="505980" y="36576"/>
                </a:lnTo>
                <a:lnTo>
                  <a:pt x="505980" y="30480"/>
                </a:lnTo>
                <a:lnTo>
                  <a:pt x="507504" y="30480"/>
                </a:lnTo>
                <a:lnTo>
                  <a:pt x="509028" y="28956"/>
                </a:lnTo>
                <a:lnTo>
                  <a:pt x="515124" y="28956"/>
                </a:lnTo>
                <a:lnTo>
                  <a:pt x="518172" y="30480"/>
                </a:lnTo>
                <a:lnTo>
                  <a:pt x="521220" y="30480"/>
                </a:lnTo>
                <a:lnTo>
                  <a:pt x="524268" y="32004"/>
                </a:lnTo>
                <a:lnTo>
                  <a:pt x="524268" y="28956"/>
                </a:lnTo>
                <a:lnTo>
                  <a:pt x="524268" y="19812"/>
                </a:lnTo>
                <a:lnTo>
                  <a:pt x="519696" y="19812"/>
                </a:lnTo>
                <a:lnTo>
                  <a:pt x="516648" y="18288"/>
                </a:lnTo>
                <a:lnTo>
                  <a:pt x="505980" y="18288"/>
                </a:lnTo>
                <a:lnTo>
                  <a:pt x="502932" y="19812"/>
                </a:lnTo>
                <a:lnTo>
                  <a:pt x="499884" y="19812"/>
                </a:lnTo>
                <a:lnTo>
                  <a:pt x="496836" y="22860"/>
                </a:lnTo>
                <a:lnTo>
                  <a:pt x="493788" y="22860"/>
                </a:lnTo>
                <a:lnTo>
                  <a:pt x="492264" y="24384"/>
                </a:lnTo>
                <a:lnTo>
                  <a:pt x="492264" y="27432"/>
                </a:lnTo>
                <a:lnTo>
                  <a:pt x="490740" y="28956"/>
                </a:lnTo>
                <a:lnTo>
                  <a:pt x="490740" y="41148"/>
                </a:lnTo>
                <a:lnTo>
                  <a:pt x="492264" y="42672"/>
                </a:lnTo>
                <a:lnTo>
                  <a:pt x="493788" y="42672"/>
                </a:lnTo>
                <a:lnTo>
                  <a:pt x="493788" y="44196"/>
                </a:lnTo>
                <a:lnTo>
                  <a:pt x="495312" y="45720"/>
                </a:lnTo>
                <a:lnTo>
                  <a:pt x="496836" y="45720"/>
                </a:lnTo>
                <a:lnTo>
                  <a:pt x="498360" y="47244"/>
                </a:lnTo>
                <a:lnTo>
                  <a:pt x="499884" y="47244"/>
                </a:lnTo>
                <a:lnTo>
                  <a:pt x="501408" y="48768"/>
                </a:lnTo>
                <a:lnTo>
                  <a:pt x="502932" y="48768"/>
                </a:lnTo>
                <a:lnTo>
                  <a:pt x="504456" y="50292"/>
                </a:lnTo>
                <a:lnTo>
                  <a:pt x="507504" y="50292"/>
                </a:lnTo>
                <a:lnTo>
                  <a:pt x="509028" y="51816"/>
                </a:lnTo>
                <a:lnTo>
                  <a:pt x="510552" y="51816"/>
                </a:lnTo>
                <a:lnTo>
                  <a:pt x="513600" y="54864"/>
                </a:lnTo>
                <a:lnTo>
                  <a:pt x="513600" y="56388"/>
                </a:lnTo>
                <a:lnTo>
                  <a:pt x="512076" y="57912"/>
                </a:lnTo>
                <a:lnTo>
                  <a:pt x="510552" y="57912"/>
                </a:lnTo>
                <a:lnTo>
                  <a:pt x="509028" y="59436"/>
                </a:lnTo>
                <a:lnTo>
                  <a:pt x="499884" y="59436"/>
                </a:lnTo>
                <a:lnTo>
                  <a:pt x="496836" y="57912"/>
                </a:lnTo>
                <a:lnTo>
                  <a:pt x="495312" y="57912"/>
                </a:lnTo>
                <a:lnTo>
                  <a:pt x="492264" y="56388"/>
                </a:lnTo>
                <a:lnTo>
                  <a:pt x="490740" y="54864"/>
                </a:lnTo>
                <a:lnTo>
                  <a:pt x="490740" y="67056"/>
                </a:lnTo>
                <a:lnTo>
                  <a:pt x="493788" y="70104"/>
                </a:lnTo>
                <a:lnTo>
                  <a:pt x="513600" y="70104"/>
                </a:lnTo>
                <a:lnTo>
                  <a:pt x="515124" y="68580"/>
                </a:lnTo>
                <a:lnTo>
                  <a:pt x="518172" y="68580"/>
                </a:lnTo>
                <a:lnTo>
                  <a:pt x="521220" y="65532"/>
                </a:lnTo>
                <a:lnTo>
                  <a:pt x="524268" y="64008"/>
                </a:lnTo>
                <a:lnTo>
                  <a:pt x="524268" y="60960"/>
                </a:lnTo>
                <a:lnTo>
                  <a:pt x="525792" y="59436"/>
                </a:lnTo>
                <a:lnTo>
                  <a:pt x="527316" y="56388"/>
                </a:lnTo>
                <a:lnTo>
                  <a:pt x="527316" y="51816"/>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nvGrpSpPr>
          <p:cNvPr id="329" name="Google Shape;329;g10f7e746831_8_93"/>
          <p:cNvGrpSpPr/>
          <p:nvPr/>
        </p:nvGrpSpPr>
        <p:grpSpPr>
          <a:xfrm>
            <a:off x="16765721" y="7700821"/>
            <a:ext cx="217892" cy="136812"/>
            <a:chOff x="9287255" y="5087112"/>
            <a:chExt cx="117348" cy="74675"/>
          </a:xfrm>
        </p:grpSpPr>
        <p:pic>
          <p:nvPicPr>
            <p:cNvPr id="330" name="Google Shape;330;g10f7e746831_8_93"/>
            <p:cNvPicPr preferRelativeResize="0"/>
            <p:nvPr/>
          </p:nvPicPr>
          <p:blipFill rotWithShape="1">
            <a:blip r:embed="rId39">
              <a:alphaModFix/>
            </a:blip>
            <a:srcRect/>
            <a:stretch/>
          </p:blipFill>
          <p:spPr>
            <a:xfrm>
              <a:off x="9287255" y="5087112"/>
              <a:ext cx="71627" cy="74675"/>
            </a:xfrm>
            <a:prstGeom prst="rect">
              <a:avLst/>
            </a:prstGeom>
            <a:noFill/>
            <a:ln>
              <a:noFill/>
            </a:ln>
          </p:spPr>
        </p:pic>
        <p:sp>
          <p:nvSpPr>
            <p:cNvPr id="331" name="Google Shape;331;g10f7e746831_8_93"/>
            <p:cNvSpPr/>
            <p:nvPr/>
          </p:nvSpPr>
          <p:spPr>
            <a:xfrm>
              <a:off x="9381743" y="5088636"/>
              <a:ext cx="22860" cy="68580"/>
            </a:xfrm>
            <a:custGeom>
              <a:avLst/>
              <a:gdLst/>
              <a:ahLst/>
              <a:cxnLst/>
              <a:rect l="l" t="t" r="r" b="b"/>
              <a:pathLst>
                <a:path w="22859" h="68579" extrusionOk="0">
                  <a:moveTo>
                    <a:pt x="1524" y="18288"/>
                  </a:moveTo>
                  <a:lnTo>
                    <a:pt x="0" y="18288"/>
                  </a:lnTo>
                  <a:lnTo>
                    <a:pt x="0" y="10668"/>
                  </a:lnTo>
                  <a:lnTo>
                    <a:pt x="1524" y="9144"/>
                  </a:lnTo>
                  <a:lnTo>
                    <a:pt x="6096" y="9144"/>
                  </a:lnTo>
                  <a:lnTo>
                    <a:pt x="7620" y="7620"/>
                  </a:lnTo>
                  <a:lnTo>
                    <a:pt x="9144" y="7620"/>
                  </a:lnTo>
                  <a:lnTo>
                    <a:pt x="12192" y="4572"/>
                  </a:lnTo>
                  <a:lnTo>
                    <a:pt x="15240" y="4572"/>
                  </a:lnTo>
                  <a:lnTo>
                    <a:pt x="18288" y="1524"/>
                  </a:lnTo>
                  <a:lnTo>
                    <a:pt x="19812" y="1524"/>
                  </a:lnTo>
                  <a:lnTo>
                    <a:pt x="19812" y="0"/>
                  </a:lnTo>
                  <a:lnTo>
                    <a:pt x="22860" y="0"/>
                  </a:lnTo>
                  <a:lnTo>
                    <a:pt x="22860" y="10668"/>
                  </a:lnTo>
                  <a:lnTo>
                    <a:pt x="15240" y="10668"/>
                  </a:lnTo>
                  <a:lnTo>
                    <a:pt x="12192" y="13716"/>
                  </a:lnTo>
                  <a:lnTo>
                    <a:pt x="9144" y="13716"/>
                  </a:lnTo>
                  <a:lnTo>
                    <a:pt x="7620" y="15240"/>
                  </a:lnTo>
                  <a:lnTo>
                    <a:pt x="6096" y="15240"/>
                  </a:lnTo>
                  <a:lnTo>
                    <a:pt x="4572" y="16764"/>
                  </a:lnTo>
                  <a:lnTo>
                    <a:pt x="3048" y="16764"/>
                  </a:lnTo>
                  <a:lnTo>
                    <a:pt x="1524" y="18288"/>
                  </a:lnTo>
                  <a:close/>
                </a:path>
                <a:path w="22859" h="68579" extrusionOk="0">
                  <a:moveTo>
                    <a:pt x="22860" y="68580"/>
                  </a:moveTo>
                  <a:lnTo>
                    <a:pt x="15240" y="68580"/>
                  </a:lnTo>
                  <a:lnTo>
                    <a:pt x="15240" y="10668"/>
                  </a:lnTo>
                  <a:lnTo>
                    <a:pt x="22860" y="10668"/>
                  </a:lnTo>
                  <a:lnTo>
                    <a:pt x="22860" y="68580"/>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pic>
        <p:nvPicPr>
          <p:cNvPr id="332" name="Google Shape;332;g10f7e746831_8_93"/>
          <p:cNvPicPr preferRelativeResize="0"/>
          <p:nvPr/>
        </p:nvPicPr>
        <p:blipFill rotWithShape="1">
          <a:blip r:embed="rId40">
            <a:alphaModFix/>
          </a:blip>
          <a:srcRect/>
          <a:stretch/>
        </p:blipFill>
        <p:spPr>
          <a:xfrm>
            <a:off x="16765171" y="8041547"/>
            <a:ext cx="243350" cy="134021"/>
          </a:xfrm>
          <a:prstGeom prst="rect">
            <a:avLst/>
          </a:prstGeom>
          <a:noFill/>
          <a:ln>
            <a:noFill/>
          </a:ln>
        </p:spPr>
      </p:pic>
      <p:pic>
        <p:nvPicPr>
          <p:cNvPr id="333" name="Google Shape;333;g10f7e746831_8_93"/>
          <p:cNvPicPr preferRelativeResize="0"/>
          <p:nvPr/>
        </p:nvPicPr>
        <p:blipFill rotWithShape="1">
          <a:blip r:embed="rId41">
            <a:alphaModFix/>
          </a:blip>
          <a:srcRect/>
          <a:stretch/>
        </p:blipFill>
        <p:spPr>
          <a:xfrm>
            <a:off x="265350" y="530675"/>
            <a:ext cx="249810" cy="407653"/>
          </a:xfrm>
          <a:prstGeom prst="rect">
            <a:avLst/>
          </a:prstGeom>
          <a:noFill/>
          <a:ln>
            <a:noFill/>
          </a:ln>
        </p:spPr>
      </p:pic>
      <p:sp>
        <p:nvSpPr>
          <p:cNvPr id="3" name="TextBox 2">
            <a:extLst>
              <a:ext uri="{FF2B5EF4-FFF2-40B4-BE49-F238E27FC236}">
                <a16:creationId xmlns:a16="http://schemas.microsoft.com/office/drawing/2014/main" id="{D68943B9-C8E6-40E0-BA6F-442F95CE0F4B}"/>
              </a:ext>
            </a:extLst>
          </p:cNvPr>
          <p:cNvSpPr txBox="1"/>
          <p:nvPr/>
        </p:nvSpPr>
        <p:spPr>
          <a:xfrm>
            <a:off x="6294604" y="263999"/>
            <a:ext cx="54215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Hammersmith One"/>
              </a:rPr>
              <a:t>Exploratory Data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37"/>
        <p:cNvGrpSpPr/>
        <p:nvPr/>
      </p:nvGrpSpPr>
      <p:grpSpPr>
        <a:xfrm>
          <a:off x="0" y="0"/>
          <a:ext cx="0" cy="0"/>
          <a:chOff x="0" y="0"/>
          <a:chExt cx="0" cy="0"/>
        </a:xfrm>
      </p:grpSpPr>
      <p:grpSp>
        <p:nvGrpSpPr>
          <p:cNvPr id="338" name="Google Shape;338;g10f7e746831_8_223"/>
          <p:cNvGrpSpPr/>
          <p:nvPr/>
        </p:nvGrpSpPr>
        <p:grpSpPr>
          <a:xfrm>
            <a:off x="2162571" y="3893599"/>
            <a:ext cx="2554445" cy="204390"/>
            <a:chOff x="1464551" y="3115055"/>
            <a:chExt cx="1373136" cy="111251"/>
          </a:xfrm>
        </p:grpSpPr>
        <p:sp>
          <p:nvSpPr>
            <p:cNvPr id="339" name="Google Shape;339;g10f7e746831_8_223"/>
            <p:cNvSpPr/>
            <p:nvPr/>
          </p:nvSpPr>
          <p:spPr>
            <a:xfrm>
              <a:off x="1464551" y="3115055"/>
              <a:ext cx="181610" cy="86995"/>
            </a:xfrm>
            <a:custGeom>
              <a:avLst/>
              <a:gdLst/>
              <a:ahLst/>
              <a:cxnLst/>
              <a:rect l="l" t="t" r="r" b="b"/>
              <a:pathLst>
                <a:path w="181610" h="86994" extrusionOk="0">
                  <a:moveTo>
                    <a:pt x="54876" y="74676"/>
                  </a:moveTo>
                  <a:lnTo>
                    <a:pt x="12192" y="74676"/>
                  </a:lnTo>
                  <a:lnTo>
                    <a:pt x="12192" y="0"/>
                  </a:lnTo>
                  <a:lnTo>
                    <a:pt x="0" y="0"/>
                  </a:lnTo>
                  <a:lnTo>
                    <a:pt x="0" y="86868"/>
                  </a:lnTo>
                  <a:lnTo>
                    <a:pt x="54876" y="86868"/>
                  </a:lnTo>
                  <a:lnTo>
                    <a:pt x="54876" y="74676"/>
                  </a:lnTo>
                  <a:close/>
                </a:path>
                <a:path w="181610" h="86994" extrusionOk="0">
                  <a:moveTo>
                    <a:pt x="120396" y="48768"/>
                  </a:moveTo>
                  <a:lnTo>
                    <a:pt x="118872" y="47244"/>
                  </a:lnTo>
                  <a:lnTo>
                    <a:pt x="118872" y="41148"/>
                  </a:lnTo>
                  <a:lnTo>
                    <a:pt x="117348" y="39624"/>
                  </a:lnTo>
                  <a:lnTo>
                    <a:pt x="115824" y="36576"/>
                  </a:lnTo>
                  <a:lnTo>
                    <a:pt x="115824" y="35052"/>
                  </a:lnTo>
                  <a:lnTo>
                    <a:pt x="114300" y="33528"/>
                  </a:lnTo>
                  <a:lnTo>
                    <a:pt x="112776" y="30480"/>
                  </a:lnTo>
                  <a:lnTo>
                    <a:pt x="111252" y="28956"/>
                  </a:lnTo>
                  <a:lnTo>
                    <a:pt x="108204" y="27432"/>
                  </a:lnTo>
                  <a:lnTo>
                    <a:pt x="108204" y="47244"/>
                  </a:lnTo>
                  <a:lnTo>
                    <a:pt x="108204" y="64008"/>
                  </a:lnTo>
                  <a:lnTo>
                    <a:pt x="106680" y="67056"/>
                  </a:lnTo>
                  <a:lnTo>
                    <a:pt x="106680" y="68580"/>
                  </a:lnTo>
                  <a:lnTo>
                    <a:pt x="105156" y="70104"/>
                  </a:lnTo>
                  <a:lnTo>
                    <a:pt x="105156" y="71628"/>
                  </a:lnTo>
                  <a:lnTo>
                    <a:pt x="102108" y="74676"/>
                  </a:lnTo>
                  <a:lnTo>
                    <a:pt x="99060" y="76200"/>
                  </a:lnTo>
                  <a:lnTo>
                    <a:pt x="89916" y="76200"/>
                  </a:lnTo>
                  <a:lnTo>
                    <a:pt x="88392" y="74676"/>
                  </a:lnTo>
                  <a:lnTo>
                    <a:pt x="85344" y="73152"/>
                  </a:lnTo>
                  <a:lnTo>
                    <a:pt x="83820" y="71628"/>
                  </a:lnTo>
                  <a:lnTo>
                    <a:pt x="83820" y="70104"/>
                  </a:lnTo>
                  <a:lnTo>
                    <a:pt x="82296" y="68580"/>
                  </a:lnTo>
                  <a:lnTo>
                    <a:pt x="82296" y="65532"/>
                  </a:lnTo>
                  <a:lnTo>
                    <a:pt x="80772" y="64008"/>
                  </a:lnTo>
                  <a:lnTo>
                    <a:pt x="80772" y="47244"/>
                  </a:lnTo>
                  <a:lnTo>
                    <a:pt x="82296" y="44196"/>
                  </a:lnTo>
                  <a:lnTo>
                    <a:pt x="82296" y="42672"/>
                  </a:lnTo>
                  <a:lnTo>
                    <a:pt x="83820" y="41148"/>
                  </a:lnTo>
                  <a:lnTo>
                    <a:pt x="83820" y="39624"/>
                  </a:lnTo>
                  <a:lnTo>
                    <a:pt x="85344" y="38100"/>
                  </a:lnTo>
                  <a:lnTo>
                    <a:pt x="88392" y="36576"/>
                  </a:lnTo>
                  <a:lnTo>
                    <a:pt x="89916" y="35052"/>
                  </a:lnTo>
                  <a:lnTo>
                    <a:pt x="99060" y="35052"/>
                  </a:lnTo>
                  <a:lnTo>
                    <a:pt x="102108" y="36576"/>
                  </a:lnTo>
                  <a:lnTo>
                    <a:pt x="105156" y="39624"/>
                  </a:lnTo>
                  <a:lnTo>
                    <a:pt x="105156" y="41148"/>
                  </a:lnTo>
                  <a:lnTo>
                    <a:pt x="106680" y="42672"/>
                  </a:lnTo>
                  <a:lnTo>
                    <a:pt x="106680" y="44196"/>
                  </a:lnTo>
                  <a:lnTo>
                    <a:pt x="108204" y="47244"/>
                  </a:lnTo>
                  <a:lnTo>
                    <a:pt x="108204" y="27432"/>
                  </a:lnTo>
                  <a:lnTo>
                    <a:pt x="106680" y="25908"/>
                  </a:lnTo>
                  <a:lnTo>
                    <a:pt x="103632" y="25908"/>
                  </a:lnTo>
                  <a:lnTo>
                    <a:pt x="100584" y="24384"/>
                  </a:lnTo>
                  <a:lnTo>
                    <a:pt x="88392" y="24384"/>
                  </a:lnTo>
                  <a:lnTo>
                    <a:pt x="85344" y="25908"/>
                  </a:lnTo>
                  <a:lnTo>
                    <a:pt x="82296" y="25908"/>
                  </a:lnTo>
                  <a:lnTo>
                    <a:pt x="80772" y="27432"/>
                  </a:lnTo>
                  <a:lnTo>
                    <a:pt x="77724" y="28956"/>
                  </a:lnTo>
                  <a:lnTo>
                    <a:pt x="76200" y="30480"/>
                  </a:lnTo>
                  <a:lnTo>
                    <a:pt x="74676" y="33528"/>
                  </a:lnTo>
                  <a:lnTo>
                    <a:pt x="73152" y="35052"/>
                  </a:lnTo>
                  <a:lnTo>
                    <a:pt x="73152" y="36576"/>
                  </a:lnTo>
                  <a:lnTo>
                    <a:pt x="71628" y="39624"/>
                  </a:lnTo>
                  <a:lnTo>
                    <a:pt x="71628" y="41148"/>
                  </a:lnTo>
                  <a:lnTo>
                    <a:pt x="70104" y="42672"/>
                  </a:lnTo>
                  <a:lnTo>
                    <a:pt x="70104" y="47244"/>
                  </a:lnTo>
                  <a:lnTo>
                    <a:pt x="68580" y="48768"/>
                  </a:lnTo>
                  <a:lnTo>
                    <a:pt x="68580" y="60960"/>
                  </a:lnTo>
                  <a:lnTo>
                    <a:pt x="70104" y="64008"/>
                  </a:lnTo>
                  <a:lnTo>
                    <a:pt x="70104" y="67056"/>
                  </a:lnTo>
                  <a:lnTo>
                    <a:pt x="71628" y="70104"/>
                  </a:lnTo>
                  <a:lnTo>
                    <a:pt x="71628" y="71628"/>
                  </a:lnTo>
                  <a:lnTo>
                    <a:pt x="73152" y="74676"/>
                  </a:lnTo>
                  <a:lnTo>
                    <a:pt x="73152" y="76200"/>
                  </a:lnTo>
                  <a:lnTo>
                    <a:pt x="76200" y="79248"/>
                  </a:lnTo>
                  <a:lnTo>
                    <a:pt x="77724" y="82296"/>
                  </a:lnTo>
                  <a:lnTo>
                    <a:pt x="80772" y="83820"/>
                  </a:lnTo>
                  <a:lnTo>
                    <a:pt x="82296" y="83820"/>
                  </a:lnTo>
                  <a:lnTo>
                    <a:pt x="88392" y="86868"/>
                  </a:lnTo>
                  <a:lnTo>
                    <a:pt x="100584" y="86868"/>
                  </a:lnTo>
                  <a:lnTo>
                    <a:pt x="106680" y="83820"/>
                  </a:lnTo>
                  <a:lnTo>
                    <a:pt x="108204" y="83820"/>
                  </a:lnTo>
                  <a:lnTo>
                    <a:pt x="111252" y="82296"/>
                  </a:lnTo>
                  <a:lnTo>
                    <a:pt x="112776" y="79248"/>
                  </a:lnTo>
                  <a:lnTo>
                    <a:pt x="115824" y="76200"/>
                  </a:lnTo>
                  <a:lnTo>
                    <a:pt x="115824" y="74676"/>
                  </a:lnTo>
                  <a:lnTo>
                    <a:pt x="117348" y="71628"/>
                  </a:lnTo>
                  <a:lnTo>
                    <a:pt x="118872" y="70104"/>
                  </a:lnTo>
                  <a:lnTo>
                    <a:pt x="118872" y="64008"/>
                  </a:lnTo>
                  <a:lnTo>
                    <a:pt x="120396" y="62484"/>
                  </a:lnTo>
                  <a:lnTo>
                    <a:pt x="120396" y="48768"/>
                  </a:lnTo>
                  <a:close/>
                </a:path>
                <a:path w="181610" h="86994" extrusionOk="0">
                  <a:moveTo>
                    <a:pt x="181368" y="39624"/>
                  </a:moveTo>
                  <a:lnTo>
                    <a:pt x="179844" y="36576"/>
                  </a:lnTo>
                  <a:lnTo>
                    <a:pt x="178320" y="35052"/>
                  </a:lnTo>
                  <a:lnTo>
                    <a:pt x="176796" y="32004"/>
                  </a:lnTo>
                  <a:lnTo>
                    <a:pt x="173748" y="28956"/>
                  </a:lnTo>
                  <a:lnTo>
                    <a:pt x="164604" y="24384"/>
                  </a:lnTo>
                  <a:lnTo>
                    <a:pt x="146316" y="24384"/>
                  </a:lnTo>
                  <a:lnTo>
                    <a:pt x="144792" y="25908"/>
                  </a:lnTo>
                  <a:lnTo>
                    <a:pt x="143268" y="25908"/>
                  </a:lnTo>
                  <a:lnTo>
                    <a:pt x="141744" y="27432"/>
                  </a:lnTo>
                  <a:lnTo>
                    <a:pt x="140220" y="27432"/>
                  </a:lnTo>
                  <a:lnTo>
                    <a:pt x="137172" y="30480"/>
                  </a:lnTo>
                  <a:lnTo>
                    <a:pt x="135648" y="30480"/>
                  </a:lnTo>
                  <a:lnTo>
                    <a:pt x="135648" y="32004"/>
                  </a:lnTo>
                  <a:lnTo>
                    <a:pt x="144792" y="38100"/>
                  </a:lnTo>
                  <a:lnTo>
                    <a:pt x="146316" y="38100"/>
                  </a:lnTo>
                  <a:lnTo>
                    <a:pt x="146316" y="36576"/>
                  </a:lnTo>
                  <a:lnTo>
                    <a:pt x="147840" y="36576"/>
                  </a:lnTo>
                  <a:lnTo>
                    <a:pt x="149364" y="35052"/>
                  </a:lnTo>
                  <a:lnTo>
                    <a:pt x="163080" y="35052"/>
                  </a:lnTo>
                  <a:lnTo>
                    <a:pt x="167652" y="39624"/>
                  </a:lnTo>
                  <a:lnTo>
                    <a:pt x="167652" y="41148"/>
                  </a:lnTo>
                  <a:lnTo>
                    <a:pt x="169176" y="42672"/>
                  </a:lnTo>
                  <a:lnTo>
                    <a:pt x="169176" y="50292"/>
                  </a:lnTo>
                  <a:lnTo>
                    <a:pt x="169176" y="59436"/>
                  </a:lnTo>
                  <a:lnTo>
                    <a:pt x="169176" y="71628"/>
                  </a:lnTo>
                  <a:lnTo>
                    <a:pt x="167652" y="71628"/>
                  </a:lnTo>
                  <a:lnTo>
                    <a:pt x="167652" y="73152"/>
                  </a:lnTo>
                  <a:lnTo>
                    <a:pt x="166128" y="73152"/>
                  </a:lnTo>
                  <a:lnTo>
                    <a:pt x="163080" y="76200"/>
                  </a:lnTo>
                  <a:lnTo>
                    <a:pt x="160032" y="76200"/>
                  </a:lnTo>
                  <a:lnTo>
                    <a:pt x="156984" y="77724"/>
                  </a:lnTo>
                  <a:lnTo>
                    <a:pt x="152412" y="77724"/>
                  </a:lnTo>
                  <a:lnTo>
                    <a:pt x="149364" y="76200"/>
                  </a:lnTo>
                  <a:lnTo>
                    <a:pt x="147840" y="76200"/>
                  </a:lnTo>
                  <a:lnTo>
                    <a:pt x="146316" y="74676"/>
                  </a:lnTo>
                  <a:lnTo>
                    <a:pt x="144792" y="74676"/>
                  </a:lnTo>
                  <a:lnTo>
                    <a:pt x="144792" y="71628"/>
                  </a:lnTo>
                  <a:lnTo>
                    <a:pt x="143268" y="71628"/>
                  </a:lnTo>
                  <a:lnTo>
                    <a:pt x="143268" y="67056"/>
                  </a:lnTo>
                  <a:lnTo>
                    <a:pt x="144792" y="65532"/>
                  </a:lnTo>
                  <a:lnTo>
                    <a:pt x="144792" y="64008"/>
                  </a:lnTo>
                  <a:lnTo>
                    <a:pt x="146316" y="62484"/>
                  </a:lnTo>
                  <a:lnTo>
                    <a:pt x="147840" y="62484"/>
                  </a:lnTo>
                  <a:lnTo>
                    <a:pt x="147840" y="60960"/>
                  </a:lnTo>
                  <a:lnTo>
                    <a:pt x="150888" y="60960"/>
                  </a:lnTo>
                  <a:lnTo>
                    <a:pt x="152412" y="59436"/>
                  </a:lnTo>
                  <a:lnTo>
                    <a:pt x="169176" y="59436"/>
                  </a:lnTo>
                  <a:lnTo>
                    <a:pt x="169176" y="50292"/>
                  </a:lnTo>
                  <a:lnTo>
                    <a:pt x="150888" y="50292"/>
                  </a:lnTo>
                  <a:lnTo>
                    <a:pt x="149364" y="51816"/>
                  </a:lnTo>
                  <a:lnTo>
                    <a:pt x="143268" y="51816"/>
                  </a:lnTo>
                  <a:lnTo>
                    <a:pt x="140220" y="53340"/>
                  </a:lnTo>
                  <a:lnTo>
                    <a:pt x="135648" y="57912"/>
                  </a:lnTo>
                  <a:lnTo>
                    <a:pt x="134124" y="60960"/>
                  </a:lnTo>
                  <a:lnTo>
                    <a:pt x="132600" y="62484"/>
                  </a:lnTo>
                  <a:lnTo>
                    <a:pt x="132600" y="74676"/>
                  </a:lnTo>
                  <a:lnTo>
                    <a:pt x="134124" y="76200"/>
                  </a:lnTo>
                  <a:lnTo>
                    <a:pt x="134124" y="79248"/>
                  </a:lnTo>
                  <a:lnTo>
                    <a:pt x="137172" y="82296"/>
                  </a:lnTo>
                  <a:lnTo>
                    <a:pt x="140220" y="83820"/>
                  </a:lnTo>
                  <a:lnTo>
                    <a:pt x="141744" y="85344"/>
                  </a:lnTo>
                  <a:lnTo>
                    <a:pt x="144792" y="85344"/>
                  </a:lnTo>
                  <a:lnTo>
                    <a:pt x="146316" y="86868"/>
                  </a:lnTo>
                  <a:lnTo>
                    <a:pt x="158508" y="86868"/>
                  </a:lnTo>
                  <a:lnTo>
                    <a:pt x="160032" y="85344"/>
                  </a:lnTo>
                  <a:lnTo>
                    <a:pt x="164604" y="85344"/>
                  </a:lnTo>
                  <a:lnTo>
                    <a:pt x="164604" y="83820"/>
                  </a:lnTo>
                  <a:lnTo>
                    <a:pt x="166128" y="83820"/>
                  </a:lnTo>
                  <a:lnTo>
                    <a:pt x="167652" y="82296"/>
                  </a:lnTo>
                  <a:lnTo>
                    <a:pt x="169176" y="82296"/>
                  </a:lnTo>
                  <a:lnTo>
                    <a:pt x="169176" y="86868"/>
                  </a:lnTo>
                  <a:lnTo>
                    <a:pt x="181368" y="86868"/>
                  </a:lnTo>
                  <a:lnTo>
                    <a:pt x="181368" y="82296"/>
                  </a:lnTo>
                  <a:lnTo>
                    <a:pt x="181368" y="77724"/>
                  </a:lnTo>
                  <a:lnTo>
                    <a:pt x="181368" y="59436"/>
                  </a:lnTo>
                  <a:lnTo>
                    <a:pt x="181368" y="39624"/>
                  </a:lnTo>
                  <a:close/>
                </a:path>
              </a:pathLst>
            </a:custGeom>
            <a:solidFill>
              <a:srgbClr val="2423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40" name="Google Shape;340;g10f7e746831_8_223"/>
            <p:cNvPicPr preferRelativeResize="0"/>
            <p:nvPr/>
          </p:nvPicPr>
          <p:blipFill rotWithShape="1">
            <a:blip r:embed="rId3">
              <a:alphaModFix/>
            </a:blip>
            <a:srcRect/>
            <a:stretch/>
          </p:blipFill>
          <p:spPr>
            <a:xfrm>
              <a:off x="1664208" y="3115055"/>
              <a:ext cx="1173479" cy="111251"/>
            </a:xfrm>
            <a:prstGeom prst="rect">
              <a:avLst/>
            </a:prstGeom>
            <a:noFill/>
            <a:ln>
              <a:noFill/>
            </a:ln>
          </p:spPr>
        </p:pic>
      </p:grpSp>
      <p:sp>
        <p:nvSpPr>
          <p:cNvPr id="341" name="Google Shape;341;g10f7e746831_8_223"/>
          <p:cNvSpPr/>
          <p:nvPr/>
        </p:nvSpPr>
        <p:spPr>
          <a:xfrm>
            <a:off x="1555867" y="9202412"/>
            <a:ext cx="4453928" cy="14002"/>
          </a:xfrm>
          <a:custGeom>
            <a:avLst/>
            <a:gdLst/>
            <a:ahLst/>
            <a:cxnLst/>
            <a:rect l="l" t="t" r="r" b="b"/>
            <a:pathLst>
              <a:path w="2394585" h="7620" extrusionOk="0">
                <a:moveTo>
                  <a:pt x="7620" y="0"/>
                </a:moveTo>
                <a:lnTo>
                  <a:pt x="0" y="0"/>
                </a:lnTo>
                <a:lnTo>
                  <a:pt x="0" y="7620"/>
                </a:lnTo>
                <a:lnTo>
                  <a:pt x="7620" y="7620"/>
                </a:lnTo>
                <a:lnTo>
                  <a:pt x="7620" y="0"/>
                </a:lnTo>
                <a:close/>
              </a:path>
              <a:path w="2394585" h="7620" extrusionOk="0">
                <a:moveTo>
                  <a:pt x="50292" y="0"/>
                </a:moveTo>
                <a:lnTo>
                  <a:pt x="42672" y="0"/>
                </a:lnTo>
                <a:lnTo>
                  <a:pt x="42672" y="7620"/>
                </a:lnTo>
                <a:lnTo>
                  <a:pt x="50292" y="7620"/>
                </a:lnTo>
                <a:lnTo>
                  <a:pt x="50292" y="0"/>
                </a:lnTo>
                <a:close/>
              </a:path>
              <a:path w="2394585" h="7620" extrusionOk="0">
                <a:moveTo>
                  <a:pt x="94488" y="0"/>
                </a:moveTo>
                <a:lnTo>
                  <a:pt x="86868" y="0"/>
                </a:lnTo>
                <a:lnTo>
                  <a:pt x="86868" y="7620"/>
                </a:lnTo>
                <a:lnTo>
                  <a:pt x="94488" y="7620"/>
                </a:lnTo>
                <a:lnTo>
                  <a:pt x="94488" y="0"/>
                </a:lnTo>
                <a:close/>
              </a:path>
              <a:path w="2394585" h="7620" extrusionOk="0">
                <a:moveTo>
                  <a:pt x="137160" y="0"/>
                </a:moveTo>
                <a:lnTo>
                  <a:pt x="129540" y="0"/>
                </a:lnTo>
                <a:lnTo>
                  <a:pt x="129540" y="7620"/>
                </a:lnTo>
                <a:lnTo>
                  <a:pt x="137160" y="7620"/>
                </a:lnTo>
                <a:lnTo>
                  <a:pt x="137160" y="0"/>
                </a:lnTo>
                <a:close/>
              </a:path>
              <a:path w="2394585" h="7620" extrusionOk="0">
                <a:moveTo>
                  <a:pt x="181356" y="0"/>
                </a:moveTo>
                <a:lnTo>
                  <a:pt x="173736" y="0"/>
                </a:lnTo>
                <a:lnTo>
                  <a:pt x="173736" y="7620"/>
                </a:lnTo>
                <a:lnTo>
                  <a:pt x="181356" y="7620"/>
                </a:lnTo>
                <a:lnTo>
                  <a:pt x="181356" y="0"/>
                </a:lnTo>
                <a:close/>
              </a:path>
              <a:path w="2394585" h="7620" extrusionOk="0">
                <a:moveTo>
                  <a:pt x="224028" y="0"/>
                </a:moveTo>
                <a:lnTo>
                  <a:pt x="216408" y="0"/>
                </a:lnTo>
                <a:lnTo>
                  <a:pt x="216408" y="7620"/>
                </a:lnTo>
                <a:lnTo>
                  <a:pt x="224028" y="7620"/>
                </a:lnTo>
                <a:lnTo>
                  <a:pt x="224028" y="0"/>
                </a:lnTo>
                <a:close/>
              </a:path>
              <a:path w="2394585" h="7620" extrusionOk="0">
                <a:moveTo>
                  <a:pt x="268224" y="0"/>
                </a:moveTo>
                <a:lnTo>
                  <a:pt x="260604" y="0"/>
                </a:lnTo>
                <a:lnTo>
                  <a:pt x="260604" y="7620"/>
                </a:lnTo>
                <a:lnTo>
                  <a:pt x="268224" y="7620"/>
                </a:lnTo>
                <a:lnTo>
                  <a:pt x="268224" y="0"/>
                </a:lnTo>
                <a:close/>
              </a:path>
              <a:path w="2394585" h="7620" extrusionOk="0">
                <a:moveTo>
                  <a:pt x="310896" y="0"/>
                </a:moveTo>
                <a:lnTo>
                  <a:pt x="303276" y="0"/>
                </a:lnTo>
                <a:lnTo>
                  <a:pt x="303276" y="7620"/>
                </a:lnTo>
                <a:lnTo>
                  <a:pt x="310896" y="7620"/>
                </a:lnTo>
                <a:lnTo>
                  <a:pt x="310896" y="0"/>
                </a:lnTo>
                <a:close/>
              </a:path>
              <a:path w="2394585" h="7620" extrusionOk="0">
                <a:moveTo>
                  <a:pt x="353568" y="0"/>
                </a:moveTo>
                <a:lnTo>
                  <a:pt x="347472" y="0"/>
                </a:lnTo>
                <a:lnTo>
                  <a:pt x="347472" y="7620"/>
                </a:lnTo>
                <a:lnTo>
                  <a:pt x="353568" y="7620"/>
                </a:lnTo>
                <a:lnTo>
                  <a:pt x="353568" y="0"/>
                </a:lnTo>
                <a:close/>
              </a:path>
              <a:path w="2394585" h="7620" extrusionOk="0">
                <a:moveTo>
                  <a:pt x="397764" y="0"/>
                </a:moveTo>
                <a:lnTo>
                  <a:pt x="390144" y="0"/>
                </a:lnTo>
                <a:lnTo>
                  <a:pt x="390144" y="7620"/>
                </a:lnTo>
                <a:lnTo>
                  <a:pt x="397764" y="7620"/>
                </a:lnTo>
                <a:lnTo>
                  <a:pt x="397764" y="0"/>
                </a:lnTo>
                <a:close/>
              </a:path>
              <a:path w="2394585" h="7620" extrusionOk="0">
                <a:moveTo>
                  <a:pt x="440448" y="0"/>
                </a:moveTo>
                <a:lnTo>
                  <a:pt x="434340" y="0"/>
                </a:lnTo>
                <a:lnTo>
                  <a:pt x="434340" y="7620"/>
                </a:lnTo>
                <a:lnTo>
                  <a:pt x="440448" y="7620"/>
                </a:lnTo>
                <a:lnTo>
                  <a:pt x="440448" y="0"/>
                </a:lnTo>
                <a:close/>
              </a:path>
              <a:path w="2394585" h="7620" extrusionOk="0">
                <a:moveTo>
                  <a:pt x="484632" y="0"/>
                </a:moveTo>
                <a:lnTo>
                  <a:pt x="477024" y="0"/>
                </a:lnTo>
                <a:lnTo>
                  <a:pt x="477024" y="7620"/>
                </a:lnTo>
                <a:lnTo>
                  <a:pt x="484632" y="7620"/>
                </a:lnTo>
                <a:lnTo>
                  <a:pt x="484632" y="0"/>
                </a:lnTo>
                <a:close/>
              </a:path>
              <a:path w="2394585" h="7620" extrusionOk="0">
                <a:moveTo>
                  <a:pt x="527304" y="0"/>
                </a:moveTo>
                <a:lnTo>
                  <a:pt x="521208" y="0"/>
                </a:lnTo>
                <a:lnTo>
                  <a:pt x="521208" y="7620"/>
                </a:lnTo>
                <a:lnTo>
                  <a:pt x="527304" y="7620"/>
                </a:lnTo>
                <a:lnTo>
                  <a:pt x="527304" y="0"/>
                </a:lnTo>
                <a:close/>
              </a:path>
              <a:path w="2394585" h="7620" extrusionOk="0">
                <a:moveTo>
                  <a:pt x="571500" y="0"/>
                </a:moveTo>
                <a:lnTo>
                  <a:pt x="563880" y="0"/>
                </a:lnTo>
                <a:lnTo>
                  <a:pt x="563880" y="7620"/>
                </a:lnTo>
                <a:lnTo>
                  <a:pt x="571500" y="7620"/>
                </a:lnTo>
                <a:lnTo>
                  <a:pt x="571500" y="0"/>
                </a:lnTo>
                <a:close/>
              </a:path>
              <a:path w="2394585" h="7620" extrusionOk="0">
                <a:moveTo>
                  <a:pt x="614184" y="1524"/>
                </a:moveTo>
                <a:lnTo>
                  <a:pt x="608076" y="1524"/>
                </a:lnTo>
                <a:lnTo>
                  <a:pt x="608076" y="7620"/>
                </a:lnTo>
                <a:lnTo>
                  <a:pt x="614184" y="7620"/>
                </a:lnTo>
                <a:lnTo>
                  <a:pt x="614184" y="1524"/>
                </a:lnTo>
                <a:close/>
              </a:path>
              <a:path w="2394585" h="7620" extrusionOk="0">
                <a:moveTo>
                  <a:pt x="658380" y="1524"/>
                </a:moveTo>
                <a:lnTo>
                  <a:pt x="650748" y="1524"/>
                </a:lnTo>
                <a:lnTo>
                  <a:pt x="650748" y="7620"/>
                </a:lnTo>
                <a:lnTo>
                  <a:pt x="658380" y="7620"/>
                </a:lnTo>
                <a:lnTo>
                  <a:pt x="658380" y="1524"/>
                </a:lnTo>
                <a:close/>
              </a:path>
              <a:path w="2394585" h="7620" extrusionOk="0">
                <a:moveTo>
                  <a:pt x="701040" y="1524"/>
                </a:moveTo>
                <a:lnTo>
                  <a:pt x="694944" y="1524"/>
                </a:lnTo>
                <a:lnTo>
                  <a:pt x="694944" y="7620"/>
                </a:lnTo>
                <a:lnTo>
                  <a:pt x="701040" y="7620"/>
                </a:lnTo>
                <a:lnTo>
                  <a:pt x="701040" y="1524"/>
                </a:lnTo>
                <a:close/>
              </a:path>
              <a:path w="2394585" h="7620" extrusionOk="0">
                <a:moveTo>
                  <a:pt x="745236" y="1524"/>
                </a:moveTo>
                <a:lnTo>
                  <a:pt x="737628" y="1524"/>
                </a:lnTo>
                <a:lnTo>
                  <a:pt x="737628" y="7620"/>
                </a:lnTo>
                <a:lnTo>
                  <a:pt x="745236" y="7620"/>
                </a:lnTo>
                <a:lnTo>
                  <a:pt x="745236" y="1524"/>
                </a:lnTo>
                <a:close/>
              </a:path>
              <a:path w="2394585" h="7620" extrusionOk="0">
                <a:moveTo>
                  <a:pt x="787920" y="1524"/>
                </a:moveTo>
                <a:lnTo>
                  <a:pt x="781824" y="1524"/>
                </a:lnTo>
                <a:lnTo>
                  <a:pt x="781824" y="7620"/>
                </a:lnTo>
                <a:lnTo>
                  <a:pt x="787920" y="7620"/>
                </a:lnTo>
                <a:lnTo>
                  <a:pt x="787920" y="1524"/>
                </a:lnTo>
                <a:close/>
              </a:path>
              <a:path w="2394585" h="7620" extrusionOk="0">
                <a:moveTo>
                  <a:pt x="832116" y="1524"/>
                </a:moveTo>
                <a:lnTo>
                  <a:pt x="824484" y="1524"/>
                </a:lnTo>
                <a:lnTo>
                  <a:pt x="824484" y="7620"/>
                </a:lnTo>
                <a:lnTo>
                  <a:pt x="832116" y="7620"/>
                </a:lnTo>
                <a:lnTo>
                  <a:pt x="832116" y="1524"/>
                </a:lnTo>
                <a:close/>
              </a:path>
              <a:path w="2394585" h="7620" extrusionOk="0">
                <a:moveTo>
                  <a:pt x="874776" y="1524"/>
                </a:moveTo>
                <a:lnTo>
                  <a:pt x="868680" y="1524"/>
                </a:lnTo>
                <a:lnTo>
                  <a:pt x="868680" y="7620"/>
                </a:lnTo>
                <a:lnTo>
                  <a:pt x="874776" y="7620"/>
                </a:lnTo>
                <a:lnTo>
                  <a:pt x="874776" y="1524"/>
                </a:lnTo>
                <a:close/>
              </a:path>
              <a:path w="2394585" h="7620" extrusionOk="0">
                <a:moveTo>
                  <a:pt x="918984" y="1524"/>
                </a:moveTo>
                <a:lnTo>
                  <a:pt x="911352" y="1524"/>
                </a:lnTo>
                <a:lnTo>
                  <a:pt x="911352" y="7620"/>
                </a:lnTo>
                <a:lnTo>
                  <a:pt x="918984" y="7620"/>
                </a:lnTo>
                <a:lnTo>
                  <a:pt x="918984" y="1524"/>
                </a:lnTo>
                <a:close/>
              </a:path>
              <a:path w="2394585" h="7620" extrusionOk="0">
                <a:moveTo>
                  <a:pt x="961644" y="1524"/>
                </a:moveTo>
                <a:lnTo>
                  <a:pt x="954036" y="1524"/>
                </a:lnTo>
                <a:lnTo>
                  <a:pt x="954036" y="7620"/>
                </a:lnTo>
                <a:lnTo>
                  <a:pt x="961644" y="7620"/>
                </a:lnTo>
                <a:lnTo>
                  <a:pt x="961644" y="1524"/>
                </a:lnTo>
                <a:close/>
              </a:path>
              <a:path w="2394585" h="7620" extrusionOk="0">
                <a:moveTo>
                  <a:pt x="1005840" y="1524"/>
                </a:moveTo>
                <a:lnTo>
                  <a:pt x="998232" y="1524"/>
                </a:lnTo>
                <a:lnTo>
                  <a:pt x="998232" y="7620"/>
                </a:lnTo>
                <a:lnTo>
                  <a:pt x="1005840" y="7620"/>
                </a:lnTo>
                <a:lnTo>
                  <a:pt x="1005840" y="1524"/>
                </a:lnTo>
                <a:close/>
              </a:path>
              <a:path w="2394585" h="7620" extrusionOk="0">
                <a:moveTo>
                  <a:pt x="1048524" y="1524"/>
                </a:moveTo>
                <a:lnTo>
                  <a:pt x="1040892" y="1524"/>
                </a:lnTo>
                <a:lnTo>
                  <a:pt x="1040892" y="7620"/>
                </a:lnTo>
                <a:lnTo>
                  <a:pt x="1048524" y="7620"/>
                </a:lnTo>
                <a:lnTo>
                  <a:pt x="1048524" y="1524"/>
                </a:lnTo>
                <a:close/>
              </a:path>
              <a:path w="2394585" h="7620" extrusionOk="0">
                <a:moveTo>
                  <a:pt x="1092720" y="1524"/>
                </a:moveTo>
                <a:lnTo>
                  <a:pt x="1085088" y="1524"/>
                </a:lnTo>
                <a:lnTo>
                  <a:pt x="1085088" y="7620"/>
                </a:lnTo>
                <a:lnTo>
                  <a:pt x="1092720" y="7620"/>
                </a:lnTo>
                <a:lnTo>
                  <a:pt x="1092720" y="1524"/>
                </a:lnTo>
                <a:close/>
              </a:path>
              <a:path w="2394585" h="7620" extrusionOk="0">
                <a:moveTo>
                  <a:pt x="1135380" y="0"/>
                </a:moveTo>
                <a:lnTo>
                  <a:pt x="1127772" y="0"/>
                </a:lnTo>
                <a:lnTo>
                  <a:pt x="1127772" y="7620"/>
                </a:lnTo>
                <a:lnTo>
                  <a:pt x="1135380" y="7620"/>
                </a:lnTo>
                <a:lnTo>
                  <a:pt x="1135380" y="0"/>
                </a:lnTo>
                <a:close/>
              </a:path>
              <a:path w="2394585" h="7620" extrusionOk="0">
                <a:moveTo>
                  <a:pt x="1179576" y="0"/>
                </a:moveTo>
                <a:lnTo>
                  <a:pt x="1171968" y="0"/>
                </a:lnTo>
                <a:lnTo>
                  <a:pt x="1171968" y="7620"/>
                </a:lnTo>
                <a:lnTo>
                  <a:pt x="1179576" y="7620"/>
                </a:lnTo>
                <a:lnTo>
                  <a:pt x="1179576" y="0"/>
                </a:lnTo>
                <a:close/>
              </a:path>
              <a:path w="2394585" h="7620" extrusionOk="0">
                <a:moveTo>
                  <a:pt x="1222260" y="0"/>
                </a:moveTo>
                <a:lnTo>
                  <a:pt x="1214628" y="0"/>
                </a:lnTo>
                <a:lnTo>
                  <a:pt x="1214628" y="7620"/>
                </a:lnTo>
                <a:lnTo>
                  <a:pt x="1222260" y="7620"/>
                </a:lnTo>
                <a:lnTo>
                  <a:pt x="1222260" y="0"/>
                </a:lnTo>
                <a:close/>
              </a:path>
              <a:path w="2394585" h="7620" extrusionOk="0">
                <a:moveTo>
                  <a:pt x="1266456" y="0"/>
                </a:moveTo>
                <a:lnTo>
                  <a:pt x="1258836" y="0"/>
                </a:lnTo>
                <a:lnTo>
                  <a:pt x="1258836" y="7620"/>
                </a:lnTo>
                <a:lnTo>
                  <a:pt x="1266456" y="7620"/>
                </a:lnTo>
                <a:lnTo>
                  <a:pt x="1266456" y="0"/>
                </a:lnTo>
                <a:close/>
              </a:path>
              <a:path w="2394585" h="7620" extrusionOk="0">
                <a:moveTo>
                  <a:pt x="1309128" y="1524"/>
                </a:moveTo>
                <a:lnTo>
                  <a:pt x="1301508" y="1524"/>
                </a:lnTo>
                <a:lnTo>
                  <a:pt x="1301508" y="7620"/>
                </a:lnTo>
                <a:lnTo>
                  <a:pt x="1309128" y="7620"/>
                </a:lnTo>
                <a:lnTo>
                  <a:pt x="1309128" y="1524"/>
                </a:lnTo>
                <a:close/>
              </a:path>
              <a:path w="2394585" h="7620" extrusionOk="0">
                <a:moveTo>
                  <a:pt x="1353324" y="1524"/>
                </a:moveTo>
                <a:lnTo>
                  <a:pt x="1345704" y="1524"/>
                </a:lnTo>
                <a:lnTo>
                  <a:pt x="1345704" y="7620"/>
                </a:lnTo>
                <a:lnTo>
                  <a:pt x="1353324" y="7620"/>
                </a:lnTo>
                <a:lnTo>
                  <a:pt x="1353324" y="1524"/>
                </a:lnTo>
                <a:close/>
              </a:path>
              <a:path w="2394585" h="7620" extrusionOk="0">
                <a:moveTo>
                  <a:pt x="1395984" y="1524"/>
                </a:moveTo>
                <a:lnTo>
                  <a:pt x="1388364" y="1524"/>
                </a:lnTo>
                <a:lnTo>
                  <a:pt x="1388364" y="7620"/>
                </a:lnTo>
                <a:lnTo>
                  <a:pt x="1395984" y="7620"/>
                </a:lnTo>
                <a:lnTo>
                  <a:pt x="1395984" y="1524"/>
                </a:lnTo>
                <a:close/>
              </a:path>
              <a:path w="2394585" h="7620" extrusionOk="0">
                <a:moveTo>
                  <a:pt x="1440180" y="1524"/>
                </a:moveTo>
                <a:lnTo>
                  <a:pt x="1432560" y="1524"/>
                </a:lnTo>
                <a:lnTo>
                  <a:pt x="1432560" y="7620"/>
                </a:lnTo>
                <a:lnTo>
                  <a:pt x="1440180" y="7620"/>
                </a:lnTo>
                <a:lnTo>
                  <a:pt x="1440180" y="1524"/>
                </a:lnTo>
                <a:close/>
              </a:path>
              <a:path w="2394585" h="7620" extrusionOk="0">
                <a:moveTo>
                  <a:pt x="1482852" y="1524"/>
                </a:moveTo>
                <a:lnTo>
                  <a:pt x="1475244" y="1524"/>
                </a:lnTo>
                <a:lnTo>
                  <a:pt x="1475244" y="7620"/>
                </a:lnTo>
                <a:lnTo>
                  <a:pt x="1482852" y="7620"/>
                </a:lnTo>
                <a:lnTo>
                  <a:pt x="1482852" y="1524"/>
                </a:lnTo>
                <a:close/>
              </a:path>
              <a:path w="2394585" h="7620" extrusionOk="0">
                <a:moveTo>
                  <a:pt x="1525536" y="1524"/>
                </a:moveTo>
                <a:lnTo>
                  <a:pt x="1519440" y="1524"/>
                </a:lnTo>
                <a:lnTo>
                  <a:pt x="1519440" y="7620"/>
                </a:lnTo>
                <a:lnTo>
                  <a:pt x="1525536" y="7620"/>
                </a:lnTo>
                <a:lnTo>
                  <a:pt x="1525536" y="1524"/>
                </a:lnTo>
                <a:close/>
              </a:path>
              <a:path w="2394585" h="7620" extrusionOk="0">
                <a:moveTo>
                  <a:pt x="1569732" y="1524"/>
                </a:moveTo>
                <a:lnTo>
                  <a:pt x="1562112" y="1524"/>
                </a:lnTo>
                <a:lnTo>
                  <a:pt x="1562112" y="7620"/>
                </a:lnTo>
                <a:lnTo>
                  <a:pt x="1569732" y="7620"/>
                </a:lnTo>
                <a:lnTo>
                  <a:pt x="1569732" y="1524"/>
                </a:lnTo>
                <a:close/>
              </a:path>
              <a:path w="2394585" h="7620" extrusionOk="0">
                <a:moveTo>
                  <a:pt x="1612404" y="1524"/>
                </a:moveTo>
                <a:lnTo>
                  <a:pt x="1606308" y="1524"/>
                </a:lnTo>
                <a:lnTo>
                  <a:pt x="1606308" y="7620"/>
                </a:lnTo>
                <a:lnTo>
                  <a:pt x="1612404" y="7620"/>
                </a:lnTo>
                <a:lnTo>
                  <a:pt x="1612404" y="1524"/>
                </a:lnTo>
                <a:close/>
              </a:path>
              <a:path w="2394585" h="7620" extrusionOk="0">
                <a:moveTo>
                  <a:pt x="1656600" y="1524"/>
                </a:moveTo>
                <a:lnTo>
                  <a:pt x="1648968" y="1524"/>
                </a:lnTo>
                <a:lnTo>
                  <a:pt x="1648968" y="7620"/>
                </a:lnTo>
                <a:lnTo>
                  <a:pt x="1656600" y="7620"/>
                </a:lnTo>
                <a:lnTo>
                  <a:pt x="1656600" y="1524"/>
                </a:lnTo>
                <a:close/>
              </a:path>
              <a:path w="2394585" h="7620" extrusionOk="0">
                <a:moveTo>
                  <a:pt x="1699260" y="1524"/>
                </a:moveTo>
                <a:lnTo>
                  <a:pt x="1693164" y="1524"/>
                </a:lnTo>
                <a:lnTo>
                  <a:pt x="1693164" y="7620"/>
                </a:lnTo>
                <a:lnTo>
                  <a:pt x="1699260" y="7620"/>
                </a:lnTo>
                <a:lnTo>
                  <a:pt x="1699260" y="1524"/>
                </a:lnTo>
                <a:close/>
              </a:path>
              <a:path w="2394585" h="7620" extrusionOk="0">
                <a:moveTo>
                  <a:pt x="1743456" y="1524"/>
                </a:moveTo>
                <a:lnTo>
                  <a:pt x="1735848" y="1524"/>
                </a:lnTo>
                <a:lnTo>
                  <a:pt x="1735848" y="7620"/>
                </a:lnTo>
                <a:lnTo>
                  <a:pt x="1743456" y="7620"/>
                </a:lnTo>
                <a:lnTo>
                  <a:pt x="1743456" y="1524"/>
                </a:lnTo>
                <a:close/>
              </a:path>
              <a:path w="2394585" h="7620" extrusionOk="0">
                <a:moveTo>
                  <a:pt x="1786140" y="0"/>
                </a:moveTo>
                <a:lnTo>
                  <a:pt x="1780044" y="0"/>
                </a:lnTo>
                <a:lnTo>
                  <a:pt x="1780044" y="1524"/>
                </a:lnTo>
                <a:lnTo>
                  <a:pt x="1780044" y="7620"/>
                </a:lnTo>
                <a:lnTo>
                  <a:pt x="1786140" y="7620"/>
                </a:lnTo>
                <a:lnTo>
                  <a:pt x="1786140" y="1524"/>
                </a:lnTo>
                <a:lnTo>
                  <a:pt x="1786140" y="0"/>
                </a:lnTo>
                <a:close/>
              </a:path>
              <a:path w="2394585" h="7620" extrusionOk="0">
                <a:moveTo>
                  <a:pt x="1830336" y="0"/>
                </a:moveTo>
                <a:lnTo>
                  <a:pt x="1822716" y="0"/>
                </a:lnTo>
                <a:lnTo>
                  <a:pt x="1822716" y="7620"/>
                </a:lnTo>
                <a:lnTo>
                  <a:pt x="1830336" y="7620"/>
                </a:lnTo>
                <a:lnTo>
                  <a:pt x="1830336" y="0"/>
                </a:lnTo>
                <a:close/>
              </a:path>
              <a:path w="2394585" h="7620" extrusionOk="0">
                <a:moveTo>
                  <a:pt x="1873008" y="0"/>
                </a:moveTo>
                <a:lnTo>
                  <a:pt x="1866912" y="0"/>
                </a:lnTo>
                <a:lnTo>
                  <a:pt x="1866912" y="7620"/>
                </a:lnTo>
                <a:lnTo>
                  <a:pt x="1873008" y="7620"/>
                </a:lnTo>
                <a:lnTo>
                  <a:pt x="1873008" y="0"/>
                </a:lnTo>
                <a:close/>
              </a:path>
              <a:path w="2394585" h="7620" extrusionOk="0">
                <a:moveTo>
                  <a:pt x="1917204" y="0"/>
                </a:moveTo>
                <a:lnTo>
                  <a:pt x="1909572" y="0"/>
                </a:lnTo>
                <a:lnTo>
                  <a:pt x="1909572" y="7620"/>
                </a:lnTo>
                <a:lnTo>
                  <a:pt x="1917204" y="7620"/>
                </a:lnTo>
                <a:lnTo>
                  <a:pt x="1917204" y="0"/>
                </a:lnTo>
                <a:close/>
              </a:path>
              <a:path w="2394585" h="7620" extrusionOk="0">
                <a:moveTo>
                  <a:pt x="1959864" y="0"/>
                </a:moveTo>
                <a:lnTo>
                  <a:pt x="1953768" y="0"/>
                </a:lnTo>
                <a:lnTo>
                  <a:pt x="1953768" y="7620"/>
                </a:lnTo>
                <a:lnTo>
                  <a:pt x="1959864" y="7620"/>
                </a:lnTo>
                <a:lnTo>
                  <a:pt x="1959864" y="0"/>
                </a:lnTo>
                <a:close/>
              </a:path>
              <a:path w="2394585" h="7620" extrusionOk="0">
                <a:moveTo>
                  <a:pt x="2004060" y="0"/>
                </a:moveTo>
                <a:lnTo>
                  <a:pt x="1996452" y="0"/>
                </a:lnTo>
                <a:lnTo>
                  <a:pt x="1996452" y="7620"/>
                </a:lnTo>
                <a:lnTo>
                  <a:pt x="2004060" y="7620"/>
                </a:lnTo>
                <a:lnTo>
                  <a:pt x="2004060" y="0"/>
                </a:lnTo>
                <a:close/>
              </a:path>
              <a:path w="2394585" h="7620" extrusionOk="0">
                <a:moveTo>
                  <a:pt x="2046744" y="0"/>
                </a:moveTo>
                <a:lnTo>
                  <a:pt x="2040648" y="0"/>
                </a:lnTo>
                <a:lnTo>
                  <a:pt x="2040648" y="7620"/>
                </a:lnTo>
                <a:lnTo>
                  <a:pt x="2046744" y="7620"/>
                </a:lnTo>
                <a:lnTo>
                  <a:pt x="2046744" y="0"/>
                </a:lnTo>
                <a:close/>
              </a:path>
              <a:path w="2394585" h="7620" extrusionOk="0">
                <a:moveTo>
                  <a:pt x="2090940" y="0"/>
                </a:moveTo>
                <a:lnTo>
                  <a:pt x="2083320" y="0"/>
                </a:lnTo>
                <a:lnTo>
                  <a:pt x="2083320" y="7620"/>
                </a:lnTo>
                <a:lnTo>
                  <a:pt x="2090940" y="7620"/>
                </a:lnTo>
                <a:lnTo>
                  <a:pt x="2090940" y="0"/>
                </a:lnTo>
                <a:close/>
              </a:path>
              <a:path w="2394585" h="7620" extrusionOk="0">
                <a:moveTo>
                  <a:pt x="2133612" y="0"/>
                </a:moveTo>
                <a:lnTo>
                  <a:pt x="2125992" y="0"/>
                </a:lnTo>
                <a:lnTo>
                  <a:pt x="2125992" y="7620"/>
                </a:lnTo>
                <a:lnTo>
                  <a:pt x="2133612" y="7620"/>
                </a:lnTo>
                <a:lnTo>
                  <a:pt x="2133612" y="0"/>
                </a:lnTo>
                <a:close/>
              </a:path>
              <a:path w="2394585" h="7620" extrusionOk="0">
                <a:moveTo>
                  <a:pt x="2177808" y="0"/>
                </a:moveTo>
                <a:lnTo>
                  <a:pt x="2170176" y="0"/>
                </a:lnTo>
                <a:lnTo>
                  <a:pt x="2170176" y="7620"/>
                </a:lnTo>
                <a:lnTo>
                  <a:pt x="2177808" y="7620"/>
                </a:lnTo>
                <a:lnTo>
                  <a:pt x="2177808" y="0"/>
                </a:lnTo>
                <a:close/>
              </a:path>
              <a:path w="2394585" h="7620" extrusionOk="0">
                <a:moveTo>
                  <a:pt x="2220468" y="0"/>
                </a:moveTo>
                <a:lnTo>
                  <a:pt x="2212860" y="0"/>
                </a:lnTo>
                <a:lnTo>
                  <a:pt x="2212860" y="7620"/>
                </a:lnTo>
                <a:lnTo>
                  <a:pt x="2220468" y="7620"/>
                </a:lnTo>
                <a:lnTo>
                  <a:pt x="2220468" y="0"/>
                </a:lnTo>
                <a:close/>
              </a:path>
              <a:path w="2394585" h="7620" extrusionOk="0">
                <a:moveTo>
                  <a:pt x="2264664" y="0"/>
                </a:moveTo>
                <a:lnTo>
                  <a:pt x="2257056" y="0"/>
                </a:lnTo>
                <a:lnTo>
                  <a:pt x="2257056" y="7620"/>
                </a:lnTo>
                <a:lnTo>
                  <a:pt x="2264664" y="7620"/>
                </a:lnTo>
                <a:lnTo>
                  <a:pt x="2264664" y="0"/>
                </a:lnTo>
                <a:close/>
              </a:path>
              <a:path w="2394585" h="7620" extrusionOk="0">
                <a:moveTo>
                  <a:pt x="2307348" y="0"/>
                </a:moveTo>
                <a:lnTo>
                  <a:pt x="2299728" y="0"/>
                </a:lnTo>
                <a:lnTo>
                  <a:pt x="2299728" y="7620"/>
                </a:lnTo>
                <a:lnTo>
                  <a:pt x="2307348" y="7620"/>
                </a:lnTo>
                <a:lnTo>
                  <a:pt x="2307348" y="0"/>
                </a:lnTo>
                <a:close/>
              </a:path>
              <a:path w="2394585" h="7620" extrusionOk="0">
                <a:moveTo>
                  <a:pt x="2351544" y="0"/>
                </a:moveTo>
                <a:lnTo>
                  <a:pt x="2343924" y="0"/>
                </a:lnTo>
                <a:lnTo>
                  <a:pt x="2343924" y="7620"/>
                </a:lnTo>
                <a:lnTo>
                  <a:pt x="2351544" y="7620"/>
                </a:lnTo>
                <a:lnTo>
                  <a:pt x="2351544" y="0"/>
                </a:lnTo>
                <a:close/>
              </a:path>
              <a:path w="2394585" h="7620" extrusionOk="0">
                <a:moveTo>
                  <a:pt x="2394216" y="0"/>
                </a:moveTo>
                <a:lnTo>
                  <a:pt x="2386596" y="0"/>
                </a:lnTo>
                <a:lnTo>
                  <a:pt x="2386596" y="7620"/>
                </a:lnTo>
                <a:lnTo>
                  <a:pt x="2394216" y="7620"/>
                </a:lnTo>
                <a:lnTo>
                  <a:pt x="239421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42" name="Google Shape;342;g10f7e746831_8_223"/>
          <p:cNvSpPr/>
          <p:nvPr/>
        </p:nvSpPr>
        <p:spPr>
          <a:xfrm>
            <a:off x="1331916" y="9140791"/>
            <a:ext cx="82677" cy="129516"/>
          </a:xfrm>
          <a:custGeom>
            <a:avLst/>
            <a:gdLst/>
            <a:ahLst/>
            <a:cxnLst/>
            <a:rect l="l" t="t" r="r" b="b"/>
            <a:pathLst>
              <a:path w="44450" h="70485" extrusionOk="0">
                <a:moveTo>
                  <a:pt x="24384" y="70104"/>
                </a:moveTo>
                <a:lnTo>
                  <a:pt x="18288" y="70104"/>
                </a:lnTo>
                <a:lnTo>
                  <a:pt x="9144" y="65532"/>
                </a:lnTo>
                <a:lnTo>
                  <a:pt x="7620" y="64008"/>
                </a:lnTo>
                <a:lnTo>
                  <a:pt x="6096" y="60960"/>
                </a:lnTo>
                <a:lnTo>
                  <a:pt x="3048" y="57912"/>
                </a:lnTo>
                <a:lnTo>
                  <a:pt x="1524" y="54864"/>
                </a:lnTo>
                <a:lnTo>
                  <a:pt x="1524" y="50292"/>
                </a:lnTo>
                <a:lnTo>
                  <a:pt x="0" y="45720"/>
                </a:lnTo>
                <a:lnTo>
                  <a:pt x="0" y="24384"/>
                </a:lnTo>
                <a:lnTo>
                  <a:pt x="3048" y="15240"/>
                </a:lnTo>
                <a:lnTo>
                  <a:pt x="7620" y="6096"/>
                </a:lnTo>
                <a:lnTo>
                  <a:pt x="12192" y="1524"/>
                </a:lnTo>
                <a:lnTo>
                  <a:pt x="15240" y="0"/>
                </a:lnTo>
                <a:lnTo>
                  <a:pt x="22860" y="0"/>
                </a:lnTo>
                <a:lnTo>
                  <a:pt x="31980" y="2047"/>
                </a:lnTo>
                <a:lnTo>
                  <a:pt x="36256" y="6096"/>
                </a:lnTo>
                <a:lnTo>
                  <a:pt x="22860" y="6096"/>
                </a:lnTo>
                <a:lnTo>
                  <a:pt x="15978" y="8048"/>
                </a:lnTo>
                <a:lnTo>
                  <a:pt x="11239" y="13716"/>
                </a:lnTo>
                <a:lnTo>
                  <a:pt x="8501" y="22812"/>
                </a:lnTo>
                <a:lnTo>
                  <a:pt x="7620" y="35052"/>
                </a:lnTo>
                <a:lnTo>
                  <a:pt x="8477" y="47053"/>
                </a:lnTo>
                <a:lnTo>
                  <a:pt x="11049" y="55626"/>
                </a:lnTo>
                <a:lnTo>
                  <a:pt x="15335" y="60769"/>
                </a:lnTo>
                <a:lnTo>
                  <a:pt x="21336" y="62484"/>
                </a:lnTo>
                <a:lnTo>
                  <a:pt x="37338" y="62484"/>
                </a:lnTo>
                <a:lnTo>
                  <a:pt x="36576" y="64008"/>
                </a:lnTo>
                <a:lnTo>
                  <a:pt x="24384" y="70104"/>
                </a:lnTo>
                <a:close/>
              </a:path>
              <a:path w="44450" h="70485" extrusionOk="0">
                <a:moveTo>
                  <a:pt x="37338" y="62484"/>
                </a:moveTo>
                <a:lnTo>
                  <a:pt x="21336" y="62484"/>
                </a:lnTo>
                <a:lnTo>
                  <a:pt x="27574" y="60769"/>
                </a:lnTo>
                <a:lnTo>
                  <a:pt x="32385" y="55626"/>
                </a:lnTo>
                <a:lnTo>
                  <a:pt x="35480" y="47053"/>
                </a:lnTo>
                <a:lnTo>
                  <a:pt x="36576" y="35052"/>
                </a:lnTo>
                <a:lnTo>
                  <a:pt x="35718" y="22169"/>
                </a:lnTo>
                <a:lnTo>
                  <a:pt x="33147" y="13144"/>
                </a:lnTo>
                <a:lnTo>
                  <a:pt x="28860" y="7834"/>
                </a:lnTo>
                <a:lnTo>
                  <a:pt x="22860" y="6096"/>
                </a:lnTo>
                <a:lnTo>
                  <a:pt x="36256" y="6096"/>
                </a:lnTo>
                <a:lnTo>
                  <a:pt x="38671" y="8382"/>
                </a:lnTo>
                <a:lnTo>
                  <a:pt x="42791" y="19288"/>
                </a:lnTo>
                <a:lnTo>
                  <a:pt x="44196" y="35052"/>
                </a:lnTo>
                <a:lnTo>
                  <a:pt x="44196" y="39624"/>
                </a:lnTo>
                <a:lnTo>
                  <a:pt x="42672" y="44196"/>
                </a:lnTo>
                <a:lnTo>
                  <a:pt x="42672" y="48768"/>
                </a:lnTo>
                <a:lnTo>
                  <a:pt x="39624" y="57912"/>
                </a:lnTo>
                <a:lnTo>
                  <a:pt x="37338" y="6248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43" name="Google Shape;343;g10f7e746831_8_223"/>
          <p:cNvSpPr/>
          <p:nvPr/>
        </p:nvSpPr>
        <p:spPr>
          <a:xfrm>
            <a:off x="1555867" y="8300809"/>
            <a:ext cx="1062990" cy="14002"/>
          </a:xfrm>
          <a:custGeom>
            <a:avLst/>
            <a:gdLst/>
            <a:ahLst/>
            <a:cxnLst/>
            <a:rect l="l" t="t" r="r" b="b"/>
            <a:pathLst>
              <a:path w="571500" h="7620" extrusionOk="0">
                <a:moveTo>
                  <a:pt x="7620" y="0"/>
                </a:moveTo>
                <a:lnTo>
                  <a:pt x="0" y="0"/>
                </a:lnTo>
                <a:lnTo>
                  <a:pt x="0" y="7620"/>
                </a:lnTo>
                <a:lnTo>
                  <a:pt x="7620" y="7620"/>
                </a:lnTo>
                <a:lnTo>
                  <a:pt x="7620" y="0"/>
                </a:lnTo>
                <a:close/>
              </a:path>
              <a:path w="571500" h="7620" extrusionOk="0">
                <a:moveTo>
                  <a:pt x="50292" y="0"/>
                </a:moveTo>
                <a:lnTo>
                  <a:pt x="42672" y="0"/>
                </a:lnTo>
                <a:lnTo>
                  <a:pt x="42672" y="7620"/>
                </a:lnTo>
                <a:lnTo>
                  <a:pt x="50292" y="7620"/>
                </a:lnTo>
                <a:lnTo>
                  <a:pt x="50292" y="0"/>
                </a:lnTo>
                <a:close/>
              </a:path>
              <a:path w="571500" h="7620" extrusionOk="0">
                <a:moveTo>
                  <a:pt x="94488" y="0"/>
                </a:moveTo>
                <a:lnTo>
                  <a:pt x="86868" y="0"/>
                </a:lnTo>
                <a:lnTo>
                  <a:pt x="86868" y="7620"/>
                </a:lnTo>
                <a:lnTo>
                  <a:pt x="94488" y="7620"/>
                </a:lnTo>
                <a:lnTo>
                  <a:pt x="94488" y="0"/>
                </a:lnTo>
                <a:close/>
              </a:path>
              <a:path w="571500" h="7620" extrusionOk="0">
                <a:moveTo>
                  <a:pt x="137160" y="0"/>
                </a:moveTo>
                <a:lnTo>
                  <a:pt x="129540" y="0"/>
                </a:lnTo>
                <a:lnTo>
                  <a:pt x="129540" y="7620"/>
                </a:lnTo>
                <a:lnTo>
                  <a:pt x="137160" y="7620"/>
                </a:lnTo>
                <a:lnTo>
                  <a:pt x="137160" y="0"/>
                </a:lnTo>
                <a:close/>
              </a:path>
              <a:path w="571500" h="7620" extrusionOk="0">
                <a:moveTo>
                  <a:pt x="181356" y="0"/>
                </a:moveTo>
                <a:lnTo>
                  <a:pt x="173736" y="0"/>
                </a:lnTo>
                <a:lnTo>
                  <a:pt x="173736" y="7620"/>
                </a:lnTo>
                <a:lnTo>
                  <a:pt x="181356" y="7620"/>
                </a:lnTo>
                <a:lnTo>
                  <a:pt x="181356" y="0"/>
                </a:lnTo>
                <a:close/>
              </a:path>
              <a:path w="571500" h="7620" extrusionOk="0">
                <a:moveTo>
                  <a:pt x="224028" y="0"/>
                </a:moveTo>
                <a:lnTo>
                  <a:pt x="216408" y="0"/>
                </a:lnTo>
                <a:lnTo>
                  <a:pt x="216408" y="7620"/>
                </a:lnTo>
                <a:lnTo>
                  <a:pt x="224028" y="7620"/>
                </a:lnTo>
                <a:lnTo>
                  <a:pt x="224028" y="0"/>
                </a:lnTo>
                <a:close/>
              </a:path>
              <a:path w="571500" h="7620" extrusionOk="0">
                <a:moveTo>
                  <a:pt x="268224" y="0"/>
                </a:moveTo>
                <a:lnTo>
                  <a:pt x="260604" y="0"/>
                </a:lnTo>
                <a:lnTo>
                  <a:pt x="260604" y="7620"/>
                </a:lnTo>
                <a:lnTo>
                  <a:pt x="268224" y="7620"/>
                </a:lnTo>
                <a:lnTo>
                  <a:pt x="268224" y="0"/>
                </a:lnTo>
                <a:close/>
              </a:path>
              <a:path w="571500" h="7620" extrusionOk="0">
                <a:moveTo>
                  <a:pt x="310896" y="0"/>
                </a:moveTo>
                <a:lnTo>
                  <a:pt x="303276" y="0"/>
                </a:lnTo>
                <a:lnTo>
                  <a:pt x="303276" y="7620"/>
                </a:lnTo>
                <a:lnTo>
                  <a:pt x="310896" y="7620"/>
                </a:lnTo>
                <a:lnTo>
                  <a:pt x="310896" y="0"/>
                </a:lnTo>
                <a:close/>
              </a:path>
              <a:path w="571500" h="7620" extrusionOk="0">
                <a:moveTo>
                  <a:pt x="353568" y="0"/>
                </a:moveTo>
                <a:lnTo>
                  <a:pt x="347472" y="0"/>
                </a:lnTo>
                <a:lnTo>
                  <a:pt x="347472" y="7620"/>
                </a:lnTo>
                <a:lnTo>
                  <a:pt x="353568" y="7620"/>
                </a:lnTo>
                <a:lnTo>
                  <a:pt x="353568" y="0"/>
                </a:lnTo>
                <a:close/>
              </a:path>
              <a:path w="571500" h="7620" extrusionOk="0">
                <a:moveTo>
                  <a:pt x="397764" y="0"/>
                </a:moveTo>
                <a:lnTo>
                  <a:pt x="390144" y="0"/>
                </a:lnTo>
                <a:lnTo>
                  <a:pt x="390144" y="7620"/>
                </a:lnTo>
                <a:lnTo>
                  <a:pt x="397764" y="7620"/>
                </a:lnTo>
                <a:lnTo>
                  <a:pt x="397764" y="0"/>
                </a:lnTo>
                <a:close/>
              </a:path>
              <a:path w="571500" h="7620" extrusionOk="0">
                <a:moveTo>
                  <a:pt x="440448" y="0"/>
                </a:moveTo>
                <a:lnTo>
                  <a:pt x="434340" y="0"/>
                </a:lnTo>
                <a:lnTo>
                  <a:pt x="434340" y="7620"/>
                </a:lnTo>
                <a:lnTo>
                  <a:pt x="440448" y="7620"/>
                </a:lnTo>
                <a:lnTo>
                  <a:pt x="440448" y="0"/>
                </a:lnTo>
                <a:close/>
              </a:path>
              <a:path w="571500" h="7620" extrusionOk="0">
                <a:moveTo>
                  <a:pt x="484632" y="0"/>
                </a:moveTo>
                <a:lnTo>
                  <a:pt x="477024" y="0"/>
                </a:lnTo>
                <a:lnTo>
                  <a:pt x="477024" y="7620"/>
                </a:lnTo>
                <a:lnTo>
                  <a:pt x="484632" y="7620"/>
                </a:lnTo>
                <a:lnTo>
                  <a:pt x="484632" y="0"/>
                </a:lnTo>
                <a:close/>
              </a:path>
              <a:path w="571500" h="7620" extrusionOk="0">
                <a:moveTo>
                  <a:pt x="527304" y="0"/>
                </a:moveTo>
                <a:lnTo>
                  <a:pt x="521208" y="0"/>
                </a:lnTo>
                <a:lnTo>
                  <a:pt x="521208" y="7620"/>
                </a:lnTo>
                <a:lnTo>
                  <a:pt x="527304" y="7620"/>
                </a:lnTo>
                <a:lnTo>
                  <a:pt x="527304" y="0"/>
                </a:lnTo>
                <a:close/>
              </a:path>
              <a:path w="571500" h="7620" extrusionOk="0">
                <a:moveTo>
                  <a:pt x="571500" y="0"/>
                </a:moveTo>
                <a:lnTo>
                  <a:pt x="563880" y="0"/>
                </a:lnTo>
                <a:lnTo>
                  <a:pt x="563880" y="7620"/>
                </a:lnTo>
                <a:lnTo>
                  <a:pt x="571500" y="7620"/>
                </a:lnTo>
                <a:lnTo>
                  <a:pt x="57150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44" name="Google Shape;344;g10f7e746831_8_223"/>
          <p:cNvSpPr/>
          <p:nvPr/>
        </p:nvSpPr>
        <p:spPr>
          <a:xfrm>
            <a:off x="3653869" y="8300809"/>
            <a:ext cx="258659" cy="14002"/>
          </a:xfrm>
          <a:custGeom>
            <a:avLst/>
            <a:gdLst/>
            <a:ahLst/>
            <a:cxnLst/>
            <a:rect l="l" t="t" r="r" b="b"/>
            <a:pathLst>
              <a:path w="139064" h="7620" extrusionOk="0">
                <a:moveTo>
                  <a:pt x="7607" y="0"/>
                </a:moveTo>
                <a:lnTo>
                  <a:pt x="0" y="0"/>
                </a:lnTo>
                <a:lnTo>
                  <a:pt x="0" y="7620"/>
                </a:lnTo>
                <a:lnTo>
                  <a:pt x="7607" y="7620"/>
                </a:lnTo>
                <a:lnTo>
                  <a:pt x="7607" y="0"/>
                </a:lnTo>
                <a:close/>
              </a:path>
              <a:path w="139064" h="7620" extrusionOk="0">
                <a:moveTo>
                  <a:pt x="51803" y="0"/>
                </a:moveTo>
                <a:lnTo>
                  <a:pt x="44196" y="0"/>
                </a:lnTo>
                <a:lnTo>
                  <a:pt x="44196" y="7620"/>
                </a:lnTo>
                <a:lnTo>
                  <a:pt x="51803" y="7620"/>
                </a:lnTo>
                <a:lnTo>
                  <a:pt x="51803" y="0"/>
                </a:lnTo>
                <a:close/>
              </a:path>
              <a:path w="139064" h="7620" extrusionOk="0">
                <a:moveTo>
                  <a:pt x="94488" y="0"/>
                </a:moveTo>
                <a:lnTo>
                  <a:pt x="86855" y="0"/>
                </a:lnTo>
                <a:lnTo>
                  <a:pt x="86855" y="7620"/>
                </a:lnTo>
                <a:lnTo>
                  <a:pt x="94488" y="7620"/>
                </a:lnTo>
                <a:lnTo>
                  <a:pt x="94488" y="0"/>
                </a:lnTo>
                <a:close/>
              </a:path>
              <a:path w="139064" h="7620" extrusionOk="0">
                <a:moveTo>
                  <a:pt x="138684" y="0"/>
                </a:moveTo>
                <a:lnTo>
                  <a:pt x="131064" y="0"/>
                </a:lnTo>
                <a:lnTo>
                  <a:pt x="131064" y="7620"/>
                </a:lnTo>
                <a:lnTo>
                  <a:pt x="138684" y="7620"/>
                </a:lnTo>
                <a:lnTo>
                  <a:pt x="13868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45" name="Google Shape;345;g10f7e746831_8_223"/>
          <p:cNvSpPr/>
          <p:nvPr/>
        </p:nvSpPr>
        <p:spPr>
          <a:xfrm>
            <a:off x="4870130" y="8300809"/>
            <a:ext cx="1139761" cy="14002"/>
          </a:xfrm>
          <a:custGeom>
            <a:avLst/>
            <a:gdLst/>
            <a:ahLst/>
            <a:cxnLst/>
            <a:rect l="l" t="t" r="r" b="b"/>
            <a:pathLst>
              <a:path w="612775" h="7620" extrusionOk="0">
                <a:moveTo>
                  <a:pt x="4572" y="0"/>
                </a:moveTo>
                <a:lnTo>
                  <a:pt x="0" y="0"/>
                </a:lnTo>
                <a:lnTo>
                  <a:pt x="0" y="7620"/>
                </a:lnTo>
                <a:lnTo>
                  <a:pt x="4572" y="7620"/>
                </a:lnTo>
                <a:lnTo>
                  <a:pt x="4572" y="0"/>
                </a:lnTo>
                <a:close/>
              </a:path>
              <a:path w="612775" h="7620" extrusionOk="0">
                <a:moveTo>
                  <a:pt x="48768" y="0"/>
                </a:moveTo>
                <a:lnTo>
                  <a:pt x="41148" y="0"/>
                </a:lnTo>
                <a:lnTo>
                  <a:pt x="41148" y="7620"/>
                </a:lnTo>
                <a:lnTo>
                  <a:pt x="48768" y="7620"/>
                </a:lnTo>
                <a:lnTo>
                  <a:pt x="48768" y="0"/>
                </a:lnTo>
                <a:close/>
              </a:path>
              <a:path w="612775" h="7620" extrusionOk="0">
                <a:moveTo>
                  <a:pt x="91440" y="0"/>
                </a:moveTo>
                <a:lnTo>
                  <a:pt x="85344" y="0"/>
                </a:lnTo>
                <a:lnTo>
                  <a:pt x="85344" y="7620"/>
                </a:lnTo>
                <a:lnTo>
                  <a:pt x="91440" y="7620"/>
                </a:lnTo>
                <a:lnTo>
                  <a:pt x="91440" y="0"/>
                </a:lnTo>
                <a:close/>
              </a:path>
              <a:path w="612775" h="7620" extrusionOk="0">
                <a:moveTo>
                  <a:pt x="135636" y="0"/>
                </a:moveTo>
                <a:lnTo>
                  <a:pt x="128003" y="0"/>
                </a:lnTo>
                <a:lnTo>
                  <a:pt x="128003" y="7620"/>
                </a:lnTo>
                <a:lnTo>
                  <a:pt x="135636" y="7620"/>
                </a:lnTo>
                <a:lnTo>
                  <a:pt x="135636" y="0"/>
                </a:lnTo>
                <a:close/>
              </a:path>
              <a:path w="612775" h="7620" extrusionOk="0">
                <a:moveTo>
                  <a:pt x="178295" y="0"/>
                </a:moveTo>
                <a:lnTo>
                  <a:pt x="172199" y="0"/>
                </a:lnTo>
                <a:lnTo>
                  <a:pt x="172199" y="7620"/>
                </a:lnTo>
                <a:lnTo>
                  <a:pt x="178295" y="7620"/>
                </a:lnTo>
                <a:lnTo>
                  <a:pt x="178295" y="0"/>
                </a:lnTo>
                <a:close/>
              </a:path>
              <a:path w="612775" h="7620" extrusionOk="0">
                <a:moveTo>
                  <a:pt x="222491" y="0"/>
                </a:moveTo>
                <a:lnTo>
                  <a:pt x="214884" y="0"/>
                </a:lnTo>
                <a:lnTo>
                  <a:pt x="214884" y="7620"/>
                </a:lnTo>
                <a:lnTo>
                  <a:pt x="222491" y="7620"/>
                </a:lnTo>
                <a:lnTo>
                  <a:pt x="222491" y="0"/>
                </a:lnTo>
                <a:close/>
              </a:path>
              <a:path w="612775" h="7620" extrusionOk="0">
                <a:moveTo>
                  <a:pt x="265176" y="0"/>
                </a:moveTo>
                <a:lnTo>
                  <a:pt x="259080" y="0"/>
                </a:lnTo>
                <a:lnTo>
                  <a:pt x="259080" y="7620"/>
                </a:lnTo>
                <a:lnTo>
                  <a:pt x="265176" y="7620"/>
                </a:lnTo>
                <a:lnTo>
                  <a:pt x="265176" y="0"/>
                </a:lnTo>
                <a:close/>
              </a:path>
              <a:path w="612775" h="7620" extrusionOk="0">
                <a:moveTo>
                  <a:pt x="309372" y="0"/>
                </a:moveTo>
                <a:lnTo>
                  <a:pt x="301752" y="0"/>
                </a:lnTo>
                <a:lnTo>
                  <a:pt x="301752" y="7620"/>
                </a:lnTo>
                <a:lnTo>
                  <a:pt x="309372" y="7620"/>
                </a:lnTo>
                <a:lnTo>
                  <a:pt x="309372" y="0"/>
                </a:lnTo>
                <a:close/>
              </a:path>
              <a:path w="612775" h="7620" extrusionOk="0">
                <a:moveTo>
                  <a:pt x="352044" y="0"/>
                </a:moveTo>
                <a:lnTo>
                  <a:pt x="344424" y="0"/>
                </a:lnTo>
                <a:lnTo>
                  <a:pt x="344424" y="7620"/>
                </a:lnTo>
                <a:lnTo>
                  <a:pt x="352044" y="7620"/>
                </a:lnTo>
                <a:lnTo>
                  <a:pt x="352044" y="0"/>
                </a:lnTo>
                <a:close/>
              </a:path>
              <a:path w="612775" h="7620" extrusionOk="0">
                <a:moveTo>
                  <a:pt x="396240" y="0"/>
                </a:moveTo>
                <a:lnTo>
                  <a:pt x="388607" y="0"/>
                </a:lnTo>
                <a:lnTo>
                  <a:pt x="388607" y="7620"/>
                </a:lnTo>
                <a:lnTo>
                  <a:pt x="396240" y="7620"/>
                </a:lnTo>
                <a:lnTo>
                  <a:pt x="396240" y="0"/>
                </a:lnTo>
                <a:close/>
              </a:path>
              <a:path w="612775" h="7620" extrusionOk="0">
                <a:moveTo>
                  <a:pt x="438899" y="0"/>
                </a:moveTo>
                <a:lnTo>
                  <a:pt x="431292" y="0"/>
                </a:lnTo>
                <a:lnTo>
                  <a:pt x="431292" y="7620"/>
                </a:lnTo>
                <a:lnTo>
                  <a:pt x="438899" y="7620"/>
                </a:lnTo>
                <a:lnTo>
                  <a:pt x="438899" y="0"/>
                </a:lnTo>
                <a:close/>
              </a:path>
              <a:path w="612775" h="7620" extrusionOk="0">
                <a:moveTo>
                  <a:pt x="483095" y="0"/>
                </a:moveTo>
                <a:lnTo>
                  <a:pt x="475488" y="0"/>
                </a:lnTo>
                <a:lnTo>
                  <a:pt x="475488" y="7620"/>
                </a:lnTo>
                <a:lnTo>
                  <a:pt x="483095" y="7620"/>
                </a:lnTo>
                <a:lnTo>
                  <a:pt x="483095" y="0"/>
                </a:lnTo>
                <a:close/>
              </a:path>
              <a:path w="612775" h="7620" extrusionOk="0">
                <a:moveTo>
                  <a:pt x="525780" y="0"/>
                </a:moveTo>
                <a:lnTo>
                  <a:pt x="518160" y="0"/>
                </a:lnTo>
                <a:lnTo>
                  <a:pt x="518160" y="7620"/>
                </a:lnTo>
                <a:lnTo>
                  <a:pt x="525780" y="7620"/>
                </a:lnTo>
                <a:lnTo>
                  <a:pt x="525780" y="0"/>
                </a:lnTo>
                <a:close/>
              </a:path>
              <a:path w="612775" h="7620" extrusionOk="0">
                <a:moveTo>
                  <a:pt x="569976" y="0"/>
                </a:moveTo>
                <a:lnTo>
                  <a:pt x="562356" y="0"/>
                </a:lnTo>
                <a:lnTo>
                  <a:pt x="562356" y="7620"/>
                </a:lnTo>
                <a:lnTo>
                  <a:pt x="569976" y="7620"/>
                </a:lnTo>
                <a:lnTo>
                  <a:pt x="569976" y="0"/>
                </a:lnTo>
                <a:close/>
              </a:path>
              <a:path w="612775" h="7620" extrusionOk="0">
                <a:moveTo>
                  <a:pt x="612648" y="0"/>
                </a:moveTo>
                <a:lnTo>
                  <a:pt x="605028" y="0"/>
                </a:lnTo>
                <a:lnTo>
                  <a:pt x="605028" y="7620"/>
                </a:lnTo>
                <a:lnTo>
                  <a:pt x="612648" y="7620"/>
                </a:lnTo>
                <a:lnTo>
                  <a:pt x="612648"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nvGrpSpPr>
          <p:cNvPr id="346" name="Google Shape;346;g10f7e746831_8_223"/>
          <p:cNvGrpSpPr/>
          <p:nvPr/>
        </p:nvGrpSpPr>
        <p:grpSpPr>
          <a:xfrm>
            <a:off x="1150465" y="8236234"/>
            <a:ext cx="263662" cy="128795"/>
            <a:chOff x="920496" y="5478780"/>
            <a:chExt cx="141731" cy="70104"/>
          </a:xfrm>
        </p:grpSpPr>
        <p:sp>
          <p:nvSpPr>
            <p:cNvPr id="347" name="Google Shape;347;g10f7e746831_8_223"/>
            <p:cNvSpPr/>
            <p:nvPr/>
          </p:nvSpPr>
          <p:spPr>
            <a:xfrm>
              <a:off x="920496" y="5478780"/>
              <a:ext cx="22860" cy="68580"/>
            </a:xfrm>
            <a:custGeom>
              <a:avLst/>
              <a:gdLst/>
              <a:ahLst/>
              <a:cxnLst/>
              <a:rect l="l" t="t" r="r" b="b"/>
              <a:pathLst>
                <a:path w="22859" h="68579" extrusionOk="0">
                  <a:moveTo>
                    <a:pt x="22860" y="68580"/>
                  </a:moveTo>
                  <a:lnTo>
                    <a:pt x="15240" y="68580"/>
                  </a:lnTo>
                  <a:lnTo>
                    <a:pt x="15240" y="10668"/>
                  </a:lnTo>
                  <a:lnTo>
                    <a:pt x="3048" y="10668"/>
                  </a:lnTo>
                  <a:lnTo>
                    <a:pt x="6096" y="9144"/>
                  </a:lnTo>
                  <a:lnTo>
                    <a:pt x="7620" y="9144"/>
                  </a:lnTo>
                  <a:lnTo>
                    <a:pt x="10668" y="6096"/>
                  </a:lnTo>
                  <a:lnTo>
                    <a:pt x="13716" y="6096"/>
                  </a:lnTo>
                  <a:lnTo>
                    <a:pt x="16764" y="3048"/>
                  </a:lnTo>
                  <a:lnTo>
                    <a:pt x="18288" y="3048"/>
                  </a:lnTo>
                  <a:lnTo>
                    <a:pt x="19812" y="1524"/>
                  </a:lnTo>
                  <a:lnTo>
                    <a:pt x="19812" y="0"/>
                  </a:lnTo>
                  <a:lnTo>
                    <a:pt x="22860" y="0"/>
                  </a:lnTo>
                  <a:lnTo>
                    <a:pt x="22860" y="68580"/>
                  </a:lnTo>
                  <a:close/>
                </a:path>
                <a:path w="22859" h="68579" extrusionOk="0">
                  <a:moveTo>
                    <a:pt x="0" y="19812"/>
                  </a:moveTo>
                  <a:lnTo>
                    <a:pt x="0" y="10668"/>
                  </a:lnTo>
                  <a:lnTo>
                    <a:pt x="15240" y="10668"/>
                  </a:lnTo>
                  <a:lnTo>
                    <a:pt x="15240" y="12192"/>
                  </a:lnTo>
                  <a:lnTo>
                    <a:pt x="13716" y="12192"/>
                  </a:lnTo>
                  <a:lnTo>
                    <a:pt x="13716" y="13716"/>
                  </a:lnTo>
                  <a:lnTo>
                    <a:pt x="12192" y="13716"/>
                  </a:lnTo>
                  <a:lnTo>
                    <a:pt x="10668" y="15240"/>
                  </a:lnTo>
                  <a:lnTo>
                    <a:pt x="9144" y="15240"/>
                  </a:lnTo>
                  <a:lnTo>
                    <a:pt x="7620" y="16764"/>
                  </a:lnTo>
                  <a:lnTo>
                    <a:pt x="6096" y="16764"/>
                  </a:lnTo>
                  <a:lnTo>
                    <a:pt x="4572" y="18288"/>
                  </a:lnTo>
                  <a:lnTo>
                    <a:pt x="1524" y="18288"/>
                  </a:lnTo>
                  <a:lnTo>
                    <a:pt x="0" y="19812"/>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48" name="Google Shape;348;g10f7e746831_8_223"/>
            <p:cNvPicPr preferRelativeResize="0"/>
            <p:nvPr/>
          </p:nvPicPr>
          <p:blipFill rotWithShape="1">
            <a:blip r:embed="rId4">
              <a:alphaModFix/>
            </a:blip>
            <a:srcRect/>
            <a:stretch/>
          </p:blipFill>
          <p:spPr>
            <a:xfrm>
              <a:off x="966215" y="5480304"/>
              <a:ext cx="96012" cy="68580"/>
            </a:xfrm>
            <a:prstGeom prst="rect">
              <a:avLst/>
            </a:prstGeom>
            <a:noFill/>
            <a:ln>
              <a:noFill/>
            </a:ln>
          </p:spPr>
        </p:pic>
      </p:grpSp>
      <p:sp>
        <p:nvSpPr>
          <p:cNvPr id="349" name="Google Shape;349;g10f7e746831_8_223"/>
          <p:cNvSpPr/>
          <p:nvPr/>
        </p:nvSpPr>
        <p:spPr>
          <a:xfrm>
            <a:off x="1555867" y="7399226"/>
            <a:ext cx="1062990" cy="11668"/>
          </a:xfrm>
          <a:custGeom>
            <a:avLst/>
            <a:gdLst/>
            <a:ahLst/>
            <a:cxnLst/>
            <a:rect l="l" t="t" r="r" b="b"/>
            <a:pathLst>
              <a:path w="571500" h="6350" extrusionOk="0">
                <a:moveTo>
                  <a:pt x="7620" y="0"/>
                </a:moveTo>
                <a:lnTo>
                  <a:pt x="0" y="0"/>
                </a:lnTo>
                <a:lnTo>
                  <a:pt x="0" y="6096"/>
                </a:lnTo>
                <a:lnTo>
                  <a:pt x="7620" y="6096"/>
                </a:lnTo>
                <a:lnTo>
                  <a:pt x="7620" y="0"/>
                </a:lnTo>
                <a:close/>
              </a:path>
              <a:path w="571500" h="6350" extrusionOk="0">
                <a:moveTo>
                  <a:pt x="50292" y="0"/>
                </a:moveTo>
                <a:lnTo>
                  <a:pt x="42672" y="0"/>
                </a:lnTo>
                <a:lnTo>
                  <a:pt x="42672" y="6096"/>
                </a:lnTo>
                <a:lnTo>
                  <a:pt x="50292" y="6096"/>
                </a:lnTo>
                <a:lnTo>
                  <a:pt x="50292" y="0"/>
                </a:lnTo>
                <a:close/>
              </a:path>
              <a:path w="571500" h="6350" extrusionOk="0">
                <a:moveTo>
                  <a:pt x="94488" y="0"/>
                </a:moveTo>
                <a:lnTo>
                  <a:pt x="86868" y="0"/>
                </a:lnTo>
                <a:lnTo>
                  <a:pt x="86868" y="6096"/>
                </a:lnTo>
                <a:lnTo>
                  <a:pt x="94488" y="6096"/>
                </a:lnTo>
                <a:lnTo>
                  <a:pt x="94488" y="0"/>
                </a:lnTo>
                <a:close/>
              </a:path>
              <a:path w="571500" h="6350" extrusionOk="0">
                <a:moveTo>
                  <a:pt x="137160" y="0"/>
                </a:moveTo>
                <a:lnTo>
                  <a:pt x="129540" y="0"/>
                </a:lnTo>
                <a:lnTo>
                  <a:pt x="129540" y="6096"/>
                </a:lnTo>
                <a:lnTo>
                  <a:pt x="137160" y="6096"/>
                </a:lnTo>
                <a:lnTo>
                  <a:pt x="137160" y="0"/>
                </a:lnTo>
                <a:close/>
              </a:path>
              <a:path w="571500" h="6350" extrusionOk="0">
                <a:moveTo>
                  <a:pt x="181356" y="0"/>
                </a:moveTo>
                <a:lnTo>
                  <a:pt x="173736" y="0"/>
                </a:lnTo>
                <a:lnTo>
                  <a:pt x="173736" y="6096"/>
                </a:lnTo>
                <a:lnTo>
                  <a:pt x="181356" y="6096"/>
                </a:lnTo>
                <a:lnTo>
                  <a:pt x="181356" y="0"/>
                </a:lnTo>
                <a:close/>
              </a:path>
              <a:path w="571500" h="6350" extrusionOk="0">
                <a:moveTo>
                  <a:pt x="224028" y="0"/>
                </a:moveTo>
                <a:lnTo>
                  <a:pt x="216408" y="0"/>
                </a:lnTo>
                <a:lnTo>
                  <a:pt x="216408" y="6096"/>
                </a:lnTo>
                <a:lnTo>
                  <a:pt x="224028" y="6096"/>
                </a:lnTo>
                <a:lnTo>
                  <a:pt x="224028" y="0"/>
                </a:lnTo>
                <a:close/>
              </a:path>
              <a:path w="571500" h="6350" extrusionOk="0">
                <a:moveTo>
                  <a:pt x="268224" y="0"/>
                </a:moveTo>
                <a:lnTo>
                  <a:pt x="260604" y="0"/>
                </a:lnTo>
                <a:lnTo>
                  <a:pt x="260604" y="6096"/>
                </a:lnTo>
                <a:lnTo>
                  <a:pt x="268224" y="6096"/>
                </a:lnTo>
                <a:lnTo>
                  <a:pt x="268224" y="0"/>
                </a:lnTo>
                <a:close/>
              </a:path>
              <a:path w="571500" h="6350" extrusionOk="0">
                <a:moveTo>
                  <a:pt x="310896" y="0"/>
                </a:moveTo>
                <a:lnTo>
                  <a:pt x="303276" y="0"/>
                </a:lnTo>
                <a:lnTo>
                  <a:pt x="303276" y="6096"/>
                </a:lnTo>
                <a:lnTo>
                  <a:pt x="310896" y="6096"/>
                </a:lnTo>
                <a:lnTo>
                  <a:pt x="310896" y="0"/>
                </a:lnTo>
                <a:close/>
              </a:path>
              <a:path w="571500" h="6350" extrusionOk="0">
                <a:moveTo>
                  <a:pt x="353568" y="0"/>
                </a:moveTo>
                <a:lnTo>
                  <a:pt x="347472" y="0"/>
                </a:lnTo>
                <a:lnTo>
                  <a:pt x="347472" y="6096"/>
                </a:lnTo>
                <a:lnTo>
                  <a:pt x="353568" y="6096"/>
                </a:lnTo>
                <a:lnTo>
                  <a:pt x="353568" y="0"/>
                </a:lnTo>
                <a:close/>
              </a:path>
              <a:path w="571500" h="6350" extrusionOk="0">
                <a:moveTo>
                  <a:pt x="397764" y="0"/>
                </a:moveTo>
                <a:lnTo>
                  <a:pt x="390144" y="0"/>
                </a:lnTo>
                <a:lnTo>
                  <a:pt x="390144" y="6096"/>
                </a:lnTo>
                <a:lnTo>
                  <a:pt x="397764" y="6096"/>
                </a:lnTo>
                <a:lnTo>
                  <a:pt x="397764" y="0"/>
                </a:lnTo>
                <a:close/>
              </a:path>
              <a:path w="571500" h="6350" extrusionOk="0">
                <a:moveTo>
                  <a:pt x="440448" y="0"/>
                </a:moveTo>
                <a:lnTo>
                  <a:pt x="434340" y="0"/>
                </a:lnTo>
                <a:lnTo>
                  <a:pt x="434340" y="6096"/>
                </a:lnTo>
                <a:lnTo>
                  <a:pt x="440448" y="6096"/>
                </a:lnTo>
                <a:lnTo>
                  <a:pt x="440448" y="0"/>
                </a:lnTo>
                <a:close/>
              </a:path>
              <a:path w="571500" h="6350" extrusionOk="0">
                <a:moveTo>
                  <a:pt x="484632" y="0"/>
                </a:moveTo>
                <a:lnTo>
                  <a:pt x="477024" y="0"/>
                </a:lnTo>
                <a:lnTo>
                  <a:pt x="477024" y="6096"/>
                </a:lnTo>
                <a:lnTo>
                  <a:pt x="484632" y="6096"/>
                </a:lnTo>
                <a:lnTo>
                  <a:pt x="484632" y="0"/>
                </a:lnTo>
                <a:close/>
              </a:path>
              <a:path w="571500" h="6350" extrusionOk="0">
                <a:moveTo>
                  <a:pt x="527304" y="0"/>
                </a:moveTo>
                <a:lnTo>
                  <a:pt x="521208" y="0"/>
                </a:lnTo>
                <a:lnTo>
                  <a:pt x="521208" y="6096"/>
                </a:lnTo>
                <a:lnTo>
                  <a:pt x="527304" y="6096"/>
                </a:lnTo>
                <a:lnTo>
                  <a:pt x="527304" y="0"/>
                </a:lnTo>
                <a:close/>
              </a:path>
              <a:path w="571500" h="6350" extrusionOk="0">
                <a:moveTo>
                  <a:pt x="571500" y="0"/>
                </a:moveTo>
                <a:lnTo>
                  <a:pt x="563880" y="0"/>
                </a:lnTo>
                <a:lnTo>
                  <a:pt x="563880" y="6096"/>
                </a:lnTo>
                <a:lnTo>
                  <a:pt x="571500" y="6096"/>
                </a:lnTo>
                <a:lnTo>
                  <a:pt x="57150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50" name="Google Shape;350;g10f7e746831_8_223"/>
          <p:cNvSpPr/>
          <p:nvPr/>
        </p:nvSpPr>
        <p:spPr>
          <a:xfrm>
            <a:off x="3653869" y="7399226"/>
            <a:ext cx="2356295" cy="11668"/>
          </a:xfrm>
          <a:custGeom>
            <a:avLst/>
            <a:gdLst/>
            <a:ahLst/>
            <a:cxnLst/>
            <a:rect l="l" t="t" r="r" b="b"/>
            <a:pathLst>
              <a:path w="1266825" h="6350" extrusionOk="0">
                <a:moveTo>
                  <a:pt x="7607" y="0"/>
                </a:moveTo>
                <a:lnTo>
                  <a:pt x="0" y="0"/>
                </a:lnTo>
                <a:lnTo>
                  <a:pt x="0" y="6096"/>
                </a:lnTo>
                <a:lnTo>
                  <a:pt x="7607" y="6096"/>
                </a:lnTo>
                <a:lnTo>
                  <a:pt x="7607" y="0"/>
                </a:lnTo>
                <a:close/>
              </a:path>
              <a:path w="1266825" h="6350" extrusionOk="0">
                <a:moveTo>
                  <a:pt x="51803" y="0"/>
                </a:moveTo>
                <a:lnTo>
                  <a:pt x="44196" y="0"/>
                </a:lnTo>
                <a:lnTo>
                  <a:pt x="44196" y="6096"/>
                </a:lnTo>
                <a:lnTo>
                  <a:pt x="51803" y="6096"/>
                </a:lnTo>
                <a:lnTo>
                  <a:pt x="51803" y="0"/>
                </a:lnTo>
                <a:close/>
              </a:path>
              <a:path w="1266825" h="6350" extrusionOk="0">
                <a:moveTo>
                  <a:pt x="94488" y="0"/>
                </a:moveTo>
                <a:lnTo>
                  <a:pt x="86855" y="0"/>
                </a:lnTo>
                <a:lnTo>
                  <a:pt x="86855" y="6096"/>
                </a:lnTo>
                <a:lnTo>
                  <a:pt x="94488" y="6096"/>
                </a:lnTo>
                <a:lnTo>
                  <a:pt x="94488" y="0"/>
                </a:lnTo>
                <a:close/>
              </a:path>
              <a:path w="1266825" h="6350" extrusionOk="0">
                <a:moveTo>
                  <a:pt x="138684" y="0"/>
                </a:moveTo>
                <a:lnTo>
                  <a:pt x="131064" y="0"/>
                </a:lnTo>
                <a:lnTo>
                  <a:pt x="131064" y="6096"/>
                </a:lnTo>
                <a:lnTo>
                  <a:pt x="138684" y="6096"/>
                </a:lnTo>
                <a:lnTo>
                  <a:pt x="138684" y="0"/>
                </a:lnTo>
                <a:close/>
              </a:path>
              <a:path w="1266825" h="6350" extrusionOk="0">
                <a:moveTo>
                  <a:pt x="181356" y="0"/>
                </a:moveTo>
                <a:lnTo>
                  <a:pt x="173736" y="0"/>
                </a:lnTo>
                <a:lnTo>
                  <a:pt x="173736" y="6096"/>
                </a:lnTo>
                <a:lnTo>
                  <a:pt x="181356" y="6096"/>
                </a:lnTo>
                <a:lnTo>
                  <a:pt x="181356" y="0"/>
                </a:lnTo>
                <a:close/>
              </a:path>
              <a:path w="1266825" h="6350" extrusionOk="0">
                <a:moveTo>
                  <a:pt x="225552" y="0"/>
                </a:moveTo>
                <a:lnTo>
                  <a:pt x="217932" y="0"/>
                </a:lnTo>
                <a:lnTo>
                  <a:pt x="217932" y="6096"/>
                </a:lnTo>
                <a:lnTo>
                  <a:pt x="225552" y="6096"/>
                </a:lnTo>
                <a:lnTo>
                  <a:pt x="225552" y="0"/>
                </a:lnTo>
                <a:close/>
              </a:path>
              <a:path w="1266825" h="6350" extrusionOk="0">
                <a:moveTo>
                  <a:pt x="268211" y="0"/>
                </a:moveTo>
                <a:lnTo>
                  <a:pt x="260591" y="0"/>
                </a:lnTo>
                <a:lnTo>
                  <a:pt x="260591" y="6096"/>
                </a:lnTo>
                <a:lnTo>
                  <a:pt x="268211" y="6096"/>
                </a:lnTo>
                <a:lnTo>
                  <a:pt x="268211" y="0"/>
                </a:lnTo>
                <a:close/>
              </a:path>
              <a:path w="1266825" h="6350" extrusionOk="0">
                <a:moveTo>
                  <a:pt x="312407" y="0"/>
                </a:moveTo>
                <a:lnTo>
                  <a:pt x="304787" y="0"/>
                </a:lnTo>
                <a:lnTo>
                  <a:pt x="304787" y="6096"/>
                </a:lnTo>
                <a:lnTo>
                  <a:pt x="312407" y="6096"/>
                </a:lnTo>
                <a:lnTo>
                  <a:pt x="312407" y="0"/>
                </a:lnTo>
                <a:close/>
              </a:path>
              <a:path w="1266825" h="6350" extrusionOk="0">
                <a:moveTo>
                  <a:pt x="355079" y="0"/>
                </a:moveTo>
                <a:lnTo>
                  <a:pt x="347472" y="0"/>
                </a:lnTo>
                <a:lnTo>
                  <a:pt x="347472" y="6096"/>
                </a:lnTo>
                <a:lnTo>
                  <a:pt x="355079" y="6096"/>
                </a:lnTo>
                <a:lnTo>
                  <a:pt x="355079" y="0"/>
                </a:lnTo>
                <a:close/>
              </a:path>
              <a:path w="1266825" h="6350" extrusionOk="0">
                <a:moveTo>
                  <a:pt x="397764" y="0"/>
                </a:moveTo>
                <a:lnTo>
                  <a:pt x="391668" y="0"/>
                </a:lnTo>
                <a:lnTo>
                  <a:pt x="391668" y="6096"/>
                </a:lnTo>
                <a:lnTo>
                  <a:pt x="397764" y="6096"/>
                </a:lnTo>
                <a:lnTo>
                  <a:pt x="397764" y="0"/>
                </a:lnTo>
                <a:close/>
              </a:path>
              <a:path w="1266825" h="6350" extrusionOk="0">
                <a:moveTo>
                  <a:pt x="441960" y="0"/>
                </a:moveTo>
                <a:lnTo>
                  <a:pt x="434340" y="0"/>
                </a:lnTo>
                <a:lnTo>
                  <a:pt x="434340" y="6096"/>
                </a:lnTo>
                <a:lnTo>
                  <a:pt x="441960" y="6096"/>
                </a:lnTo>
                <a:lnTo>
                  <a:pt x="441960" y="0"/>
                </a:lnTo>
                <a:close/>
              </a:path>
              <a:path w="1266825" h="6350" extrusionOk="0">
                <a:moveTo>
                  <a:pt x="484632" y="0"/>
                </a:moveTo>
                <a:lnTo>
                  <a:pt x="478536" y="0"/>
                </a:lnTo>
                <a:lnTo>
                  <a:pt x="478536" y="6096"/>
                </a:lnTo>
                <a:lnTo>
                  <a:pt x="484632" y="6096"/>
                </a:lnTo>
                <a:lnTo>
                  <a:pt x="484632" y="0"/>
                </a:lnTo>
                <a:close/>
              </a:path>
              <a:path w="1266825" h="6350" extrusionOk="0">
                <a:moveTo>
                  <a:pt x="528828" y="0"/>
                </a:moveTo>
                <a:lnTo>
                  <a:pt x="521195" y="0"/>
                </a:lnTo>
                <a:lnTo>
                  <a:pt x="521195" y="6096"/>
                </a:lnTo>
                <a:lnTo>
                  <a:pt x="528828" y="6096"/>
                </a:lnTo>
                <a:lnTo>
                  <a:pt x="528828" y="0"/>
                </a:lnTo>
                <a:close/>
              </a:path>
              <a:path w="1266825" h="6350" extrusionOk="0">
                <a:moveTo>
                  <a:pt x="571487" y="0"/>
                </a:moveTo>
                <a:lnTo>
                  <a:pt x="565391" y="0"/>
                </a:lnTo>
                <a:lnTo>
                  <a:pt x="565391" y="6096"/>
                </a:lnTo>
                <a:lnTo>
                  <a:pt x="571487" y="6096"/>
                </a:lnTo>
                <a:lnTo>
                  <a:pt x="571487" y="0"/>
                </a:lnTo>
                <a:close/>
              </a:path>
              <a:path w="1266825" h="6350" extrusionOk="0">
                <a:moveTo>
                  <a:pt x="615683" y="0"/>
                </a:moveTo>
                <a:lnTo>
                  <a:pt x="608076" y="0"/>
                </a:lnTo>
                <a:lnTo>
                  <a:pt x="608076" y="6096"/>
                </a:lnTo>
                <a:lnTo>
                  <a:pt x="615683" y="6096"/>
                </a:lnTo>
                <a:lnTo>
                  <a:pt x="615683" y="0"/>
                </a:lnTo>
                <a:close/>
              </a:path>
              <a:path w="1266825" h="6350" extrusionOk="0">
                <a:moveTo>
                  <a:pt x="658368" y="0"/>
                </a:moveTo>
                <a:lnTo>
                  <a:pt x="652272" y="0"/>
                </a:lnTo>
                <a:lnTo>
                  <a:pt x="652272" y="6096"/>
                </a:lnTo>
                <a:lnTo>
                  <a:pt x="658368" y="6096"/>
                </a:lnTo>
                <a:lnTo>
                  <a:pt x="658368" y="0"/>
                </a:lnTo>
                <a:close/>
              </a:path>
              <a:path w="1266825" h="6350" extrusionOk="0">
                <a:moveTo>
                  <a:pt x="702564" y="0"/>
                </a:moveTo>
                <a:lnTo>
                  <a:pt x="694944" y="0"/>
                </a:lnTo>
                <a:lnTo>
                  <a:pt x="694944" y="6096"/>
                </a:lnTo>
                <a:lnTo>
                  <a:pt x="702564" y="6096"/>
                </a:lnTo>
                <a:lnTo>
                  <a:pt x="702564" y="0"/>
                </a:lnTo>
                <a:close/>
              </a:path>
              <a:path w="1266825" h="6350" extrusionOk="0">
                <a:moveTo>
                  <a:pt x="745236" y="0"/>
                </a:moveTo>
                <a:lnTo>
                  <a:pt x="739140" y="0"/>
                </a:lnTo>
                <a:lnTo>
                  <a:pt x="739140" y="6096"/>
                </a:lnTo>
                <a:lnTo>
                  <a:pt x="745236" y="6096"/>
                </a:lnTo>
                <a:lnTo>
                  <a:pt x="745236" y="0"/>
                </a:lnTo>
                <a:close/>
              </a:path>
              <a:path w="1266825" h="6350" extrusionOk="0">
                <a:moveTo>
                  <a:pt x="789432" y="0"/>
                </a:moveTo>
                <a:lnTo>
                  <a:pt x="781799" y="0"/>
                </a:lnTo>
                <a:lnTo>
                  <a:pt x="781799" y="6096"/>
                </a:lnTo>
                <a:lnTo>
                  <a:pt x="789432" y="6096"/>
                </a:lnTo>
                <a:lnTo>
                  <a:pt x="789432" y="0"/>
                </a:lnTo>
                <a:close/>
              </a:path>
              <a:path w="1266825" h="6350" extrusionOk="0">
                <a:moveTo>
                  <a:pt x="832091" y="0"/>
                </a:moveTo>
                <a:lnTo>
                  <a:pt x="825995" y="0"/>
                </a:lnTo>
                <a:lnTo>
                  <a:pt x="825995" y="6096"/>
                </a:lnTo>
                <a:lnTo>
                  <a:pt x="832091" y="6096"/>
                </a:lnTo>
                <a:lnTo>
                  <a:pt x="832091" y="0"/>
                </a:lnTo>
                <a:close/>
              </a:path>
              <a:path w="1266825" h="6350" extrusionOk="0">
                <a:moveTo>
                  <a:pt x="876287" y="0"/>
                </a:moveTo>
                <a:lnTo>
                  <a:pt x="868680" y="0"/>
                </a:lnTo>
                <a:lnTo>
                  <a:pt x="868680" y="6096"/>
                </a:lnTo>
                <a:lnTo>
                  <a:pt x="876287" y="6096"/>
                </a:lnTo>
                <a:lnTo>
                  <a:pt x="876287" y="0"/>
                </a:lnTo>
                <a:close/>
              </a:path>
              <a:path w="1266825" h="6350" extrusionOk="0">
                <a:moveTo>
                  <a:pt x="918972" y="0"/>
                </a:moveTo>
                <a:lnTo>
                  <a:pt x="912876" y="0"/>
                </a:lnTo>
                <a:lnTo>
                  <a:pt x="912876" y="6096"/>
                </a:lnTo>
                <a:lnTo>
                  <a:pt x="918972" y="6096"/>
                </a:lnTo>
                <a:lnTo>
                  <a:pt x="918972" y="0"/>
                </a:lnTo>
                <a:close/>
              </a:path>
              <a:path w="1266825" h="6350" extrusionOk="0">
                <a:moveTo>
                  <a:pt x="963168" y="0"/>
                </a:moveTo>
                <a:lnTo>
                  <a:pt x="955548" y="0"/>
                </a:lnTo>
                <a:lnTo>
                  <a:pt x="955548" y="6096"/>
                </a:lnTo>
                <a:lnTo>
                  <a:pt x="963168" y="6096"/>
                </a:lnTo>
                <a:lnTo>
                  <a:pt x="963168" y="0"/>
                </a:lnTo>
                <a:close/>
              </a:path>
              <a:path w="1266825" h="6350" extrusionOk="0">
                <a:moveTo>
                  <a:pt x="1005840" y="0"/>
                </a:moveTo>
                <a:lnTo>
                  <a:pt x="998220" y="0"/>
                </a:lnTo>
                <a:lnTo>
                  <a:pt x="998220" y="6096"/>
                </a:lnTo>
                <a:lnTo>
                  <a:pt x="1005840" y="6096"/>
                </a:lnTo>
                <a:lnTo>
                  <a:pt x="1005840" y="0"/>
                </a:lnTo>
                <a:close/>
              </a:path>
              <a:path w="1266825" h="6350" extrusionOk="0">
                <a:moveTo>
                  <a:pt x="1050036" y="0"/>
                </a:moveTo>
                <a:lnTo>
                  <a:pt x="1042403" y="0"/>
                </a:lnTo>
                <a:lnTo>
                  <a:pt x="1042403" y="6096"/>
                </a:lnTo>
                <a:lnTo>
                  <a:pt x="1050036" y="6096"/>
                </a:lnTo>
                <a:lnTo>
                  <a:pt x="1050036" y="0"/>
                </a:lnTo>
                <a:close/>
              </a:path>
              <a:path w="1266825" h="6350" extrusionOk="0">
                <a:moveTo>
                  <a:pt x="1092695" y="0"/>
                </a:moveTo>
                <a:lnTo>
                  <a:pt x="1085088" y="0"/>
                </a:lnTo>
                <a:lnTo>
                  <a:pt x="1085088" y="6096"/>
                </a:lnTo>
                <a:lnTo>
                  <a:pt x="1092695" y="6096"/>
                </a:lnTo>
                <a:lnTo>
                  <a:pt x="1092695" y="0"/>
                </a:lnTo>
                <a:close/>
              </a:path>
              <a:path w="1266825" h="6350" extrusionOk="0">
                <a:moveTo>
                  <a:pt x="1136891" y="0"/>
                </a:moveTo>
                <a:lnTo>
                  <a:pt x="1129284" y="0"/>
                </a:lnTo>
                <a:lnTo>
                  <a:pt x="1129284" y="6096"/>
                </a:lnTo>
                <a:lnTo>
                  <a:pt x="1136891" y="6096"/>
                </a:lnTo>
                <a:lnTo>
                  <a:pt x="1136891" y="0"/>
                </a:lnTo>
                <a:close/>
              </a:path>
              <a:path w="1266825" h="6350" extrusionOk="0">
                <a:moveTo>
                  <a:pt x="1179576" y="0"/>
                </a:moveTo>
                <a:lnTo>
                  <a:pt x="1171956" y="0"/>
                </a:lnTo>
                <a:lnTo>
                  <a:pt x="1171956" y="6096"/>
                </a:lnTo>
                <a:lnTo>
                  <a:pt x="1179576" y="6096"/>
                </a:lnTo>
                <a:lnTo>
                  <a:pt x="1179576" y="0"/>
                </a:lnTo>
                <a:close/>
              </a:path>
              <a:path w="1266825" h="6350" extrusionOk="0">
                <a:moveTo>
                  <a:pt x="1223772" y="0"/>
                </a:moveTo>
                <a:lnTo>
                  <a:pt x="1216152" y="0"/>
                </a:lnTo>
                <a:lnTo>
                  <a:pt x="1216152" y="6096"/>
                </a:lnTo>
                <a:lnTo>
                  <a:pt x="1223772" y="6096"/>
                </a:lnTo>
                <a:lnTo>
                  <a:pt x="1223772" y="0"/>
                </a:lnTo>
                <a:close/>
              </a:path>
              <a:path w="1266825" h="6350" extrusionOk="0">
                <a:moveTo>
                  <a:pt x="1266444" y="0"/>
                </a:moveTo>
                <a:lnTo>
                  <a:pt x="1258824" y="0"/>
                </a:lnTo>
                <a:lnTo>
                  <a:pt x="1258824" y="6096"/>
                </a:lnTo>
                <a:lnTo>
                  <a:pt x="1266444" y="6096"/>
                </a:lnTo>
                <a:lnTo>
                  <a:pt x="126644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51" name="Google Shape;351;g10f7e746831_8_223"/>
          <p:cNvPicPr preferRelativeResize="0"/>
          <p:nvPr/>
        </p:nvPicPr>
        <p:blipFill rotWithShape="1">
          <a:blip r:embed="rId5">
            <a:alphaModFix/>
          </a:blip>
          <a:srcRect/>
          <a:stretch/>
        </p:blipFill>
        <p:spPr>
          <a:xfrm>
            <a:off x="1139130" y="7334827"/>
            <a:ext cx="275005" cy="128797"/>
          </a:xfrm>
          <a:prstGeom prst="rect">
            <a:avLst/>
          </a:prstGeom>
          <a:noFill/>
          <a:ln>
            <a:noFill/>
          </a:ln>
        </p:spPr>
      </p:pic>
      <p:sp>
        <p:nvSpPr>
          <p:cNvPr id="352" name="Google Shape;352;g10f7e746831_8_223"/>
          <p:cNvSpPr/>
          <p:nvPr/>
        </p:nvSpPr>
        <p:spPr>
          <a:xfrm>
            <a:off x="1555867" y="6494846"/>
            <a:ext cx="1062990" cy="14002"/>
          </a:xfrm>
          <a:custGeom>
            <a:avLst/>
            <a:gdLst/>
            <a:ahLst/>
            <a:cxnLst/>
            <a:rect l="l" t="t" r="r" b="b"/>
            <a:pathLst>
              <a:path w="571500" h="7620" extrusionOk="0">
                <a:moveTo>
                  <a:pt x="7620" y="0"/>
                </a:moveTo>
                <a:lnTo>
                  <a:pt x="0" y="0"/>
                </a:lnTo>
                <a:lnTo>
                  <a:pt x="0" y="7620"/>
                </a:lnTo>
                <a:lnTo>
                  <a:pt x="7620" y="7620"/>
                </a:lnTo>
                <a:lnTo>
                  <a:pt x="7620" y="0"/>
                </a:lnTo>
                <a:close/>
              </a:path>
              <a:path w="571500" h="7620" extrusionOk="0">
                <a:moveTo>
                  <a:pt x="50292" y="0"/>
                </a:moveTo>
                <a:lnTo>
                  <a:pt x="42672" y="0"/>
                </a:lnTo>
                <a:lnTo>
                  <a:pt x="42672" y="7620"/>
                </a:lnTo>
                <a:lnTo>
                  <a:pt x="50292" y="7620"/>
                </a:lnTo>
                <a:lnTo>
                  <a:pt x="50292" y="0"/>
                </a:lnTo>
                <a:close/>
              </a:path>
              <a:path w="571500" h="7620" extrusionOk="0">
                <a:moveTo>
                  <a:pt x="94488" y="0"/>
                </a:moveTo>
                <a:lnTo>
                  <a:pt x="86868" y="0"/>
                </a:lnTo>
                <a:lnTo>
                  <a:pt x="86868" y="7620"/>
                </a:lnTo>
                <a:lnTo>
                  <a:pt x="94488" y="7620"/>
                </a:lnTo>
                <a:lnTo>
                  <a:pt x="94488" y="0"/>
                </a:lnTo>
                <a:close/>
              </a:path>
              <a:path w="571500" h="7620" extrusionOk="0">
                <a:moveTo>
                  <a:pt x="137160" y="0"/>
                </a:moveTo>
                <a:lnTo>
                  <a:pt x="129540" y="0"/>
                </a:lnTo>
                <a:lnTo>
                  <a:pt x="129540" y="7620"/>
                </a:lnTo>
                <a:lnTo>
                  <a:pt x="137160" y="7620"/>
                </a:lnTo>
                <a:lnTo>
                  <a:pt x="137160" y="0"/>
                </a:lnTo>
                <a:close/>
              </a:path>
              <a:path w="571500" h="7620" extrusionOk="0">
                <a:moveTo>
                  <a:pt x="181356" y="0"/>
                </a:moveTo>
                <a:lnTo>
                  <a:pt x="173736" y="0"/>
                </a:lnTo>
                <a:lnTo>
                  <a:pt x="173736" y="7620"/>
                </a:lnTo>
                <a:lnTo>
                  <a:pt x="181356" y="7620"/>
                </a:lnTo>
                <a:lnTo>
                  <a:pt x="181356" y="0"/>
                </a:lnTo>
                <a:close/>
              </a:path>
              <a:path w="571500" h="7620" extrusionOk="0">
                <a:moveTo>
                  <a:pt x="224028" y="0"/>
                </a:moveTo>
                <a:lnTo>
                  <a:pt x="216408" y="0"/>
                </a:lnTo>
                <a:lnTo>
                  <a:pt x="216408" y="7620"/>
                </a:lnTo>
                <a:lnTo>
                  <a:pt x="224028" y="7620"/>
                </a:lnTo>
                <a:lnTo>
                  <a:pt x="224028" y="0"/>
                </a:lnTo>
                <a:close/>
              </a:path>
              <a:path w="571500" h="7620" extrusionOk="0">
                <a:moveTo>
                  <a:pt x="268224" y="0"/>
                </a:moveTo>
                <a:lnTo>
                  <a:pt x="260604" y="0"/>
                </a:lnTo>
                <a:lnTo>
                  <a:pt x="260604" y="7620"/>
                </a:lnTo>
                <a:lnTo>
                  <a:pt x="268224" y="7620"/>
                </a:lnTo>
                <a:lnTo>
                  <a:pt x="268224" y="0"/>
                </a:lnTo>
                <a:close/>
              </a:path>
              <a:path w="571500" h="7620" extrusionOk="0">
                <a:moveTo>
                  <a:pt x="310896" y="0"/>
                </a:moveTo>
                <a:lnTo>
                  <a:pt x="303276" y="0"/>
                </a:lnTo>
                <a:lnTo>
                  <a:pt x="303276" y="7620"/>
                </a:lnTo>
                <a:lnTo>
                  <a:pt x="310896" y="7620"/>
                </a:lnTo>
                <a:lnTo>
                  <a:pt x="310896" y="0"/>
                </a:lnTo>
                <a:close/>
              </a:path>
              <a:path w="571500" h="7620" extrusionOk="0">
                <a:moveTo>
                  <a:pt x="353568" y="0"/>
                </a:moveTo>
                <a:lnTo>
                  <a:pt x="347472" y="0"/>
                </a:lnTo>
                <a:lnTo>
                  <a:pt x="347472" y="7620"/>
                </a:lnTo>
                <a:lnTo>
                  <a:pt x="353568" y="7620"/>
                </a:lnTo>
                <a:lnTo>
                  <a:pt x="353568" y="0"/>
                </a:lnTo>
                <a:close/>
              </a:path>
              <a:path w="571500" h="7620" extrusionOk="0">
                <a:moveTo>
                  <a:pt x="397764" y="0"/>
                </a:moveTo>
                <a:lnTo>
                  <a:pt x="390144" y="0"/>
                </a:lnTo>
                <a:lnTo>
                  <a:pt x="390144" y="7620"/>
                </a:lnTo>
                <a:lnTo>
                  <a:pt x="397764" y="7620"/>
                </a:lnTo>
                <a:lnTo>
                  <a:pt x="397764" y="0"/>
                </a:lnTo>
                <a:close/>
              </a:path>
              <a:path w="571500" h="7620" extrusionOk="0">
                <a:moveTo>
                  <a:pt x="440448" y="0"/>
                </a:moveTo>
                <a:lnTo>
                  <a:pt x="434340" y="0"/>
                </a:lnTo>
                <a:lnTo>
                  <a:pt x="434340" y="7620"/>
                </a:lnTo>
                <a:lnTo>
                  <a:pt x="440448" y="7620"/>
                </a:lnTo>
                <a:lnTo>
                  <a:pt x="440448" y="0"/>
                </a:lnTo>
                <a:close/>
              </a:path>
              <a:path w="571500" h="7620" extrusionOk="0">
                <a:moveTo>
                  <a:pt x="484632" y="0"/>
                </a:moveTo>
                <a:lnTo>
                  <a:pt x="477024" y="0"/>
                </a:lnTo>
                <a:lnTo>
                  <a:pt x="477024" y="7620"/>
                </a:lnTo>
                <a:lnTo>
                  <a:pt x="484632" y="7620"/>
                </a:lnTo>
                <a:lnTo>
                  <a:pt x="484632" y="0"/>
                </a:lnTo>
                <a:close/>
              </a:path>
              <a:path w="571500" h="7620" extrusionOk="0">
                <a:moveTo>
                  <a:pt x="527304" y="0"/>
                </a:moveTo>
                <a:lnTo>
                  <a:pt x="521208" y="0"/>
                </a:lnTo>
                <a:lnTo>
                  <a:pt x="521208" y="7620"/>
                </a:lnTo>
                <a:lnTo>
                  <a:pt x="527304" y="7620"/>
                </a:lnTo>
                <a:lnTo>
                  <a:pt x="527304" y="0"/>
                </a:lnTo>
                <a:close/>
              </a:path>
              <a:path w="571500" h="7620" extrusionOk="0">
                <a:moveTo>
                  <a:pt x="571500" y="0"/>
                </a:moveTo>
                <a:lnTo>
                  <a:pt x="563880" y="0"/>
                </a:lnTo>
                <a:lnTo>
                  <a:pt x="563880" y="7620"/>
                </a:lnTo>
                <a:lnTo>
                  <a:pt x="571500" y="7620"/>
                </a:lnTo>
                <a:lnTo>
                  <a:pt x="57150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53" name="Google Shape;353;g10f7e746831_8_223"/>
          <p:cNvSpPr/>
          <p:nvPr/>
        </p:nvSpPr>
        <p:spPr>
          <a:xfrm>
            <a:off x="3653869" y="6494846"/>
            <a:ext cx="2356295" cy="14002"/>
          </a:xfrm>
          <a:custGeom>
            <a:avLst/>
            <a:gdLst/>
            <a:ahLst/>
            <a:cxnLst/>
            <a:rect l="l" t="t" r="r" b="b"/>
            <a:pathLst>
              <a:path w="1266825" h="7620" extrusionOk="0">
                <a:moveTo>
                  <a:pt x="7607" y="0"/>
                </a:moveTo>
                <a:lnTo>
                  <a:pt x="0" y="0"/>
                </a:lnTo>
                <a:lnTo>
                  <a:pt x="0" y="7620"/>
                </a:lnTo>
                <a:lnTo>
                  <a:pt x="7607" y="7620"/>
                </a:lnTo>
                <a:lnTo>
                  <a:pt x="7607" y="0"/>
                </a:lnTo>
                <a:close/>
              </a:path>
              <a:path w="1266825" h="7620" extrusionOk="0">
                <a:moveTo>
                  <a:pt x="51803" y="0"/>
                </a:moveTo>
                <a:lnTo>
                  <a:pt x="44196" y="0"/>
                </a:lnTo>
                <a:lnTo>
                  <a:pt x="44196" y="7620"/>
                </a:lnTo>
                <a:lnTo>
                  <a:pt x="51803" y="7620"/>
                </a:lnTo>
                <a:lnTo>
                  <a:pt x="51803" y="0"/>
                </a:lnTo>
                <a:close/>
              </a:path>
              <a:path w="1266825" h="7620" extrusionOk="0">
                <a:moveTo>
                  <a:pt x="94488" y="0"/>
                </a:moveTo>
                <a:lnTo>
                  <a:pt x="86855" y="0"/>
                </a:lnTo>
                <a:lnTo>
                  <a:pt x="86855" y="7620"/>
                </a:lnTo>
                <a:lnTo>
                  <a:pt x="94488" y="7620"/>
                </a:lnTo>
                <a:lnTo>
                  <a:pt x="94488" y="0"/>
                </a:lnTo>
                <a:close/>
              </a:path>
              <a:path w="1266825" h="7620" extrusionOk="0">
                <a:moveTo>
                  <a:pt x="138684" y="0"/>
                </a:moveTo>
                <a:lnTo>
                  <a:pt x="131064" y="0"/>
                </a:lnTo>
                <a:lnTo>
                  <a:pt x="131064" y="7620"/>
                </a:lnTo>
                <a:lnTo>
                  <a:pt x="138684" y="7620"/>
                </a:lnTo>
                <a:lnTo>
                  <a:pt x="138684" y="0"/>
                </a:lnTo>
                <a:close/>
              </a:path>
              <a:path w="1266825" h="7620" extrusionOk="0">
                <a:moveTo>
                  <a:pt x="181356" y="0"/>
                </a:moveTo>
                <a:lnTo>
                  <a:pt x="173736" y="0"/>
                </a:lnTo>
                <a:lnTo>
                  <a:pt x="173736" y="7620"/>
                </a:lnTo>
                <a:lnTo>
                  <a:pt x="181356" y="7620"/>
                </a:lnTo>
                <a:lnTo>
                  <a:pt x="181356" y="0"/>
                </a:lnTo>
                <a:close/>
              </a:path>
              <a:path w="1266825" h="7620" extrusionOk="0">
                <a:moveTo>
                  <a:pt x="225552" y="0"/>
                </a:moveTo>
                <a:lnTo>
                  <a:pt x="217932" y="0"/>
                </a:lnTo>
                <a:lnTo>
                  <a:pt x="217932" y="7620"/>
                </a:lnTo>
                <a:lnTo>
                  <a:pt x="225552" y="7620"/>
                </a:lnTo>
                <a:lnTo>
                  <a:pt x="225552" y="0"/>
                </a:lnTo>
                <a:close/>
              </a:path>
              <a:path w="1266825" h="7620" extrusionOk="0">
                <a:moveTo>
                  <a:pt x="268211" y="0"/>
                </a:moveTo>
                <a:lnTo>
                  <a:pt x="260591" y="0"/>
                </a:lnTo>
                <a:lnTo>
                  <a:pt x="260591" y="7620"/>
                </a:lnTo>
                <a:lnTo>
                  <a:pt x="268211" y="7620"/>
                </a:lnTo>
                <a:lnTo>
                  <a:pt x="268211" y="0"/>
                </a:lnTo>
                <a:close/>
              </a:path>
              <a:path w="1266825" h="7620" extrusionOk="0">
                <a:moveTo>
                  <a:pt x="312407" y="0"/>
                </a:moveTo>
                <a:lnTo>
                  <a:pt x="304787" y="0"/>
                </a:lnTo>
                <a:lnTo>
                  <a:pt x="304787" y="7620"/>
                </a:lnTo>
                <a:lnTo>
                  <a:pt x="312407" y="7620"/>
                </a:lnTo>
                <a:lnTo>
                  <a:pt x="312407" y="0"/>
                </a:lnTo>
                <a:close/>
              </a:path>
              <a:path w="1266825" h="7620" extrusionOk="0">
                <a:moveTo>
                  <a:pt x="355079" y="0"/>
                </a:moveTo>
                <a:lnTo>
                  <a:pt x="347472" y="0"/>
                </a:lnTo>
                <a:lnTo>
                  <a:pt x="347472" y="7620"/>
                </a:lnTo>
                <a:lnTo>
                  <a:pt x="355079" y="7620"/>
                </a:lnTo>
                <a:lnTo>
                  <a:pt x="355079" y="0"/>
                </a:lnTo>
                <a:close/>
              </a:path>
              <a:path w="1266825" h="7620" extrusionOk="0">
                <a:moveTo>
                  <a:pt x="397764" y="0"/>
                </a:moveTo>
                <a:lnTo>
                  <a:pt x="391668" y="0"/>
                </a:lnTo>
                <a:lnTo>
                  <a:pt x="391668" y="7620"/>
                </a:lnTo>
                <a:lnTo>
                  <a:pt x="397764" y="7620"/>
                </a:lnTo>
                <a:lnTo>
                  <a:pt x="397764" y="0"/>
                </a:lnTo>
                <a:close/>
              </a:path>
              <a:path w="1266825" h="7620" extrusionOk="0">
                <a:moveTo>
                  <a:pt x="441960" y="0"/>
                </a:moveTo>
                <a:lnTo>
                  <a:pt x="434340" y="0"/>
                </a:lnTo>
                <a:lnTo>
                  <a:pt x="434340" y="7620"/>
                </a:lnTo>
                <a:lnTo>
                  <a:pt x="441960" y="7620"/>
                </a:lnTo>
                <a:lnTo>
                  <a:pt x="441960" y="0"/>
                </a:lnTo>
                <a:close/>
              </a:path>
              <a:path w="1266825" h="7620" extrusionOk="0">
                <a:moveTo>
                  <a:pt x="484632" y="0"/>
                </a:moveTo>
                <a:lnTo>
                  <a:pt x="478536" y="0"/>
                </a:lnTo>
                <a:lnTo>
                  <a:pt x="478536" y="7620"/>
                </a:lnTo>
                <a:lnTo>
                  <a:pt x="484632" y="7620"/>
                </a:lnTo>
                <a:lnTo>
                  <a:pt x="484632" y="0"/>
                </a:lnTo>
                <a:close/>
              </a:path>
              <a:path w="1266825" h="7620" extrusionOk="0">
                <a:moveTo>
                  <a:pt x="528828" y="0"/>
                </a:moveTo>
                <a:lnTo>
                  <a:pt x="521195" y="0"/>
                </a:lnTo>
                <a:lnTo>
                  <a:pt x="521195" y="7620"/>
                </a:lnTo>
                <a:lnTo>
                  <a:pt x="528828" y="7620"/>
                </a:lnTo>
                <a:lnTo>
                  <a:pt x="528828" y="0"/>
                </a:lnTo>
                <a:close/>
              </a:path>
              <a:path w="1266825" h="7620" extrusionOk="0">
                <a:moveTo>
                  <a:pt x="571487" y="0"/>
                </a:moveTo>
                <a:lnTo>
                  <a:pt x="565391" y="0"/>
                </a:lnTo>
                <a:lnTo>
                  <a:pt x="565391" y="7620"/>
                </a:lnTo>
                <a:lnTo>
                  <a:pt x="571487" y="7620"/>
                </a:lnTo>
                <a:lnTo>
                  <a:pt x="571487" y="0"/>
                </a:lnTo>
                <a:close/>
              </a:path>
              <a:path w="1266825" h="7620" extrusionOk="0">
                <a:moveTo>
                  <a:pt x="615683" y="0"/>
                </a:moveTo>
                <a:lnTo>
                  <a:pt x="608076" y="0"/>
                </a:lnTo>
                <a:lnTo>
                  <a:pt x="608076" y="7620"/>
                </a:lnTo>
                <a:lnTo>
                  <a:pt x="615683" y="7620"/>
                </a:lnTo>
                <a:lnTo>
                  <a:pt x="615683" y="0"/>
                </a:lnTo>
                <a:close/>
              </a:path>
              <a:path w="1266825" h="7620" extrusionOk="0">
                <a:moveTo>
                  <a:pt x="658368" y="0"/>
                </a:moveTo>
                <a:lnTo>
                  <a:pt x="652272" y="0"/>
                </a:lnTo>
                <a:lnTo>
                  <a:pt x="652272" y="7620"/>
                </a:lnTo>
                <a:lnTo>
                  <a:pt x="658368" y="7620"/>
                </a:lnTo>
                <a:lnTo>
                  <a:pt x="658368" y="0"/>
                </a:lnTo>
                <a:close/>
              </a:path>
              <a:path w="1266825" h="7620" extrusionOk="0">
                <a:moveTo>
                  <a:pt x="702564" y="0"/>
                </a:moveTo>
                <a:lnTo>
                  <a:pt x="694944" y="0"/>
                </a:lnTo>
                <a:lnTo>
                  <a:pt x="694944" y="7620"/>
                </a:lnTo>
                <a:lnTo>
                  <a:pt x="702564" y="7620"/>
                </a:lnTo>
                <a:lnTo>
                  <a:pt x="702564" y="0"/>
                </a:lnTo>
                <a:close/>
              </a:path>
              <a:path w="1266825" h="7620" extrusionOk="0">
                <a:moveTo>
                  <a:pt x="745236" y="0"/>
                </a:moveTo>
                <a:lnTo>
                  <a:pt x="739140" y="0"/>
                </a:lnTo>
                <a:lnTo>
                  <a:pt x="739140" y="7620"/>
                </a:lnTo>
                <a:lnTo>
                  <a:pt x="745236" y="7620"/>
                </a:lnTo>
                <a:lnTo>
                  <a:pt x="745236" y="0"/>
                </a:lnTo>
                <a:close/>
              </a:path>
              <a:path w="1266825" h="7620" extrusionOk="0">
                <a:moveTo>
                  <a:pt x="789432" y="0"/>
                </a:moveTo>
                <a:lnTo>
                  <a:pt x="781799" y="0"/>
                </a:lnTo>
                <a:lnTo>
                  <a:pt x="781799" y="7620"/>
                </a:lnTo>
                <a:lnTo>
                  <a:pt x="789432" y="7620"/>
                </a:lnTo>
                <a:lnTo>
                  <a:pt x="789432" y="0"/>
                </a:lnTo>
                <a:close/>
              </a:path>
              <a:path w="1266825" h="7620" extrusionOk="0">
                <a:moveTo>
                  <a:pt x="832091" y="0"/>
                </a:moveTo>
                <a:lnTo>
                  <a:pt x="825995" y="0"/>
                </a:lnTo>
                <a:lnTo>
                  <a:pt x="825995" y="7620"/>
                </a:lnTo>
                <a:lnTo>
                  <a:pt x="832091" y="7620"/>
                </a:lnTo>
                <a:lnTo>
                  <a:pt x="832091" y="0"/>
                </a:lnTo>
                <a:close/>
              </a:path>
              <a:path w="1266825" h="7620" extrusionOk="0">
                <a:moveTo>
                  <a:pt x="876287" y="0"/>
                </a:moveTo>
                <a:lnTo>
                  <a:pt x="868680" y="0"/>
                </a:lnTo>
                <a:lnTo>
                  <a:pt x="868680" y="7620"/>
                </a:lnTo>
                <a:lnTo>
                  <a:pt x="876287" y="7620"/>
                </a:lnTo>
                <a:lnTo>
                  <a:pt x="876287" y="0"/>
                </a:lnTo>
                <a:close/>
              </a:path>
              <a:path w="1266825" h="7620" extrusionOk="0">
                <a:moveTo>
                  <a:pt x="918972" y="0"/>
                </a:moveTo>
                <a:lnTo>
                  <a:pt x="912876" y="0"/>
                </a:lnTo>
                <a:lnTo>
                  <a:pt x="912876" y="7620"/>
                </a:lnTo>
                <a:lnTo>
                  <a:pt x="918972" y="7620"/>
                </a:lnTo>
                <a:lnTo>
                  <a:pt x="918972" y="0"/>
                </a:lnTo>
                <a:close/>
              </a:path>
              <a:path w="1266825" h="7620" extrusionOk="0">
                <a:moveTo>
                  <a:pt x="963168" y="0"/>
                </a:moveTo>
                <a:lnTo>
                  <a:pt x="955548" y="0"/>
                </a:lnTo>
                <a:lnTo>
                  <a:pt x="955548" y="7620"/>
                </a:lnTo>
                <a:lnTo>
                  <a:pt x="963168" y="7620"/>
                </a:lnTo>
                <a:lnTo>
                  <a:pt x="963168" y="0"/>
                </a:lnTo>
                <a:close/>
              </a:path>
              <a:path w="1266825" h="7620" extrusionOk="0">
                <a:moveTo>
                  <a:pt x="1005840" y="0"/>
                </a:moveTo>
                <a:lnTo>
                  <a:pt x="998220" y="0"/>
                </a:lnTo>
                <a:lnTo>
                  <a:pt x="998220" y="7620"/>
                </a:lnTo>
                <a:lnTo>
                  <a:pt x="1005840" y="7620"/>
                </a:lnTo>
                <a:lnTo>
                  <a:pt x="1005840" y="0"/>
                </a:lnTo>
                <a:close/>
              </a:path>
              <a:path w="1266825" h="7620" extrusionOk="0">
                <a:moveTo>
                  <a:pt x="1050036" y="0"/>
                </a:moveTo>
                <a:lnTo>
                  <a:pt x="1042403" y="0"/>
                </a:lnTo>
                <a:lnTo>
                  <a:pt x="1042403" y="7620"/>
                </a:lnTo>
                <a:lnTo>
                  <a:pt x="1050036" y="7620"/>
                </a:lnTo>
                <a:lnTo>
                  <a:pt x="1050036" y="0"/>
                </a:lnTo>
                <a:close/>
              </a:path>
              <a:path w="1266825" h="7620" extrusionOk="0">
                <a:moveTo>
                  <a:pt x="1092695" y="0"/>
                </a:moveTo>
                <a:lnTo>
                  <a:pt x="1085088" y="0"/>
                </a:lnTo>
                <a:lnTo>
                  <a:pt x="1085088" y="7620"/>
                </a:lnTo>
                <a:lnTo>
                  <a:pt x="1092695" y="7620"/>
                </a:lnTo>
                <a:lnTo>
                  <a:pt x="1092695" y="0"/>
                </a:lnTo>
                <a:close/>
              </a:path>
              <a:path w="1266825" h="7620" extrusionOk="0">
                <a:moveTo>
                  <a:pt x="1136891" y="0"/>
                </a:moveTo>
                <a:lnTo>
                  <a:pt x="1129284" y="0"/>
                </a:lnTo>
                <a:lnTo>
                  <a:pt x="1129284" y="7620"/>
                </a:lnTo>
                <a:lnTo>
                  <a:pt x="1136891" y="7620"/>
                </a:lnTo>
                <a:lnTo>
                  <a:pt x="1136891" y="0"/>
                </a:lnTo>
                <a:close/>
              </a:path>
              <a:path w="1266825" h="7620" extrusionOk="0">
                <a:moveTo>
                  <a:pt x="1179576" y="0"/>
                </a:moveTo>
                <a:lnTo>
                  <a:pt x="1171956" y="0"/>
                </a:lnTo>
                <a:lnTo>
                  <a:pt x="1171956" y="7620"/>
                </a:lnTo>
                <a:lnTo>
                  <a:pt x="1179576" y="7620"/>
                </a:lnTo>
                <a:lnTo>
                  <a:pt x="1179576" y="0"/>
                </a:lnTo>
                <a:close/>
              </a:path>
              <a:path w="1266825" h="7620" extrusionOk="0">
                <a:moveTo>
                  <a:pt x="1223772" y="0"/>
                </a:moveTo>
                <a:lnTo>
                  <a:pt x="1216152" y="0"/>
                </a:lnTo>
                <a:lnTo>
                  <a:pt x="1216152" y="7620"/>
                </a:lnTo>
                <a:lnTo>
                  <a:pt x="1223772" y="7620"/>
                </a:lnTo>
                <a:lnTo>
                  <a:pt x="1223772" y="0"/>
                </a:lnTo>
                <a:close/>
              </a:path>
              <a:path w="1266825" h="7620" extrusionOk="0">
                <a:moveTo>
                  <a:pt x="1266444" y="0"/>
                </a:moveTo>
                <a:lnTo>
                  <a:pt x="1258824" y="0"/>
                </a:lnTo>
                <a:lnTo>
                  <a:pt x="1258824" y="7620"/>
                </a:lnTo>
                <a:lnTo>
                  <a:pt x="1266444" y="7620"/>
                </a:lnTo>
                <a:lnTo>
                  <a:pt x="126644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54" name="Google Shape;354;g10f7e746831_8_223"/>
          <p:cNvPicPr preferRelativeResize="0"/>
          <p:nvPr/>
        </p:nvPicPr>
        <p:blipFill rotWithShape="1">
          <a:blip r:embed="rId6">
            <a:alphaModFix/>
          </a:blip>
          <a:srcRect/>
          <a:stretch/>
        </p:blipFill>
        <p:spPr>
          <a:xfrm>
            <a:off x="1141965" y="6433246"/>
            <a:ext cx="216466" cy="128797"/>
          </a:xfrm>
          <a:prstGeom prst="rect">
            <a:avLst/>
          </a:prstGeom>
          <a:noFill/>
          <a:ln>
            <a:noFill/>
          </a:ln>
        </p:spPr>
      </p:pic>
      <p:sp>
        <p:nvSpPr>
          <p:cNvPr id="355" name="Google Shape;355;g10f7e746831_8_223"/>
          <p:cNvSpPr/>
          <p:nvPr/>
        </p:nvSpPr>
        <p:spPr>
          <a:xfrm>
            <a:off x="1555867" y="5593263"/>
            <a:ext cx="1062990" cy="14002"/>
          </a:xfrm>
          <a:custGeom>
            <a:avLst/>
            <a:gdLst/>
            <a:ahLst/>
            <a:cxnLst/>
            <a:rect l="l" t="t" r="r" b="b"/>
            <a:pathLst>
              <a:path w="571500" h="7620" extrusionOk="0">
                <a:moveTo>
                  <a:pt x="7620" y="0"/>
                </a:moveTo>
                <a:lnTo>
                  <a:pt x="0" y="0"/>
                </a:lnTo>
                <a:lnTo>
                  <a:pt x="0" y="7620"/>
                </a:lnTo>
                <a:lnTo>
                  <a:pt x="7620" y="7620"/>
                </a:lnTo>
                <a:lnTo>
                  <a:pt x="7620" y="0"/>
                </a:lnTo>
                <a:close/>
              </a:path>
              <a:path w="571500" h="7620" extrusionOk="0">
                <a:moveTo>
                  <a:pt x="50292" y="0"/>
                </a:moveTo>
                <a:lnTo>
                  <a:pt x="42672" y="0"/>
                </a:lnTo>
                <a:lnTo>
                  <a:pt x="42672" y="7620"/>
                </a:lnTo>
                <a:lnTo>
                  <a:pt x="50292" y="7620"/>
                </a:lnTo>
                <a:lnTo>
                  <a:pt x="50292" y="0"/>
                </a:lnTo>
                <a:close/>
              </a:path>
              <a:path w="571500" h="7620" extrusionOk="0">
                <a:moveTo>
                  <a:pt x="94488" y="0"/>
                </a:moveTo>
                <a:lnTo>
                  <a:pt x="86868" y="0"/>
                </a:lnTo>
                <a:lnTo>
                  <a:pt x="86868" y="7620"/>
                </a:lnTo>
                <a:lnTo>
                  <a:pt x="94488" y="7620"/>
                </a:lnTo>
                <a:lnTo>
                  <a:pt x="94488" y="0"/>
                </a:lnTo>
                <a:close/>
              </a:path>
              <a:path w="571500" h="7620" extrusionOk="0">
                <a:moveTo>
                  <a:pt x="137160" y="0"/>
                </a:moveTo>
                <a:lnTo>
                  <a:pt x="129540" y="0"/>
                </a:lnTo>
                <a:lnTo>
                  <a:pt x="129540" y="7620"/>
                </a:lnTo>
                <a:lnTo>
                  <a:pt x="137160" y="7620"/>
                </a:lnTo>
                <a:lnTo>
                  <a:pt x="137160" y="0"/>
                </a:lnTo>
                <a:close/>
              </a:path>
              <a:path w="571500" h="7620" extrusionOk="0">
                <a:moveTo>
                  <a:pt x="181356" y="0"/>
                </a:moveTo>
                <a:lnTo>
                  <a:pt x="173736" y="0"/>
                </a:lnTo>
                <a:lnTo>
                  <a:pt x="173736" y="7620"/>
                </a:lnTo>
                <a:lnTo>
                  <a:pt x="181356" y="7620"/>
                </a:lnTo>
                <a:lnTo>
                  <a:pt x="181356" y="0"/>
                </a:lnTo>
                <a:close/>
              </a:path>
              <a:path w="571500" h="7620" extrusionOk="0">
                <a:moveTo>
                  <a:pt x="224028" y="0"/>
                </a:moveTo>
                <a:lnTo>
                  <a:pt x="216408" y="0"/>
                </a:lnTo>
                <a:lnTo>
                  <a:pt x="216408" y="7620"/>
                </a:lnTo>
                <a:lnTo>
                  <a:pt x="224028" y="7620"/>
                </a:lnTo>
                <a:lnTo>
                  <a:pt x="224028" y="0"/>
                </a:lnTo>
                <a:close/>
              </a:path>
              <a:path w="571500" h="7620" extrusionOk="0">
                <a:moveTo>
                  <a:pt x="268224" y="0"/>
                </a:moveTo>
                <a:lnTo>
                  <a:pt x="260604" y="0"/>
                </a:lnTo>
                <a:lnTo>
                  <a:pt x="260604" y="7620"/>
                </a:lnTo>
                <a:lnTo>
                  <a:pt x="268224" y="7620"/>
                </a:lnTo>
                <a:lnTo>
                  <a:pt x="268224" y="0"/>
                </a:lnTo>
                <a:close/>
              </a:path>
              <a:path w="571500" h="7620" extrusionOk="0">
                <a:moveTo>
                  <a:pt x="310896" y="0"/>
                </a:moveTo>
                <a:lnTo>
                  <a:pt x="303276" y="0"/>
                </a:lnTo>
                <a:lnTo>
                  <a:pt x="303276" y="7620"/>
                </a:lnTo>
                <a:lnTo>
                  <a:pt x="310896" y="7620"/>
                </a:lnTo>
                <a:lnTo>
                  <a:pt x="310896" y="0"/>
                </a:lnTo>
                <a:close/>
              </a:path>
              <a:path w="571500" h="7620" extrusionOk="0">
                <a:moveTo>
                  <a:pt x="353568" y="0"/>
                </a:moveTo>
                <a:lnTo>
                  <a:pt x="347472" y="0"/>
                </a:lnTo>
                <a:lnTo>
                  <a:pt x="347472" y="7620"/>
                </a:lnTo>
                <a:lnTo>
                  <a:pt x="353568" y="7620"/>
                </a:lnTo>
                <a:lnTo>
                  <a:pt x="353568" y="0"/>
                </a:lnTo>
                <a:close/>
              </a:path>
              <a:path w="571500" h="7620" extrusionOk="0">
                <a:moveTo>
                  <a:pt x="397764" y="0"/>
                </a:moveTo>
                <a:lnTo>
                  <a:pt x="390144" y="0"/>
                </a:lnTo>
                <a:lnTo>
                  <a:pt x="390144" y="7620"/>
                </a:lnTo>
                <a:lnTo>
                  <a:pt x="397764" y="7620"/>
                </a:lnTo>
                <a:lnTo>
                  <a:pt x="397764" y="0"/>
                </a:lnTo>
                <a:close/>
              </a:path>
              <a:path w="571500" h="7620" extrusionOk="0">
                <a:moveTo>
                  <a:pt x="440448" y="0"/>
                </a:moveTo>
                <a:lnTo>
                  <a:pt x="434340" y="0"/>
                </a:lnTo>
                <a:lnTo>
                  <a:pt x="434340" y="7620"/>
                </a:lnTo>
                <a:lnTo>
                  <a:pt x="440448" y="7620"/>
                </a:lnTo>
                <a:lnTo>
                  <a:pt x="440448" y="0"/>
                </a:lnTo>
                <a:close/>
              </a:path>
              <a:path w="571500" h="7620" extrusionOk="0">
                <a:moveTo>
                  <a:pt x="484632" y="0"/>
                </a:moveTo>
                <a:lnTo>
                  <a:pt x="477024" y="0"/>
                </a:lnTo>
                <a:lnTo>
                  <a:pt x="477024" y="7620"/>
                </a:lnTo>
                <a:lnTo>
                  <a:pt x="484632" y="7620"/>
                </a:lnTo>
                <a:lnTo>
                  <a:pt x="484632" y="0"/>
                </a:lnTo>
                <a:close/>
              </a:path>
              <a:path w="571500" h="7620" extrusionOk="0">
                <a:moveTo>
                  <a:pt x="527304" y="0"/>
                </a:moveTo>
                <a:lnTo>
                  <a:pt x="521208" y="0"/>
                </a:lnTo>
                <a:lnTo>
                  <a:pt x="521208" y="7620"/>
                </a:lnTo>
                <a:lnTo>
                  <a:pt x="527304" y="7620"/>
                </a:lnTo>
                <a:lnTo>
                  <a:pt x="527304" y="0"/>
                </a:lnTo>
                <a:close/>
              </a:path>
              <a:path w="571500" h="7620" extrusionOk="0">
                <a:moveTo>
                  <a:pt x="571500" y="0"/>
                </a:moveTo>
                <a:lnTo>
                  <a:pt x="563880" y="0"/>
                </a:lnTo>
                <a:lnTo>
                  <a:pt x="563880" y="7620"/>
                </a:lnTo>
                <a:lnTo>
                  <a:pt x="571500" y="7620"/>
                </a:lnTo>
                <a:lnTo>
                  <a:pt x="57150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56" name="Google Shape;356;g10f7e746831_8_223"/>
          <p:cNvSpPr/>
          <p:nvPr/>
        </p:nvSpPr>
        <p:spPr>
          <a:xfrm>
            <a:off x="3653869" y="5593263"/>
            <a:ext cx="2356295" cy="14002"/>
          </a:xfrm>
          <a:custGeom>
            <a:avLst/>
            <a:gdLst/>
            <a:ahLst/>
            <a:cxnLst/>
            <a:rect l="l" t="t" r="r" b="b"/>
            <a:pathLst>
              <a:path w="1266825" h="7620" extrusionOk="0">
                <a:moveTo>
                  <a:pt x="7607" y="0"/>
                </a:moveTo>
                <a:lnTo>
                  <a:pt x="0" y="0"/>
                </a:lnTo>
                <a:lnTo>
                  <a:pt x="0" y="7620"/>
                </a:lnTo>
                <a:lnTo>
                  <a:pt x="7607" y="7620"/>
                </a:lnTo>
                <a:lnTo>
                  <a:pt x="7607" y="0"/>
                </a:lnTo>
                <a:close/>
              </a:path>
              <a:path w="1266825" h="7620" extrusionOk="0">
                <a:moveTo>
                  <a:pt x="51803" y="0"/>
                </a:moveTo>
                <a:lnTo>
                  <a:pt x="44196" y="0"/>
                </a:lnTo>
                <a:lnTo>
                  <a:pt x="44196" y="7620"/>
                </a:lnTo>
                <a:lnTo>
                  <a:pt x="51803" y="7620"/>
                </a:lnTo>
                <a:lnTo>
                  <a:pt x="51803" y="0"/>
                </a:lnTo>
                <a:close/>
              </a:path>
              <a:path w="1266825" h="7620" extrusionOk="0">
                <a:moveTo>
                  <a:pt x="94488" y="0"/>
                </a:moveTo>
                <a:lnTo>
                  <a:pt x="86855" y="0"/>
                </a:lnTo>
                <a:lnTo>
                  <a:pt x="86855" y="7620"/>
                </a:lnTo>
                <a:lnTo>
                  <a:pt x="94488" y="7620"/>
                </a:lnTo>
                <a:lnTo>
                  <a:pt x="94488" y="0"/>
                </a:lnTo>
                <a:close/>
              </a:path>
              <a:path w="1266825" h="7620" extrusionOk="0">
                <a:moveTo>
                  <a:pt x="138684" y="0"/>
                </a:moveTo>
                <a:lnTo>
                  <a:pt x="131064" y="0"/>
                </a:lnTo>
                <a:lnTo>
                  <a:pt x="131064" y="7620"/>
                </a:lnTo>
                <a:lnTo>
                  <a:pt x="138684" y="7620"/>
                </a:lnTo>
                <a:lnTo>
                  <a:pt x="138684" y="0"/>
                </a:lnTo>
                <a:close/>
              </a:path>
              <a:path w="1266825" h="7620" extrusionOk="0">
                <a:moveTo>
                  <a:pt x="181356" y="0"/>
                </a:moveTo>
                <a:lnTo>
                  <a:pt x="173736" y="0"/>
                </a:lnTo>
                <a:lnTo>
                  <a:pt x="173736" y="7620"/>
                </a:lnTo>
                <a:lnTo>
                  <a:pt x="181356" y="7620"/>
                </a:lnTo>
                <a:lnTo>
                  <a:pt x="181356" y="0"/>
                </a:lnTo>
                <a:close/>
              </a:path>
              <a:path w="1266825" h="7620" extrusionOk="0">
                <a:moveTo>
                  <a:pt x="225552" y="0"/>
                </a:moveTo>
                <a:lnTo>
                  <a:pt x="217932" y="0"/>
                </a:lnTo>
                <a:lnTo>
                  <a:pt x="217932" y="7620"/>
                </a:lnTo>
                <a:lnTo>
                  <a:pt x="225552" y="7620"/>
                </a:lnTo>
                <a:lnTo>
                  <a:pt x="225552" y="0"/>
                </a:lnTo>
                <a:close/>
              </a:path>
              <a:path w="1266825" h="7620" extrusionOk="0">
                <a:moveTo>
                  <a:pt x="268211" y="0"/>
                </a:moveTo>
                <a:lnTo>
                  <a:pt x="260591" y="0"/>
                </a:lnTo>
                <a:lnTo>
                  <a:pt x="260591" y="7620"/>
                </a:lnTo>
                <a:lnTo>
                  <a:pt x="268211" y="7620"/>
                </a:lnTo>
                <a:lnTo>
                  <a:pt x="268211" y="0"/>
                </a:lnTo>
                <a:close/>
              </a:path>
              <a:path w="1266825" h="7620" extrusionOk="0">
                <a:moveTo>
                  <a:pt x="312407" y="0"/>
                </a:moveTo>
                <a:lnTo>
                  <a:pt x="304787" y="0"/>
                </a:lnTo>
                <a:lnTo>
                  <a:pt x="304787" y="7620"/>
                </a:lnTo>
                <a:lnTo>
                  <a:pt x="312407" y="7620"/>
                </a:lnTo>
                <a:lnTo>
                  <a:pt x="312407" y="0"/>
                </a:lnTo>
                <a:close/>
              </a:path>
              <a:path w="1266825" h="7620" extrusionOk="0">
                <a:moveTo>
                  <a:pt x="355079" y="0"/>
                </a:moveTo>
                <a:lnTo>
                  <a:pt x="347472" y="0"/>
                </a:lnTo>
                <a:lnTo>
                  <a:pt x="347472" y="7620"/>
                </a:lnTo>
                <a:lnTo>
                  <a:pt x="355079" y="7620"/>
                </a:lnTo>
                <a:lnTo>
                  <a:pt x="355079" y="0"/>
                </a:lnTo>
                <a:close/>
              </a:path>
              <a:path w="1266825" h="7620" extrusionOk="0">
                <a:moveTo>
                  <a:pt x="397764" y="0"/>
                </a:moveTo>
                <a:lnTo>
                  <a:pt x="391668" y="0"/>
                </a:lnTo>
                <a:lnTo>
                  <a:pt x="391668" y="7620"/>
                </a:lnTo>
                <a:lnTo>
                  <a:pt x="397764" y="7620"/>
                </a:lnTo>
                <a:lnTo>
                  <a:pt x="397764" y="0"/>
                </a:lnTo>
                <a:close/>
              </a:path>
              <a:path w="1266825" h="7620" extrusionOk="0">
                <a:moveTo>
                  <a:pt x="441960" y="0"/>
                </a:moveTo>
                <a:lnTo>
                  <a:pt x="434340" y="0"/>
                </a:lnTo>
                <a:lnTo>
                  <a:pt x="434340" y="7620"/>
                </a:lnTo>
                <a:lnTo>
                  <a:pt x="441960" y="7620"/>
                </a:lnTo>
                <a:lnTo>
                  <a:pt x="441960" y="0"/>
                </a:lnTo>
                <a:close/>
              </a:path>
              <a:path w="1266825" h="7620" extrusionOk="0">
                <a:moveTo>
                  <a:pt x="484632" y="0"/>
                </a:moveTo>
                <a:lnTo>
                  <a:pt x="478536" y="0"/>
                </a:lnTo>
                <a:lnTo>
                  <a:pt x="478536" y="7620"/>
                </a:lnTo>
                <a:lnTo>
                  <a:pt x="484632" y="7620"/>
                </a:lnTo>
                <a:lnTo>
                  <a:pt x="484632" y="0"/>
                </a:lnTo>
                <a:close/>
              </a:path>
              <a:path w="1266825" h="7620" extrusionOk="0">
                <a:moveTo>
                  <a:pt x="528828" y="0"/>
                </a:moveTo>
                <a:lnTo>
                  <a:pt x="521195" y="0"/>
                </a:lnTo>
                <a:lnTo>
                  <a:pt x="521195" y="7620"/>
                </a:lnTo>
                <a:lnTo>
                  <a:pt x="528828" y="7620"/>
                </a:lnTo>
                <a:lnTo>
                  <a:pt x="528828" y="0"/>
                </a:lnTo>
                <a:close/>
              </a:path>
              <a:path w="1266825" h="7620" extrusionOk="0">
                <a:moveTo>
                  <a:pt x="571487" y="0"/>
                </a:moveTo>
                <a:lnTo>
                  <a:pt x="565391" y="0"/>
                </a:lnTo>
                <a:lnTo>
                  <a:pt x="565391" y="7620"/>
                </a:lnTo>
                <a:lnTo>
                  <a:pt x="571487" y="7620"/>
                </a:lnTo>
                <a:lnTo>
                  <a:pt x="571487" y="0"/>
                </a:lnTo>
                <a:close/>
              </a:path>
              <a:path w="1266825" h="7620" extrusionOk="0">
                <a:moveTo>
                  <a:pt x="615683" y="0"/>
                </a:moveTo>
                <a:lnTo>
                  <a:pt x="608076" y="0"/>
                </a:lnTo>
                <a:lnTo>
                  <a:pt x="608076" y="7620"/>
                </a:lnTo>
                <a:lnTo>
                  <a:pt x="615683" y="7620"/>
                </a:lnTo>
                <a:lnTo>
                  <a:pt x="615683" y="0"/>
                </a:lnTo>
                <a:close/>
              </a:path>
              <a:path w="1266825" h="7620" extrusionOk="0">
                <a:moveTo>
                  <a:pt x="658368" y="0"/>
                </a:moveTo>
                <a:lnTo>
                  <a:pt x="652272" y="0"/>
                </a:lnTo>
                <a:lnTo>
                  <a:pt x="652272" y="7620"/>
                </a:lnTo>
                <a:lnTo>
                  <a:pt x="658368" y="7620"/>
                </a:lnTo>
                <a:lnTo>
                  <a:pt x="658368" y="0"/>
                </a:lnTo>
                <a:close/>
              </a:path>
              <a:path w="1266825" h="7620" extrusionOk="0">
                <a:moveTo>
                  <a:pt x="702564" y="0"/>
                </a:moveTo>
                <a:lnTo>
                  <a:pt x="694944" y="0"/>
                </a:lnTo>
                <a:lnTo>
                  <a:pt x="694944" y="7620"/>
                </a:lnTo>
                <a:lnTo>
                  <a:pt x="702564" y="7620"/>
                </a:lnTo>
                <a:lnTo>
                  <a:pt x="702564" y="0"/>
                </a:lnTo>
                <a:close/>
              </a:path>
              <a:path w="1266825" h="7620" extrusionOk="0">
                <a:moveTo>
                  <a:pt x="745236" y="0"/>
                </a:moveTo>
                <a:lnTo>
                  <a:pt x="739140" y="0"/>
                </a:lnTo>
                <a:lnTo>
                  <a:pt x="739140" y="7620"/>
                </a:lnTo>
                <a:lnTo>
                  <a:pt x="745236" y="7620"/>
                </a:lnTo>
                <a:lnTo>
                  <a:pt x="745236" y="0"/>
                </a:lnTo>
                <a:close/>
              </a:path>
              <a:path w="1266825" h="7620" extrusionOk="0">
                <a:moveTo>
                  <a:pt x="789432" y="0"/>
                </a:moveTo>
                <a:lnTo>
                  <a:pt x="781799" y="0"/>
                </a:lnTo>
                <a:lnTo>
                  <a:pt x="781799" y="7620"/>
                </a:lnTo>
                <a:lnTo>
                  <a:pt x="789432" y="7620"/>
                </a:lnTo>
                <a:lnTo>
                  <a:pt x="789432" y="0"/>
                </a:lnTo>
                <a:close/>
              </a:path>
              <a:path w="1266825" h="7620" extrusionOk="0">
                <a:moveTo>
                  <a:pt x="832091" y="0"/>
                </a:moveTo>
                <a:lnTo>
                  <a:pt x="825995" y="0"/>
                </a:lnTo>
                <a:lnTo>
                  <a:pt x="825995" y="7620"/>
                </a:lnTo>
                <a:lnTo>
                  <a:pt x="832091" y="7620"/>
                </a:lnTo>
                <a:lnTo>
                  <a:pt x="832091" y="0"/>
                </a:lnTo>
                <a:close/>
              </a:path>
              <a:path w="1266825" h="7620" extrusionOk="0">
                <a:moveTo>
                  <a:pt x="876287" y="0"/>
                </a:moveTo>
                <a:lnTo>
                  <a:pt x="868680" y="0"/>
                </a:lnTo>
                <a:lnTo>
                  <a:pt x="868680" y="7620"/>
                </a:lnTo>
                <a:lnTo>
                  <a:pt x="876287" y="7620"/>
                </a:lnTo>
                <a:lnTo>
                  <a:pt x="876287" y="0"/>
                </a:lnTo>
                <a:close/>
              </a:path>
              <a:path w="1266825" h="7620" extrusionOk="0">
                <a:moveTo>
                  <a:pt x="918972" y="0"/>
                </a:moveTo>
                <a:lnTo>
                  <a:pt x="912876" y="0"/>
                </a:lnTo>
                <a:lnTo>
                  <a:pt x="912876" y="7620"/>
                </a:lnTo>
                <a:lnTo>
                  <a:pt x="918972" y="7620"/>
                </a:lnTo>
                <a:lnTo>
                  <a:pt x="918972" y="0"/>
                </a:lnTo>
                <a:close/>
              </a:path>
              <a:path w="1266825" h="7620" extrusionOk="0">
                <a:moveTo>
                  <a:pt x="963168" y="0"/>
                </a:moveTo>
                <a:lnTo>
                  <a:pt x="955548" y="0"/>
                </a:lnTo>
                <a:lnTo>
                  <a:pt x="955548" y="7620"/>
                </a:lnTo>
                <a:lnTo>
                  <a:pt x="963168" y="7620"/>
                </a:lnTo>
                <a:lnTo>
                  <a:pt x="963168" y="0"/>
                </a:lnTo>
                <a:close/>
              </a:path>
              <a:path w="1266825" h="7620" extrusionOk="0">
                <a:moveTo>
                  <a:pt x="1005840" y="0"/>
                </a:moveTo>
                <a:lnTo>
                  <a:pt x="998220" y="0"/>
                </a:lnTo>
                <a:lnTo>
                  <a:pt x="998220" y="7620"/>
                </a:lnTo>
                <a:lnTo>
                  <a:pt x="1005840" y="7620"/>
                </a:lnTo>
                <a:lnTo>
                  <a:pt x="1005840" y="0"/>
                </a:lnTo>
                <a:close/>
              </a:path>
              <a:path w="1266825" h="7620" extrusionOk="0">
                <a:moveTo>
                  <a:pt x="1050036" y="0"/>
                </a:moveTo>
                <a:lnTo>
                  <a:pt x="1042403" y="0"/>
                </a:lnTo>
                <a:lnTo>
                  <a:pt x="1042403" y="7620"/>
                </a:lnTo>
                <a:lnTo>
                  <a:pt x="1050036" y="7620"/>
                </a:lnTo>
                <a:lnTo>
                  <a:pt x="1050036" y="0"/>
                </a:lnTo>
                <a:close/>
              </a:path>
              <a:path w="1266825" h="7620" extrusionOk="0">
                <a:moveTo>
                  <a:pt x="1092695" y="0"/>
                </a:moveTo>
                <a:lnTo>
                  <a:pt x="1085088" y="0"/>
                </a:lnTo>
                <a:lnTo>
                  <a:pt x="1085088" y="7620"/>
                </a:lnTo>
                <a:lnTo>
                  <a:pt x="1092695" y="7620"/>
                </a:lnTo>
                <a:lnTo>
                  <a:pt x="1092695" y="0"/>
                </a:lnTo>
                <a:close/>
              </a:path>
              <a:path w="1266825" h="7620" extrusionOk="0">
                <a:moveTo>
                  <a:pt x="1136891" y="0"/>
                </a:moveTo>
                <a:lnTo>
                  <a:pt x="1129284" y="0"/>
                </a:lnTo>
                <a:lnTo>
                  <a:pt x="1129284" y="7620"/>
                </a:lnTo>
                <a:lnTo>
                  <a:pt x="1136891" y="7620"/>
                </a:lnTo>
                <a:lnTo>
                  <a:pt x="1136891" y="0"/>
                </a:lnTo>
                <a:close/>
              </a:path>
              <a:path w="1266825" h="7620" extrusionOk="0">
                <a:moveTo>
                  <a:pt x="1179576" y="0"/>
                </a:moveTo>
                <a:lnTo>
                  <a:pt x="1171956" y="0"/>
                </a:lnTo>
                <a:lnTo>
                  <a:pt x="1171956" y="7620"/>
                </a:lnTo>
                <a:lnTo>
                  <a:pt x="1179576" y="7620"/>
                </a:lnTo>
                <a:lnTo>
                  <a:pt x="1179576" y="0"/>
                </a:lnTo>
                <a:close/>
              </a:path>
              <a:path w="1266825" h="7620" extrusionOk="0">
                <a:moveTo>
                  <a:pt x="1223772" y="0"/>
                </a:moveTo>
                <a:lnTo>
                  <a:pt x="1216152" y="0"/>
                </a:lnTo>
                <a:lnTo>
                  <a:pt x="1216152" y="7620"/>
                </a:lnTo>
                <a:lnTo>
                  <a:pt x="1223772" y="7620"/>
                </a:lnTo>
                <a:lnTo>
                  <a:pt x="1223772" y="0"/>
                </a:lnTo>
                <a:close/>
              </a:path>
              <a:path w="1266825" h="7620" extrusionOk="0">
                <a:moveTo>
                  <a:pt x="1266444" y="0"/>
                </a:moveTo>
                <a:lnTo>
                  <a:pt x="1258824" y="0"/>
                </a:lnTo>
                <a:lnTo>
                  <a:pt x="1258824" y="7620"/>
                </a:lnTo>
                <a:lnTo>
                  <a:pt x="1266444" y="7620"/>
                </a:lnTo>
                <a:lnTo>
                  <a:pt x="126644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57" name="Google Shape;357;g10f7e746831_8_223"/>
          <p:cNvPicPr preferRelativeResize="0"/>
          <p:nvPr/>
        </p:nvPicPr>
        <p:blipFill rotWithShape="1">
          <a:blip r:embed="rId7">
            <a:alphaModFix/>
          </a:blip>
          <a:srcRect/>
          <a:stretch/>
        </p:blipFill>
        <p:spPr>
          <a:xfrm>
            <a:off x="1133458" y="5531666"/>
            <a:ext cx="280676" cy="125997"/>
          </a:xfrm>
          <a:prstGeom prst="rect">
            <a:avLst/>
          </a:prstGeom>
          <a:noFill/>
          <a:ln>
            <a:noFill/>
          </a:ln>
        </p:spPr>
      </p:pic>
      <p:sp>
        <p:nvSpPr>
          <p:cNvPr id="358" name="Google Shape;358;g10f7e746831_8_223"/>
          <p:cNvSpPr/>
          <p:nvPr/>
        </p:nvSpPr>
        <p:spPr>
          <a:xfrm>
            <a:off x="1555867" y="4691706"/>
            <a:ext cx="4453928" cy="11668"/>
          </a:xfrm>
          <a:custGeom>
            <a:avLst/>
            <a:gdLst/>
            <a:ahLst/>
            <a:cxnLst/>
            <a:rect l="l" t="t" r="r" b="b"/>
            <a:pathLst>
              <a:path w="2394585" h="6350" extrusionOk="0">
                <a:moveTo>
                  <a:pt x="7620" y="0"/>
                </a:moveTo>
                <a:lnTo>
                  <a:pt x="0" y="0"/>
                </a:lnTo>
                <a:lnTo>
                  <a:pt x="0" y="6096"/>
                </a:lnTo>
                <a:lnTo>
                  <a:pt x="7620" y="6096"/>
                </a:lnTo>
                <a:lnTo>
                  <a:pt x="7620" y="0"/>
                </a:lnTo>
                <a:close/>
              </a:path>
              <a:path w="2394585" h="6350" extrusionOk="0">
                <a:moveTo>
                  <a:pt x="50292" y="0"/>
                </a:moveTo>
                <a:lnTo>
                  <a:pt x="42672" y="0"/>
                </a:lnTo>
                <a:lnTo>
                  <a:pt x="42672" y="6096"/>
                </a:lnTo>
                <a:lnTo>
                  <a:pt x="50292" y="6096"/>
                </a:lnTo>
                <a:lnTo>
                  <a:pt x="50292" y="0"/>
                </a:lnTo>
                <a:close/>
              </a:path>
              <a:path w="2394585" h="6350" extrusionOk="0">
                <a:moveTo>
                  <a:pt x="94488" y="0"/>
                </a:moveTo>
                <a:lnTo>
                  <a:pt x="86868" y="0"/>
                </a:lnTo>
                <a:lnTo>
                  <a:pt x="86868" y="6096"/>
                </a:lnTo>
                <a:lnTo>
                  <a:pt x="94488" y="6096"/>
                </a:lnTo>
                <a:lnTo>
                  <a:pt x="94488" y="0"/>
                </a:lnTo>
                <a:close/>
              </a:path>
              <a:path w="2394585" h="6350" extrusionOk="0">
                <a:moveTo>
                  <a:pt x="137160" y="0"/>
                </a:moveTo>
                <a:lnTo>
                  <a:pt x="129540" y="0"/>
                </a:lnTo>
                <a:lnTo>
                  <a:pt x="129540" y="6096"/>
                </a:lnTo>
                <a:lnTo>
                  <a:pt x="137160" y="6096"/>
                </a:lnTo>
                <a:lnTo>
                  <a:pt x="137160" y="0"/>
                </a:lnTo>
                <a:close/>
              </a:path>
              <a:path w="2394585" h="6350" extrusionOk="0">
                <a:moveTo>
                  <a:pt x="181356" y="0"/>
                </a:moveTo>
                <a:lnTo>
                  <a:pt x="173736" y="0"/>
                </a:lnTo>
                <a:lnTo>
                  <a:pt x="173736" y="6096"/>
                </a:lnTo>
                <a:lnTo>
                  <a:pt x="181356" y="6096"/>
                </a:lnTo>
                <a:lnTo>
                  <a:pt x="181356" y="0"/>
                </a:lnTo>
                <a:close/>
              </a:path>
              <a:path w="2394585" h="6350" extrusionOk="0">
                <a:moveTo>
                  <a:pt x="224028" y="0"/>
                </a:moveTo>
                <a:lnTo>
                  <a:pt x="216408" y="0"/>
                </a:lnTo>
                <a:lnTo>
                  <a:pt x="216408" y="6096"/>
                </a:lnTo>
                <a:lnTo>
                  <a:pt x="224028" y="6096"/>
                </a:lnTo>
                <a:lnTo>
                  <a:pt x="224028" y="0"/>
                </a:lnTo>
                <a:close/>
              </a:path>
              <a:path w="2394585" h="6350" extrusionOk="0">
                <a:moveTo>
                  <a:pt x="268224" y="0"/>
                </a:moveTo>
                <a:lnTo>
                  <a:pt x="260604" y="0"/>
                </a:lnTo>
                <a:lnTo>
                  <a:pt x="260604" y="6096"/>
                </a:lnTo>
                <a:lnTo>
                  <a:pt x="268224" y="6096"/>
                </a:lnTo>
                <a:lnTo>
                  <a:pt x="268224" y="0"/>
                </a:lnTo>
                <a:close/>
              </a:path>
              <a:path w="2394585" h="6350" extrusionOk="0">
                <a:moveTo>
                  <a:pt x="310896" y="0"/>
                </a:moveTo>
                <a:lnTo>
                  <a:pt x="303276" y="0"/>
                </a:lnTo>
                <a:lnTo>
                  <a:pt x="303276" y="6096"/>
                </a:lnTo>
                <a:lnTo>
                  <a:pt x="310896" y="6096"/>
                </a:lnTo>
                <a:lnTo>
                  <a:pt x="310896" y="0"/>
                </a:lnTo>
                <a:close/>
              </a:path>
              <a:path w="2394585" h="6350" extrusionOk="0">
                <a:moveTo>
                  <a:pt x="353568" y="0"/>
                </a:moveTo>
                <a:lnTo>
                  <a:pt x="347472" y="0"/>
                </a:lnTo>
                <a:lnTo>
                  <a:pt x="347472" y="6096"/>
                </a:lnTo>
                <a:lnTo>
                  <a:pt x="353568" y="6096"/>
                </a:lnTo>
                <a:lnTo>
                  <a:pt x="353568" y="0"/>
                </a:lnTo>
                <a:close/>
              </a:path>
              <a:path w="2394585" h="6350" extrusionOk="0">
                <a:moveTo>
                  <a:pt x="397764" y="0"/>
                </a:moveTo>
                <a:lnTo>
                  <a:pt x="390144" y="0"/>
                </a:lnTo>
                <a:lnTo>
                  <a:pt x="390144" y="6096"/>
                </a:lnTo>
                <a:lnTo>
                  <a:pt x="397764" y="6096"/>
                </a:lnTo>
                <a:lnTo>
                  <a:pt x="397764" y="0"/>
                </a:lnTo>
                <a:close/>
              </a:path>
              <a:path w="2394585" h="6350" extrusionOk="0">
                <a:moveTo>
                  <a:pt x="440448" y="0"/>
                </a:moveTo>
                <a:lnTo>
                  <a:pt x="434340" y="0"/>
                </a:lnTo>
                <a:lnTo>
                  <a:pt x="434340" y="6096"/>
                </a:lnTo>
                <a:lnTo>
                  <a:pt x="440448" y="6096"/>
                </a:lnTo>
                <a:lnTo>
                  <a:pt x="440448" y="0"/>
                </a:lnTo>
                <a:close/>
              </a:path>
              <a:path w="2394585" h="6350" extrusionOk="0">
                <a:moveTo>
                  <a:pt x="484632" y="0"/>
                </a:moveTo>
                <a:lnTo>
                  <a:pt x="477024" y="0"/>
                </a:lnTo>
                <a:lnTo>
                  <a:pt x="477024" y="6096"/>
                </a:lnTo>
                <a:lnTo>
                  <a:pt x="484632" y="6096"/>
                </a:lnTo>
                <a:lnTo>
                  <a:pt x="484632" y="0"/>
                </a:lnTo>
                <a:close/>
              </a:path>
              <a:path w="2394585" h="6350" extrusionOk="0">
                <a:moveTo>
                  <a:pt x="527304" y="0"/>
                </a:moveTo>
                <a:lnTo>
                  <a:pt x="521208" y="0"/>
                </a:lnTo>
                <a:lnTo>
                  <a:pt x="521208" y="6096"/>
                </a:lnTo>
                <a:lnTo>
                  <a:pt x="527304" y="6096"/>
                </a:lnTo>
                <a:lnTo>
                  <a:pt x="527304" y="0"/>
                </a:lnTo>
                <a:close/>
              </a:path>
              <a:path w="2394585" h="6350" extrusionOk="0">
                <a:moveTo>
                  <a:pt x="571500" y="0"/>
                </a:moveTo>
                <a:lnTo>
                  <a:pt x="563880" y="0"/>
                </a:lnTo>
                <a:lnTo>
                  <a:pt x="563880" y="6096"/>
                </a:lnTo>
                <a:lnTo>
                  <a:pt x="571500" y="6096"/>
                </a:lnTo>
                <a:lnTo>
                  <a:pt x="571500" y="0"/>
                </a:lnTo>
                <a:close/>
              </a:path>
              <a:path w="2394585" h="6350" extrusionOk="0">
                <a:moveTo>
                  <a:pt x="614184" y="0"/>
                </a:moveTo>
                <a:lnTo>
                  <a:pt x="608076" y="0"/>
                </a:lnTo>
                <a:lnTo>
                  <a:pt x="608076" y="6096"/>
                </a:lnTo>
                <a:lnTo>
                  <a:pt x="614184" y="6096"/>
                </a:lnTo>
                <a:lnTo>
                  <a:pt x="614184" y="0"/>
                </a:lnTo>
                <a:close/>
              </a:path>
              <a:path w="2394585" h="6350" extrusionOk="0">
                <a:moveTo>
                  <a:pt x="658380" y="0"/>
                </a:moveTo>
                <a:lnTo>
                  <a:pt x="650748" y="0"/>
                </a:lnTo>
                <a:lnTo>
                  <a:pt x="650748" y="6096"/>
                </a:lnTo>
                <a:lnTo>
                  <a:pt x="658380" y="6096"/>
                </a:lnTo>
                <a:lnTo>
                  <a:pt x="658380" y="0"/>
                </a:lnTo>
                <a:close/>
              </a:path>
              <a:path w="2394585" h="6350" extrusionOk="0">
                <a:moveTo>
                  <a:pt x="701040" y="0"/>
                </a:moveTo>
                <a:lnTo>
                  <a:pt x="694944" y="0"/>
                </a:lnTo>
                <a:lnTo>
                  <a:pt x="694944" y="6096"/>
                </a:lnTo>
                <a:lnTo>
                  <a:pt x="701040" y="6096"/>
                </a:lnTo>
                <a:lnTo>
                  <a:pt x="701040" y="0"/>
                </a:lnTo>
                <a:close/>
              </a:path>
              <a:path w="2394585" h="6350" extrusionOk="0">
                <a:moveTo>
                  <a:pt x="745236" y="0"/>
                </a:moveTo>
                <a:lnTo>
                  <a:pt x="737628" y="0"/>
                </a:lnTo>
                <a:lnTo>
                  <a:pt x="737628" y="6096"/>
                </a:lnTo>
                <a:lnTo>
                  <a:pt x="745236" y="6096"/>
                </a:lnTo>
                <a:lnTo>
                  <a:pt x="745236" y="0"/>
                </a:lnTo>
                <a:close/>
              </a:path>
              <a:path w="2394585" h="6350" extrusionOk="0">
                <a:moveTo>
                  <a:pt x="787920" y="0"/>
                </a:moveTo>
                <a:lnTo>
                  <a:pt x="781824" y="0"/>
                </a:lnTo>
                <a:lnTo>
                  <a:pt x="781824" y="6096"/>
                </a:lnTo>
                <a:lnTo>
                  <a:pt x="787920" y="6096"/>
                </a:lnTo>
                <a:lnTo>
                  <a:pt x="787920" y="0"/>
                </a:lnTo>
                <a:close/>
              </a:path>
              <a:path w="2394585" h="6350" extrusionOk="0">
                <a:moveTo>
                  <a:pt x="832116" y="0"/>
                </a:moveTo>
                <a:lnTo>
                  <a:pt x="824484" y="0"/>
                </a:lnTo>
                <a:lnTo>
                  <a:pt x="824484" y="6096"/>
                </a:lnTo>
                <a:lnTo>
                  <a:pt x="832116" y="6096"/>
                </a:lnTo>
                <a:lnTo>
                  <a:pt x="832116" y="0"/>
                </a:lnTo>
                <a:close/>
              </a:path>
              <a:path w="2394585" h="6350" extrusionOk="0">
                <a:moveTo>
                  <a:pt x="874776" y="0"/>
                </a:moveTo>
                <a:lnTo>
                  <a:pt x="868680" y="0"/>
                </a:lnTo>
                <a:lnTo>
                  <a:pt x="868680" y="6096"/>
                </a:lnTo>
                <a:lnTo>
                  <a:pt x="874776" y="6096"/>
                </a:lnTo>
                <a:lnTo>
                  <a:pt x="874776" y="0"/>
                </a:lnTo>
                <a:close/>
              </a:path>
              <a:path w="2394585" h="6350" extrusionOk="0">
                <a:moveTo>
                  <a:pt x="918984" y="0"/>
                </a:moveTo>
                <a:lnTo>
                  <a:pt x="911352" y="0"/>
                </a:lnTo>
                <a:lnTo>
                  <a:pt x="911352" y="6096"/>
                </a:lnTo>
                <a:lnTo>
                  <a:pt x="918984" y="6096"/>
                </a:lnTo>
                <a:lnTo>
                  <a:pt x="918984" y="0"/>
                </a:lnTo>
                <a:close/>
              </a:path>
              <a:path w="2394585" h="6350" extrusionOk="0">
                <a:moveTo>
                  <a:pt x="961644" y="0"/>
                </a:moveTo>
                <a:lnTo>
                  <a:pt x="954036" y="0"/>
                </a:lnTo>
                <a:lnTo>
                  <a:pt x="954036" y="6096"/>
                </a:lnTo>
                <a:lnTo>
                  <a:pt x="961644" y="6096"/>
                </a:lnTo>
                <a:lnTo>
                  <a:pt x="961644" y="0"/>
                </a:lnTo>
                <a:close/>
              </a:path>
              <a:path w="2394585" h="6350" extrusionOk="0">
                <a:moveTo>
                  <a:pt x="1005840" y="0"/>
                </a:moveTo>
                <a:lnTo>
                  <a:pt x="998232" y="0"/>
                </a:lnTo>
                <a:lnTo>
                  <a:pt x="998232" y="6096"/>
                </a:lnTo>
                <a:lnTo>
                  <a:pt x="1005840" y="6096"/>
                </a:lnTo>
                <a:lnTo>
                  <a:pt x="1005840" y="0"/>
                </a:lnTo>
                <a:close/>
              </a:path>
              <a:path w="2394585" h="6350" extrusionOk="0">
                <a:moveTo>
                  <a:pt x="1048524" y="0"/>
                </a:moveTo>
                <a:lnTo>
                  <a:pt x="1040892" y="0"/>
                </a:lnTo>
                <a:lnTo>
                  <a:pt x="1040892" y="6096"/>
                </a:lnTo>
                <a:lnTo>
                  <a:pt x="1048524" y="6096"/>
                </a:lnTo>
                <a:lnTo>
                  <a:pt x="1048524" y="0"/>
                </a:lnTo>
                <a:close/>
              </a:path>
              <a:path w="2394585" h="6350" extrusionOk="0">
                <a:moveTo>
                  <a:pt x="1092720" y="0"/>
                </a:moveTo>
                <a:lnTo>
                  <a:pt x="1085088" y="0"/>
                </a:lnTo>
                <a:lnTo>
                  <a:pt x="1085088" y="6096"/>
                </a:lnTo>
                <a:lnTo>
                  <a:pt x="1092720" y="6096"/>
                </a:lnTo>
                <a:lnTo>
                  <a:pt x="1092720" y="0"/>
                </a:lnTo>
                <a:close/>
              </a:path>
              <a:path w="2394585" h="6350" extrusionOk="0">
                <a:moveTo>
                  <a:pt x="1135380" y="0"/>
                </a:moveTo>
                <a:lnTo>
                  <a:pt x="1127772" y="0"/>
                </a:lnTo>
                <a:lnTo>
                  <a:pt x="1127772" y="6096"/>
                </a:lnTo>
                <a:lnTo>
                  <a:pt x="1135380" y="6096"/>
                </a:lnTo>
                <a:lnTo>
                  <a:pt x="1135380" y="0"/>
                </a:lnTo>
                <a:close/>
              </a:path>
              <a:path w="2394585" h="6350" extrusionOk="0">
                <a:moveTo>
                  <a:pt x="1179576" y="0"/>
                </a:moveTo>
                <a:lnTo>
                  <a:pt x="1171968" y="0"/>
                </a:lnTo>
                <a:lnTo>
                  <a:pt x="1171968" y="6096"/>
                </a:lnTo>
                <a:lnTo>
                  <a:pt x="1179576" y="6096"/>
                </a:lnTo>
                <a:lnTo>
                  <a:pt x="1179576" y="0"/>
                </a:lnTo>
                <a:close/>
              </a:path>
              <a:path w="2394585" h="6350" extrusionOk="0">
                <a:moveTo>
                  <a:pt x="1222260" y="0"/>
                </a:moveTo>
                <a:lnTo>
                  <a:pt x="1214628" y="0"/>
                </a:lnTo>
                <a:lnTo>
                  <a:pt x="1214628" y="6096"/>
                </a:lnTo>
                <a:lnTo>
                  <a:pt x="1222260" y="6096"/>
                </a:lnTo>
                <a:lnTo>
                  <a:pt x="1222260" y="0"/>
                </a:lnTo>
                <a:close/>
              </a:path>
              <a:path w="2394585" h="6350" extrusionOk="0">
                <a:moveTo>
                  <a:pt x="1266456" y="0"/>
                </a:moveTo>
                <a:lnTo>
                  <a:pt x="1258836" y="0"/>
                </a:lnTo>
                <a:lnTo>
                  <a:pt x="1258836" y="6096"/>
                </a:lnTo>
                <a:lnTo>
                  <a:pt x="1266456" y="6096"/>
                </a:lnTo>
                <a:lnTo>
                  <a:pt x="1266456" y="0"/>
                </a:lnTo>
                <a:close/>
              </a:path>
              <a:path w="2394585" h="6350" extrusionOk="0">
                <a:moveTo>
                  <a:pt x="1309128" y="0"/>
                </a:moveTo>
                <a:lnTo>
                  <a:pt x="1301508" y="0"/>
                </a:lnTo>
                <a:lnTo>
                  <a:pt x="1301508" y="6096"/>
                </a:lnTo>
                <a:lnTo>
                  <a:pt x="1309128" y="6096"/>
                </a:lnTo>
                <a:lnTo>
                  <a:pt x="1309128" y="0"/>
                </a:lnTo>
                <a:close/>
              </a:path>
              <a:path w="2394585" h="6350" extrusionOk="0">
                <a:moveTo>
                  <a:pt x="1353324" y="0"/>
                </a:moveTo>
                <a:lnTo>
                  <a:pt x="1345704" y="0"/>
                </a:lnTo>
                <a:lnTo>
                  <a:pt x="1345704" y="6096"/>
                </a:lnTo>
                <a:lnTo>
                  <a:pt x="1353324" y="6096"/>
                </a:lnTo>
                <a:lnTo>
                  <a:pt x="1353324" y="0"/>
                </a:lnTo>
                <a:close/>
              </a:path>
              <a:path w="2394585" h="6350" extrusionOk="0">
                <a:moveTo>
                  <a:pt x="1395984" y="0"/>
                </a:moveTo>
                <a:lnTo>
                  <a:pt x="1388364" y="0"/>
                </a:lnTo>
                <a:lnTo>
                  <a:pt x="1388364" y="6096"/>
                </a:lnTo>
                <a:lnTo>
                  <a:pt x="1395984" y="6096"/>
                </a:lnTo>
                <a:lnTo>
                  <a:pt x="1395984" y="0"/>
                </a:lnTo>
                <a:close/>
              </a:path>
              <a:path w="2394585" h="6350" extrusionOk="0">
                <a:moveTo>
                  <a:pt x="1440180" y="0"/>
                </a:moveTo>
                <a:lnTo>
                  <a:pt x="1432560" y="0"/>
                </a:lnTo>
                <a:lnTo>
                  <a:pt x="1432560" y="6096"/>
                </a:lnTo>
                <a:lnTo>
                  <a:pt x="1440180" y="6096"/>
                </a:lnTo>
                <a:lnTo>
                  <a:pt x="1440180" y="0"/>
                </a:lnTo>
                <a:close/>
              </a:path>
              <a:path w="2394585" h="6350" extrusionOk="0">
                <a:moveTo>
                  <a:pt x="1482852" y="0"/>
                </a:moveTo>
                <a:lnTo>
                  <a:pt x="1475244" y="0"/>
                </a:lnTo>
                <a:lnTo>
                  <a:pt x="1475244" y="6096"/>
                </a:lnTo>
                <a:lnTo>
                  <a:pt x="1482852" y="6096"/>
                </a:lnTo>
                <a:lnTo>
                  <a:pt x="1482852" y="0"/>
                </a:lnTo>
                <a:close/>
              </a:path>
              <a:path w="2394585" h="6350" extrusionOk="0">
                <a:moveTo>
                  <a:pt x="1525536" y="0"/>
                </a:moveTo>
                <a:lnTo>
                  <a:pt x="1519440" y="0"/>
                </a:lnTo>
                <a:lnTo>
                  <a:pt x="1519440" y="6096"/>
                </a:lnTo>
                <a:lnTo>
                  <a:pt x="1525536" y="6096"/>
                </a:lnTo>
                <a:lnTo>
                  <a:pt x="1525536" y="0"/>
                </a:lnTo>
                <a:close/>
              </a:path>
              <a:path w="2394585" h="6350" extrusionOk="0">
                <a:moveTo>
                  <a:pt x="1569732" y="0"/>
                </a:moveTo>
                <a:lnTo>
                  <a:pt x="1562112" y="0"/>
                </a:lnTo>
                <a:lnTo>
                  <a:pt x="1562112" y="6096"/>
                </a:lnTo>
                <a:lnTo>
                  <a:pt x="1569732" y="6096"/>
                </a:lnTo>
                <a:lnTo>
                  <a:pt x="1569732" y="0"/>
                </a:lnTo>
                <a:close/>
              </a:path>
              <a:path w="2394585" h="6350" extrusionOk="0">
                <a:moveTo>
                  <a:pt x="1612404" y="0"/>
                </a:moveTo>
                <a:lnTo>
                  <a:pt x="1606308" y="0"/>
                </a:lnTo>
                <a:lnTo>
                  <a:pt x="1606308" y="6096"/>
                </a:lnTo>
                <a:lnTo>
                  <a:pt x="1612404" y="6096"/>
                </a:lnTo>
                <a:lnTo>
                  <a:pt x="1612404" y="0"/>
                </a:lnTo>
                <a:close/>
              </a:path>
              <a:path w="2394585" h="6350" extrusionOk="0">
                <a:moveTo>
                  <a:pt x="1656600" y="0"/>
                </a:moveTo>
                <a:lnTo>
                  <a:pt x="1648968" y="0"/>
                </a:lnTo>
                <a:lnTo>
                  <a:pt x="1648968" y="6096"/>
                </a:lnTo>
                <a:lnTo>
                  <a:pt x="1656600" y="6096"/>
                </a:lnTo>
                <a:lnTo>
                  <a:pt x="1656600" y="0"/>
                </a:lnTo>
                <a:close/>
              </a:path>
              <a:path w="2394585" h="6350" extrusionOk="0">
                <a:moveTo>
                  <a:pt x="1699260" y="0"/>
                </a:moveTo>
                <a:lnTo>
                  <a:pt x="1693164" y="0"/>
                </a:lnTo>
                <a:lnTo>
                  <a:pt x="1693164" y="6096"/>
                </a:lnTo>
                <a:lnTo>
                  <a:pt x="1699260" y="6096"/>
                </a:lnTo>
                <a:lnTo>
                  <a:pt x="1699260" y="0"/>
                </a:lnTo>
                <a:close/>
              </a:path>
              <a:path w="2394585" h="6350" extrusionOk="0">
                <a:moveTo>
                  <a:pt x="1743456" y="0"/>
                </a:moveTo>
                <a:lnTo>
                  <a:pt x="1735848" y="0"/>
                </a:lnTo>
                <a:lnTo>
                  <a:pt x="1735848" y="6096"/>
                </a:lnTo>
                <a:lnTo>
                  <a:pt x="1743456" y="6096"/>
                </a:lnTo>
                <a:lnTo>
                  <a:pt x="1743456" y="0"/>
                </a:lnTo>
                <a:close/>
              </a:path>
              <a:path w="2394585" h="6350" extrusionOk="0">
                <a:moveTo>
                  <a:pt x="1786140" y="0"/>
                </a:moveTo>
                <a:lnTo>
                  <a:pt x="1780044" y="0"/>
                </a:lnTo>
                <a:lnTo>
                  <a:pt x="1780044" y="6096"/>
                </a:lnTo>
                <a:lnTo>
                  <a:pt x="1786140" y="6096"/>
                </a:lnTo>
                <a:lnTo>
                  <a:pt x="1786140" y="0"/>
                </a:lnTo>
                <a:close/>
              </a:path>
              <a:path w="2394585" h="6350" extrusionOk="0">
                <a:moveTo>
                  <a:pt x="1830336" y="0"/>
                </a:moveTo>
                <a:lnTo>
                  <a:pt x="1822716" y="0"/>
                </a:lnTo>
                <a:lnTo>
                  <a:pt x="1822716" y="6096"/>
                </a:lnTo>
                <a:lnTo>
                  <a:pt x="1830336" y="6096"/>
                </a:lnTo>
                <a:lnTo>
                  <a:pt x="1830336" y="0"/>
                </a:lnTo>
                <a:close/>
              </a:path>
              <a:path w="2394585" h="6350" extrusionOk="0">
                <a:moveTo>
                  <a:pt x="1873008" y="0"/>
                </a:moveTo>
                <a:lnTo>
                  <a:pt x="1866912" y="0"/>
                </a:lnTo>
                <a:lnTo>
                  <a:pt x="1866912" y="6096"/>
                </a:lnTo>
                <a:lnTo>
                  <a:pt x="1873008" y="6096"/>
                </a:lnTo>
                <a:lnTo>
                  <a:pt x="1873008" y="0"/>
                </a:lnTo>
                <a:close/>
              </a:path>
              <a:path w="2394585" h="6350" extrusionOk="0">
                <a:moveTo>
                  <a:pt x="1917204" y="0"/>
                </a:moveTo>
                <a:lnTo>
                  <a:pt x="1909572" y="0"/>
                </a:lnTo>
                <a:lnTo>
                  <a:pt x="1909572" y="6096"/>
                </a:lnTo>
                <a:lnTo>
                  <a:pt x="1917204" y="6096"/>
                </a:lnTo>
                <a:lnTo>
                  <a:pt x="1917204" y="0"/>
                </a:lnTo>
                <a:close/>
              </a:path>
              <a:path w="2394585" h="6350" extrusionOk="0">
                <a:moveTo>
                  <a:pt x="1959864" y="0"/>
                </a:moveTo>
                <a:lnTo>
                  <a:pt x="1953768" y="0"/>
                </a:lnTo>
                <a:lnTo>
                  <a:pt x="1953768" y="6096"/>
                </a:lnTo>
                <a:lnTo>
                  <a:pt x="1959864" y="6096"/>
                </a:lnTo>
                <a:lnTo>
                  <a:pt x="1959864" y="0"/>
                </a:lnTo>
                <a:close/>
              </a:path>
              <a:path w="2394585" h="6350" extrusionOk="0">
                <a:moveTo>
                  <a:pt x="2004060" y="0"/>
                </a:moveTo>
                <a:lnTo>
                  <a:pt x="1996452" y="0"/>
                </a:lnTo>
                <a:lnTo>
                  <a:pt x="1996452" y="6096"/>
                </a:lnTo>
                <a:lnTo>
                  <a:pt x="2004060" y="6096"/>
                </a:lnTo>
                <a:lnTo>
                  <a:pt x="2004060" y="0"/>
                </a:lnTo>
                <a:close/>
              </a:path>
              <a:path w="2394585" h="6350" extrusionOk="0">
                <a:moveTo>
                  <a:pt x="2046744" y="0"/>
                </a:moveTo>
                <a:lnTo>
                  <a:pt x="2040648" y="0"/>
                </a:lnTo>
                <a:lnTo>
                  <a:pt x="2040648" y="6096"/>
                </a:lnTo>
                <a:lnTo>
                  <a:pt x="2046744" y="6096"/>
                </a:lnTo>
                <a:lnTo>
                  <a:pt x="2046744" y="0"/>
                </a:lnTo>
                <a:close/>
              </a:path>
              <a:path w="2394585" h="6350" extrusionOk="0">
                <a:moveTo>
                  <a:pt x="2090940" y="0"/>
                </a:moveTo>
                <a:lnTo>
                  <a:pt x="2083320" y="0"/>
                </a:lnTo>
                <a:lnTo>
                  <a:pt x="2083320" y="6096"/>
                </a:lnTo>
                <a:lnTo>
                  <a:pt x="2090940" y="6096"/>
                </a:lnTo>
                <a:lnTo>
                  <a:pt x="2090940" y="0"/>
                </a:lnTo>
                <a:close/>
              </a:path>
              <a:path w="2394585" h="6350" extrusionOk="0">
                <a:moveTo>
                  <a:pt x="2133612" y="0"/>
                </a:moveTo>
                <a:lnTo>
                  <a:pt x="2125992" y="0"/>
                </a:lnTo>
                <a:lnTo>
                  <a:pt x="2125992" y="6096"/>
                </a:lnTo>
                <a:lnTo>
                  <a:pt x="2133612" y="6096"/>
                </a:lnTo>
                <a:lnTo>
                  <a:pt x="2133612" y="0"/>
                </a:lnTo>
                <a:close/>
              </a:path>
              <a:path w="2394585" h="6350" extrusionOk="0">
                <a:moveTo>
                  <a:pt x="2177808" y="0"/>
                </a:moveTo>
                <a:lnTo>
                  <a:pt x="2170176" y="0"/>
                </a:lnTo>
                <a:lnTo>
                  <a:pt x="2170176" y="6096"/>
                </a:lnTo>
                <a:lnTo>
                  <a:pt x="2177808" y="6096"/>
                </a:lnTo>
                <a:lnTo>
                  <a:pt x="2177808" y="0"/>
                </a:lnTo>
                <a:close/>
              </a:path>
              <a:path w="2394585" h="6350" extrusionOk="0">
                <a:moveTo>
                  <a:pt x="2220468" y="0"/>
                </a:moveTo>
                <a:lnTo>
                  <a:pt x="2212860" y="0"/>
                </a:lnTo>
                <a:lnTo>
                  <a:pt x="2212860" y="6096"/>
                </a:lnTo>
                <a:lnTo>
                  <a:pt x="2220468" y="6096"/>
                </a:lnTo>
                <a:lnTo>
                  <a:pt x="2220468" y="0"/>
                </a:lnTo>
                <a:close/>
              </a:path>
              <a:path w="2394585" h="6350" extrusionOk="0">
                <a:moveTo>
                  <a:pt x="2264664" y="0"/>
                </a:moveTo>
                <a:lnTo>
                  <a:pt x="2257056" y="0"/>
                </a:lnTo>
                <a:lnTo>
                  <a:pt x="2257056" y="6096"/>
                </a:lnTo>
                <a:lnTo>
                  <a:pt x="2264664" y="6096"/>
                </a:lnTo>
                <a:lnTo>
                  <a:pt x="2264664" y="0"/>
                </a:lnTo>
                <a:close/>
              </a:path>
              <a:path w="2394585" h="6350" extrusionOk="0">
                <a:moveTo>
                  <a:pt x="2307348" y="0"/>
                </a:moveTo>
                <a:lnTo>
                  <a:pt x="2299728" y="0"/>
                </a:lnTo>
                <a:lnTo>
                  <a:pt x="2299728" y="6096"/>
                </a:lnTo>
                <a:lnTo>
                  <a:pt x="2307348" y="6096"/>
                </a:lnTo>
                <a:lnTo>
                  <a:pt x="2307348" y="0"/>
                </a:lnTo>
                <a:close/>
              </a:path>
              <a:path w="2394585" h="6350" extrusionOk="0">
                <a:moveTo>
                  <a:pt x="2351544" y="0"/>
                </a:moveTo>
                <a:lnTo>
                  <a:pt x="2343924" y="0"/>
                </a:lnTo>
                <a:lnTo>
                  <a:pt x="2343924" y="6096"/>
                </a:lnTo>
                <a:lnTo>
                  <a:pt x="2351544" y="6096"/>
                </a:lnTo>
                <a:lnTo>
                  <a:pt x="2351544" y="0"/>
                </a:lnTo>
                <a:close/>
              </a:path>
              <a:path w="2394585" h="6350" extrusionOk="0">
                <a:moveTo>
                  <a:pt x="2394216" y="0"/>
                </a:moveTo>
                <a:lnTo>
                  <a:pt x="2386596" y="0"/>
                </a:lnTo>
                <a:lnTo>
                  <a:pt x="2386596" y="6096"/>
                </a:lnTo>
                <a:lnTo>
                  <a:pt x="2394216" y="6096"/>
                </a:lnTo>
                <a:lnTo>
                  <a:pt x="239421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59" name="Google Shape;359;g10f7e746831_8_223"/>
          <p:cNvPicPr preferRelativeResize="0"/>
          <p:nvPr/>
        </p:nvPicPr>
        <p:blipFill rotWithShape="1">
          <a:blip r:embed="rId8">
            <a:alphaModFix/>
          </a:blip>
          <a:srcRect/>
          <a:stretch/>
        </p:blipFill>
        <p:spPr>
          <a:xfrm>
            <a:off x="1144801" y="4627285"/>
            <a:ext cx="269333" cy="128797"/>
          </a:xfrm>
          <a:prstGeom prst="rect">
            <a:avLst/>
          </a:prstGeom>
          <a:noFill/>
          <a:ln>
            <a:noFill/>
          </a:ln>
        </p:spPr>
      </p:pic>
      <p:pic>
        <p:nvPicPr>
          <p:cNvPr id="360" name="Google Shape;360;g10f7e746831_8_223"/>
          <p:cNvPicPr preferRelativeResize="0"/>
          <p:nvPr/>
        </p:nvPicPr>
        <p:blipFill rotWithShape="1">
          <a:blip r:embed="rId9">
            <a:alphaModFix/>
          </a:blip>
          <a:srcRect/>
          <a:stretch/>
        </p:blipFill>
        <p:spPr>
          <a:xfrm>
            <a:off x="3393038" y="9566381"/>
            <a:ext cx="647147" cy="137197"/>
          </a:xfrm>
          <a:prstGeom prst="rect">
            <a:avLst/>
          </a:prstGeom>
          <a:noFill/>
          <a:ln>
            <a:noFill/>
          </a:ln>
        </p:spPr>
      </p:pic>
      <p:pic>
        <p:nvPicPr>
          <p:cNvPr id="361" name="Google Shape;361;g10f7e746831_8_223"/>
          <p:cNvPicPr preferRelativeResize="0"/>
          <p:nvPr/>
        </p:nvPicPr>
        <p:blipFill rotWithShape="1">
          <a:blip r:embed="rId10">
            <a:alphaModFix/>
          </a:blip>
          <a:srcRect/>
          <a:stretch/>
        </p:blipFill>
        <p:spPr>
          <a:xfrm>
            <a:off x="866960" y="6049654"/>
            <a:ext cx="135291" cy="1791962"/>
          </a:xfrm>
          <a:prstGeom prst="rect">
            <a:avLst/>
          </a:prstGeom>
          <a:noFill/>
          <a:ln>
            <a:noFill/>
          </a:ln>
        </p:spPr>
      </p:pic>
      <p:pic>
        <p:nvPicPr>
          <p:cNvPr id="362" name="Google Shape;362;g10f7e746831_8_223"/>
          <p:cNvPicPr preferRelativeResize="0"/>
          <p:nvPr/>
        </p:nvPicPr>
        <p:blipFill rotWithShape="1">
          <a:blip r:embed="rId11">
            <a:alphaModFix/>
          </a:blip>
          <a:srcRect/>
          <a:stretch/>
        </p:blipFill>
        <p:spPr>
          <a:xfrm>
            <a:off x="2820348" y="9303186"/>
            <a:ext cx="568227" cy="131597"/>
          </a:xfrm>
          <a:prstGeom prst="rect">
            <a:avLst/>
          </a:prstGeom>
          <a:noFill/>
          <a:ln>
            <a:noFill/>
          </a:ln>
        </p:spPr>
      </p:pic>
      <p:grpSp>
        <p:nvGrpSpPr>
          <p:cNvPr id="363" name="Google Shape;363;g10f7e746831_8_223"/>
          <p:cNvGrpSpPr/>
          <p:nvPr/>
        </p:nvGrpSpPr>
        <p:grpSpPr>
          <a:xfrm>
            <a:off x="3900510" y="9302992"/>
            <a:ext cx="1054652" cy="131597"/>
            <a:chOff x="2398776" y="6059423"/>
            <a:chExt cx="566926" cy="71629"/>
          </a:xfrm>
        </p:grpSpPr>
        <p:pic>
          <p:nvPicPr>
            <p:cNvPr id="364" name="Google Shape;364;g10f7e746831_8_223"/>
            <p:cNvPicPr preferRelativeResize="0"/>
            <p:nvPr/>
          </p:nvPicPr>
          <p:blipFill rotWithShape="1">
            <a:blip r:embed="rId12">
              <a:alphaModFix/>
            </a:blip>
            <a:srcRect/>
            <a:stretch/>
          </p:blipFill>
          <p:spPr>
            <a:xfrm>
              <a:off x="2398776" y="6062472"/>
              <a:ext cx="149351" cy="68580"/>
            </a:xfrm>
            <a:prstGeom prst="rect">
              <a:avLst/>
            </a:prstGeom>
            <a:noFill/>
            <a:ln>
              <a:noFill/>
            </a:ln>
          </p:spPr>
        </p:pic>
        <p:pic>
          <p:nvPicPr>
            <p:cNvPr id="365" name="Google Shape;365;g10f7e746831_8_223"/>
            <p:cNvPicPr preferRelativeResize="0"/>
            <p:nvPr/>
          </p:nvPicPr>
          <p:blipFill rotWithShape="1">
            <a:blip r:embed="rId13">
              <a:alphaModFix/>
            </a:blip>
            <a:srcRect/>
            <a:stretch/>
          </p:blipFill>
          <p:spPr>
            <a:xfrm>
              <a:off x="2581655" y="6059423"/>
              <a:ext cx="384047" cy="71628"/>
            </a:xfrm>
            <a:prstGeom prst="rect">
              <a:avLst/>
            </a:prstGeom>
            <a:noFill/>
            <a:ln>
              <a:noFill/>
            </a:ln>
          </p:spPr>
        </p:pic>
      </p:grpSp>
      <p:sp>
        <p:nvSpPr>
          <p:cNvPr id="366" name="Google Shape;366;g10f7e746831_8_223"/>
          <p:cNvSpPr/>
          <p:nvPr/>
        </p:nvSpPr>
        <p:spPr>
          <a:xfrm>
            <a:off x="2675758" y="7936816"/>
            <a:ext cx="947240" cy="1269490"/>
          </a:xfrm>
          <a:custGeom>
            <a:avLst/>
            <a:gdLst/>
            <a:ahLst/>
            <a:cxnLst/>
            <a:rect l="l" t="t" r="r" b="b"/>
            <a:pathLst>
              <a:path w="509269" h="690879" extrusionOk="0">
                <a:moveTo>
                  <a:pt x="509016" y="690371"/>
                </a:moveTo>
                <a:lnTo>
                  <a:pt x="0" y="690371"/>
                </a:lnTo>
                <a:lnTo>
                  <a:pt x="0" y="0"/>
                </a:lnTo>
                <a:lnTo>
                  <a:pt x="509016" y="0"/>
                </a:lnTo>
                <a:lnTo>
                  <a:pt x="509016" y="690371"/>
                </a:lnTo>
                <a:close/>
              </a:path>
            </a:pathLst>
          </a:custGeom>
          <a:solidFill>
            <a:srgbClr val="A1E4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67" name="Google Shape;367;g10f7e746831_8_223"/>
          <p:cNvSpPr/>
          <p:nvPr/>
        </p:nvSpPr>
        <p:spPr>
          <a:xfrm>
            <a:off x="3923203" y="8732000"/>
            <a:ext cx="947240" cy="473726"/>
          </a:xfrm>
          <a:custGeom>
            <a:avLst/>
            <a:gdLst/>
            <a:ahLst/>
            <a:cxnLst/>
            <a:rect l="l" t="t" r="r" b="b"/>
            <a:pathLst>
              <a:path w="509269" h="257810" extrusionOk="0">
                <a:moveTo>
                  <a:pt x="509016" y="257555"/>
                </a:moveTo>
                <a:lnTo>
                  <a:pt x="0" y="257555"/>
                </a:lnTo>
                <a:lnTo>
                  <a:pt x="0" y="0"/>
                </a:lnTo>
                <a:lnTo>
                  <a:pt x="509016" y="0"/>
                </a:lnTo>
                <a:lnTo>
                  <a:pt x="509016" y="257555"/>
                </a:lnTo>
                <a:close/>
              </a:path>
            </a:pathLst>
          </a:custGeom>
          <a:solidFill>
            <a:srgbClr val="A1E4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68" name="Google Shape;368;g10f7e746831_8_223"/>
          <p:cNvSpPr/>
          <p:nvPr/>
        </p:nvSpPr>
        <p:spPr>
          <a:xfrm>
            <a:off x="2675758" y="4870880"/>
            <a:ext cx="947240" cy="3069884"/>
          </a:xfrm>
          <a:custGeom>
            <a:avLst/>
            <a:gdLst/>
            <a:ahLst/>
            <a:cxnLst/>
            <a:rect l="l" t="t" r="r" b="b"/>
            <a:pathLst>
              <a:path w="509269" h="1670685" extrusionOk="0">
                <a:moveTo>
                  <a:pt x="509016" y="1670303"/>
                </a:moveTo>
                <a:lnTo>
                  <a:pt x="0" y="1670303"/>
                </a:lnTo>
                <a:lnTo>
                  <a:pt x="0" y="0"/>
                </a:lnTo>
                <a:lnTo>
                  <a:pt x="509016" y="0"/>
                </a:lnTo>
                <a:lnTo>
                  <a:pt x="509016" y="1670303"/>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69" name="Google Shape;369;g10f7e746831_8_223"/>
          <p:cNvSpPr/>
          <p:nvPr/>
        </p:nvSpPr>
        <p:spPr>
          <a:xfrm>
            <a:off x="3923203" y="7992815"/>
            <a:ext cx="947240" cy="742093"/>
          </a:xfrm>
          <a:custGeom>
            <a:avLst/>
            <a:gdLst/>
            <a:ahLst/>
            <a:cxnLst/>
            <a:rect l="l" t="t" r="r" b="b"/>
            <a:pathLst>
              <a:path w="509269" h="403860" extrusionOk="0">
                <a:moveTo>
                  <a:pt x="509016" y="403859"/>
                </a:moveTo>
                <a:lnTo>
                  <a:pt x="0" y="403859"/>
                </a:lnTo>
                <a:lnTo>
                  <a:pt x="0" y="0"/>
                </a:lnTo>
                <a:lnTo>
                  <a:pt x="509016" y="0"/>
                </a:lnTo>
                <a:lnTo>
                  <a:pt x="509016" y="403859"/>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nvGrpSpPr>
          <p:cNvPr id="370" name="Google Shape;370;g10f7e746831_8_223"/>
          <p:cNvGrpSpPr/>
          <p:nvPr/>
        </p:nvGrpSpPr>
        <p:grpSpPr>
          <a:xfrm>
            <a:off x="2998949" y="8519022"/>
            <a:ext cx="317529" cy="153994"/>
            <a:chOff x="1914144" y="5632703"/>
            <a:chExt cx="170687" cy="83820"/>
          </a:xfrm>
        </p:grpSpPr>
        <p:sp>
          <p:nvSpPr>
            <p:cNvPr id="371" name="Google Shape;371;g10f7e746831_8_223"/>
            <p:cNvSpPr/>
            <p:nvPr/>
          </p:nvSpPr>
          <p:spPr>
            <a:xfrm>
              <a:off x="1914144" y="5632703"/>
              <a:ext cx="29209" cy="82550"/>
            </a:xfrm>
            <a:custGeom>
              <a:avLst/>
              <a:gdLst/>
              <a:ahLst/>
              <a:cxnLst/>
              <a:rect l="l" t="t" r="r" b="b"/>
              <a:pathLst>
                <a:path w="29210" h="82550" extrusionOk="0">
                  <a:moveTo>
                    <a:pt x="28956" y="82296"/>
                  </a:moveTo>
                  <a:lnTo>
                    <a:pt x="19812" y="82296"/>
                  </a:lnTo>
                  <a:lnTo>
                    <a:pt x="19812" y="12192"/>
                  </a:lnTo>
                  <a:lnTo>
                    <a:pt x="4572" y="12192"/>
                  </a:lnTo>
                  <a:lnTo>
                    <a:pt x="7620" y="10668"/>
                  </a:lnTo>
                  <a:lnTo>
                    <a:pt x="9144" y="9144"/>
                  </a:lnTo>
                  <a:lnTo>
                    <a:pt x="12192" y="9144"/>
                  </a:lnTo>
                  <a:lnTo>
                    <a:pt x="15240" y="6096"/>
                  </a:lnTo>
                  <a:lnTo>
                    <a:pt x="18288" y="4572"/>
                  </a:lnTo>
                  <a:lnTo>
                    <a:pt x="19812" y="4572"/>
                  </a:lnTo>
                  <a:lnTo>
                    <a:pt x="21336" y="3048"/>
                  </a:lnTo>
                  <a:lnTo>
                    <a:pt x="24384" y="1524"/>
                  </a:lnTo>
                  <a:lnTo>
                    <a:pt x="24384" y="0"/>
                  </a:lnTo>
                  <a:lnTo>
                    <a:pt x="28956" y="0"/>
                  </a:lnTo>
                  <a:lnTo>
                    <a:pt x="28956" y="82296"/>
                  </a:lnTo>
                  <a:close/>
                </a:path>
                <a:path w="29210" h="82550" extrusionOk="0">
                  <a:moveTo>
                    <a:pt x="0" y="22860"/>
                  </a:moveTo>
                  <a:lnTo>
                    <a:pt x="0" y="13716"/>
                  </a:lnTo>
                  <a:lnTo>
                    <a:pt x="3048" y="12192"/>
                  </a:lnTo>
                  <a:lnTo>
                    <a:pt x="19812" y="12192"/>
                  </a:lnTo>
                  <a:lnTo>
                    <a:pt x="15240" y="16764"/>
                  </a:lnTo>
                  <a:lnTo>
                    <a:pt x="13716" y="16764"/>
                  </a:lnTo>
                  <a:lnTo>
                    <a:pt x="12192" y="18288"/>
                  </a:lnTo>
                  <a:lnTo>
                    <a:pt x="9144" y="18288"/>
                  </a:lnTo>
                  <a:lnTo>
                    <a:pt x="6096" y="21336"/>
                  </a:lnTo>
                  <a:lnTo>
                    <a:pt x="3048" y="21336"/>
                  </a:lnTo>
                  <a:lnTo>
                    <a:pt x="0" y="2286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72" name="Google Shape;372;g10f7e746831_8_223"/>
            <p:cNvPicPr preferRelativeResize="0"/>
            <p:nvPr/>
          </p:nvPicPr>
          <p:blipFill rotWithShape="1">
            <a:blip r:embed="rId14">
              <a:alphaModFix/>
            </a:blip>
            <a:srcRect/>
            <a:stretch/>
          </p:blipFill>
          <p:spPr>
            <a:xfrm>
              <a:off x="1964436" y="5632703"/>
              <a:ext cx="120395" cy="83820"/>
            </a:xfrm>
            <a:prstGeom prst="rect">
              <a:avLst/>
            </a:prstGeom>
            <a:noFill/>
            <a:ln>
              <a:noFill/>
            </a:ln>
          </p:spPr>
        </p:pic>
      </p:grpSp>
      <p:pic>
        <p:nvPicPr>
          <p:cNvPr id="373" name="Google Shape;373;g10f7e746831_8_223"/>
          <p:cNvPicPr preferRelativeResize="0"/>
          <p:nvPr/>
        </p:nvPicPr>
        <p:blipFill rotWithShape="1">
          <a:blip r:embed="rId15">
            <a:alphaModFix/>
          </a:blip>
          <a:srcRect/>
          <a:stretch/>
        </p:blipFill>
        <p:spPr>
          <a:xfrm>
            <a:off x="4297439" y="8916794"/>
            <a:ext cx="204128" cy="153995"/>
          </a:xfrm>
          <a:prstGeom prst="rect">
            <a:avLst/>
          </a:prstGeom>
          <a:noFill/>
          <a:ln>
            <a:noFill/>
          </a:ln>
        </p:spPr>
      </p:pic>
      <p:pic>
        <p:nvPicPr>
          <p:cNvPr id="374" name="Google Shape;374;g10f7e746831_8_223"/>
          <p:cNvPicPr preferRelativeResize="0"/>
          <p:nvPr/>
        </p:nvPicPr>
        <p:blipFill rotWithShape="1">
          <a:blip r:embed="rId16">
            <a:alphaModFix/>
          </a:blip>
          <a:srcRect/>
          <a:stretch/>
        </p:blipFill>
        <p:spPr>
          <a:xfrm>
            <a:off x="2987618" y="6354849"/>
            <a:ext cx="328872" cy="153997"/>
          </a:xfrm>
          <a:prstGeom prst="rect">
            <a:avLst/>
          </a:prstGeom>
          <a:noFill/>
          <a:ln>
            <a:noFill/>
          </a:ln>
        </p:spPr>
      </p:pic>
      <p:pic>
        <p:nvPicPr>
          <p:cNvPr id="375" name="Google Shape;375;g10f7e746831_8_223"/>
          <p:cNvPicPr preferRelativeResize="0"/>
          <p:nvPr/>
        </p:nvPicPr>
        <p:blipFill rotWithShape="1">
          <a:blip r:embed="rId17">
            <a:alphaModFix/>
          </a:blip>
          <a:srcRect/>
          <a:stretch/>
        </p:blipFill>
        <p:spPr>
          <a:xfrm>
            <a:off x="4288931" y="8312007"/>
            <a:ext cx="212633" cy="153997"/>
          </a:xfrm>
          <a:prstGeom prst="rect">
            <a:avLst/>
          </a:prstGeom>
          <a:noFill/>
          <a:ln>
            <a:noFill/>
          </a:ln>
        </p:spPr>
      </p:pic>
      <p:sp>
        <p:nvSpPr>
          <p:cNvPr id="376" name="Google Shape;376;g10f7e746831_8_223"/>
          <p:cNvSpPr/>
          <p:nvPr/>
        </p:nvSpPr>
        <p:spPr>
          <a:xfrm>
            <a:off x="844279" y="4299690"/>
            <a:ext cx="981494" cy="151686"/>
          </a:xfrm>
          <a:custGeom>
            <a:avLst/>
            <a:gdLst/>
            <a:ahLst/>
            <a:cxnLst/>
            <a:rect l="l" t="t" r="r" b="b"/>
            <a:pathLst>
              <a:path w="527685" h="82550" extrusionOk="0">
                <a:moveTo>
                  <a:pt x="39611" y="56388"/>
                </a:moveTo>
                <a:lnTo>
                  <a:pt x="15227" y="56388"/>
                </a:lnTo>
                <a:lnTo>
                  <a:pt x="15227" y="1524"/>
                </a:lnTo>
                <a:lnTo>
                  <a:pt x="0" y="1524"/>
                </a:lnTo>
                <a:lnTo>
                  <a:pt x="0" y="68580"/>
                </a:lnTo>
                <a:lnTo>
                  <a:pt x="39611" y="68580"/>
                </a:lnTo>
                <a:lnTo>
                  <a:pt x="39611" y="56388"/>
                </a:lnTo>
                <a:close/>
              </a:path>
              <a:path w="527685" h="82550" extrusionOk="0">
                <a:moveTo>
                  <a:pt x="99047" y="35052"/>
                </a:moveTo>
                <a:lnTo>
                  <a:pt x="95999" y="28956"/>
                </a:lnTo>
                <a:lnTo>
                  <a:pt x="86855" y="19812"/>
                </a:lnTo>
                <a:lnTo>
                  <a:pt x="83807" y="19050"/>
                </a:lnTo>
                <a:lnTo>
                  <a:pt x="83807" y="33528"/>
                </a:lnTo>
                <a:lnTo>
                  <a:pt x="83807" y="53340"/>
                </a:lnTo>
                <a:lnTo>
                  <a:pt x="79235" y="59436"/>
                </a:lnTo>
                <a:lnTo>
                  <a:pt x="63995" y="59436"/>
                </a:lnTo>
                <a:lnTo>
                  <a:pt x="60947" y="53340"/>
                </a:lnTo>
                <a:lnTo>
                  <a:pt x="60947" y="38100"/>
                </a:lnTo>
                <a:lnTo>
                  <a:pt x="63995" y="32004"/>
                </a:lnTo>
                <a:lnTo>
                  <a:pt x="65519" y="30480"/>
                </a:lnTo>
                <a:lnTo>
                  <a:pt x="68567" y="28956"/>
                </a:lnTo>
                <a:lnTo>
                  <a:pt x="79235" y="28956"/>
                </a:lnTo>
                <a:lnTo>
                  <a:pt x="83807" y="33528"/>
                </a:lnTo>
                <a:lnTo>
                  <a:pt x="83807" y="19050"/>
                </a:lnTo>
                <a:lnTo>
                  <a:pt x="80759" y="18288"/>
                </a:lnTo>
                <a:lnTo>
                  <a:pt x="63995" y="18288"/>
                </a:lnTo>
                <a:lnTo>
                  <a:pt x="57899" y="19812"/>
                </a:lnTo>
                <a:lnTo>
                  <a:pt x="53327" y="24384"/>
                </a:lnTo>
                <a:lnTo>
                  <a:pt x="47231" y="28956"/>
                </a:lnTo>
                <a:lnTo>
                  <a:pt x="45707" y="35052"/>
                </a:lnTo>
                <a:lnTo>
                  <a:pt x="45707" y="51816"/>
                </a:lnTo>
                <a:lnTo>
                  <a:pt x="47231" y="57912"/>
                </a:lnTo>
                <a:lnTo>
                  <a:pt x="51803" y="62484"/>
                </a:lnTo>
                <a:lnTo>
                  <a:pt x="57899" y="67056"/>
                </a:lnTo>
                <a:lnTo>
                  <a:pt x="63995" y="70104"/>
                </a:lnTo>
                <a:lnTo>
                  <a:pt x="80759" y="70104"/>
                </a:lnTo>
                <a:lnTo>
                  <a:pt x="86855" y="67056"/>
                </a:lnTo>
                <a:lnTo>
                  <a:pt x="94475" y="59436"/>
                </a:lnTo>
                <a:lnTo>
                  <a:pt x="95999" y="57912"/>
                </a:lnTo>
                <a:lnTo>
                  <a:pt x="99047" y="51816"/>
                </a:lnTo>
                <a:lnTo>
                  <a:pt x="99047" y="35052"/>
                </a:lnTo>
                <a:close/>
              </a:path>
              <a:path w="527685" h="82550" extrusionOk="0">
                <a:moveTo>
                  <a:pt x="146304" y="38100"/>
                </a:moveTo>
                <a:lnTo>
                  <a:pt x="126492" y="18288"/>
                </a:lnTo>
                <a:lnTo>
                  <a:pt x="115824" y="18288"/>
                </a:lnTo>
                <a:lnTo>
                  <a:pt x="109728" y="21336"/>
                </a:lnTo>
                <a:lnTo>
                  <a:pt x="108204" y="21336"/>
                </a:lnTo>
                <a:lnTo>
                  <a:pt x="108204" y="33528"/>
                </a:lnTo>
                <a:lnTo>
                  <a:pt x="112776" y="30480"/>
                </a:lnTo>
                <a:lnTo>
                  <a:pt x="118872" y="28956"/>
                </a:lnTo>
                <a:lnTo>
                  <a:pt x="129540" y="28956"/>
                </a:lnTo>
                <a:lnTo>
                  <a:pt x="132588" y="30480"/>
                </a:lnTo>
                <a:lnTo>
                  <a:pt x="132588" y="36576"/>
                </a:lnTo>
                <a:lnTo>
                  <a:pt x="132588" y="45720"/>
                </a:lnTo>
                <a:lnTo>
                  <a:pt x="132588" y="51816"/>
                </a:lnTo>
                <a:lnTo>
                  <a:pt x="131064" y="54864"/>
                </a:lnTo>
                <a:lnTo>
                  <a:pt x="126492" y="59436"/>
                </a:lnTo>
                <a:lnTo>
                  <a:pt x="121920" y="59436"/>
                </a:lnTo>
                <a:lnTo>
                  <a:pt x="120396" y="57912"/>
                </a:lnTo>
                <a:lnTo>
                  <a:pt x="118872" y="57912"/>
                </a:lnTo>
                <a:lnTo>
                  <a:pt x="117348" y="56388"/>
                </a:lnTo>
                <a:lnTo>
                  <a:pt x="117348" y="48768"/>
                </a:lnTo>
                <a:lnTo>
                  <a:pt x="118872" y="47244"/>
                </a:lnTo>
                <a:lnTo>
                  <a:pt x="124968" y="47244"/>
                </a:lnTo>
                <a:lnTo>
                  <a:pt x="132588" y="45720"/>
                </a:lnTo>
                <a:lnTo>
                  <a:pt x="132588" y="36576"/>
                </a:lnTo>
                <a:lnTo>
                  <a:pt x="120396" y="38100"/>
                </a:lnTo>
                <a:lnTo>
                  <a:pt x="109728" y="39624"/>
                </a:lnTo>
                <a:lnTo>
                  <a:pt x="103632" y="45720"/>
                </a:lnTo>
                <a:lnTo>
                  <a:pt x="103632" y="59436"/>
                </a:lnTo>
                <a:lnTo>
                  <a:pt x="105156" y="62484"/>
                </a:lnTo>
                <a:lnTo>
                  <a:pt x="108204" y="65532"/>
                </a:lnTo>
                <a:lnTo>
                  <a:pt x="109728" y="68580"/>
                </a:lnTo>
                <a:lnTo>
                  <a:pt x="114300" y="70104"/>
                </a:lnTo>
                <a:lnTo>
                  <a:pt x="124968" y="70104"/>
                </a:lnTo>
                <a:lnTo>
                  <a:pt x="129540" y="67056"/>
                </a:lnTo>
                <a:lnTo>
                  <a:pt x="132588" y="60960"/>
                </a:lnTo>
                <a:lnTo>
                  <a:pt x="132588" y="68580"/>
                </a:lnTo>
                <a:lnTo>
                  <a:pt x="146304" y="68580"/>
                </a:lnTo>
                <a:lnTo>
                  <a:pt x="146304" y="60960"/>
                </a:lnTo>
                <a:lnTo>
                  <a:pt x="146304" y="59436"/>
                </a:lnTo>
                <a:lnTo>
                  <a:pt x="146304" y="45720"/>
                </a:lnTo>
                <a:lnTo>
                  <a:pt x="146304" y="38100"/>
                </a:lnTo>
                <a:close/>
              </a:path>
              <a:path w="527685" h="82550" extrusionOk="0">
                <a:moveTo>
                  <a:pt x="205727" y="38100"/>
                </a:moveTo>
                <a:lnTo>
                  <a:pt x="188963" y="18288"/>
                </a:lnTo>
                <a:lnTo>
                  <a:pt x="182867" y="18288"/>
                </a:lnTo>
                <a:lnTo>
                  <a:pt x="176771" y="19812"/>
                </a:lnTo>
                <a:lnTo>
                  <a:pt x="173723" y="25908"/>
                </a:lnTo>
                <a:lnTo>
                  <a:pt x="173723" y="19812"/>
                </a:lnTo>
                <a:lnTo>
                  <a:pt x="158483" y="19812"/>
                </a:lnTo>
                <a:lnTo>
                  <a:pt x="158483" y="68580"/>
                </a:lnTo>
                <a:lnTo>
                  <a:pt x="173723" y="68580"/>
                </a:lnTo>
                <a:lnTo>
                  <a:pt x="173723" y="36576"/>
                </a:lnTo>
                <a:lnTo>
                  <a:pt x="175247" y="33528"/>
                </a:lnTo>
                <a:lnTo>
                  <a:pt x="176771" y="32004"/>
                </a:lnTo>
                <a:lnTo>
                  <a:pt x="178295" y="28956"/>
                </a:lnTo>
                <a:lnTo>
                  <a:pt x="187439" y="28956"/>
                </a:lnTo>
                <a:lnTo>
                  <a:pt x="190487" y="32004"/>
                </a:lnTo>
                <a:lnTo>
                  <a:pt x="190487" y="68580"/>
                </a:lnTo>
                <a:lnTo>
                  <a:pt x="205727" y="68580"/>
                </a:lnTo>
                <a:lnTo>
                  <a:pt x="205727" y="38100"/>
                </a:lnTo>
                <a:close/>
              </a:path>
              <a:path w="527685" h="82550" extrusionOk="0">
                <a:moveTo>
                  <a:pt x="251460" y="74676"/>
                </a:moveTo>
                <a:lnTo>
                  <a:pt x="210312" y="74676"/>
                </a:lnTo>
                <a:lnTo>
                  <a:pt x="210312" y="82296"/>
                </a:lnTo>
                <a:lnTo>
                  <a:pt x="251460" y="82296"/>
                </a:lnTo>
                <a:lnTo>
                  <a:pt x="251460" y="74676"/>
                </a:lnTo>
                <a:close/>
              </a:path>
              <a:path w="527685" h="82550" extrusionOk="0">
                <a:moveTo>
                  <a:pt x="300228" y="47244"/>
                </a:moveTo>
                <a:lnTo>
                  <a:pt x="298704" y="44196"/>
                </a:lnTo>
                <a:lnTo>
                  <a:pt x="298704" y="42672"/>
                </a:lnTo>
                <a:lnTo>
                  <a:pt x="297180" y="39624"/>
                </a:lnTo>
                <a:lnTo>
                  <a:pt x="297180" y="38100"/>
                </a:lnTo>
                <a:lnTo>
                  <a:pt x="292608" y="33528"/>
                </a:lnTo>
                <a:lnTo>
                  <a:pt x="289560" y="32004"/>
                </a:lnTo>
                <a:lnTo>
                  <a:pt x="288036" y="30480"/>
                </a:lnTo>
                <a:lnTo>
                  <a:pt x="284988" y="30480"/>
                </a:lnTo>
                <a:lnTo>
                  <a:pt x="283464" y="28956"/>
                </a:lnTo>
                <a:lnTo>
                  <a:pt x="280416" y="27432"/>
                </a:lnTo>
                <a:lnTo>
                  <a:pt x="278892" y="27432"/>
                </a:lnTo>
                <a:lnTo>
                  <a:pt x="277368" y="25908"/>
                </a:lnTo>
                <a:lnTo>
                  <a:pt x="275844" y="25908"/>
                </a:lnTo>
                <a:lnTo>
                  <a:pt x="271272" y="21336"/>
                </a:lnTo>
                <a:lnTo>
                  <a:pt x="271272" y="15240"/>
                </a:lnTo>
                <a:lnTo>
                  <a:pt x="272796" y="13716"/>
                </a:lnTo>
                <a:lnTo>
                  <a:pt x="274320" y="13716"/>
                </a:lnTo>
                <a:lnTo>
                  <a:pt x="275844" y="12192"/>
                </a:lnTo>
                <a:lnTo>
                  <a:pt x="289560" y="12192"/>
                </a:lnTo>
                <a:lnTo>
                  <a:pt x="291084" y="13716"/>
                </a:lnTo>
                <a:lnTo>
                  <a:pt x="292608" y="13716"/>
                </a:lnTo>
                <a:lnTo>
                  <a:pt x="294132" y="15240"/>
                </a:lnTo>
                <a:lnTo>
                  <a:pt x="295656" y="15240"/>
                </a:lnTo>
                <a:lnTo>
                  <a:pt x="297180" y="16764"/>
                </a:lnTo>
                <a:lnTo>
                  <a:pt x="297180" y="12192"/>
                </a:lnTo>
                <a:lnTo>
                  <a:pt x="297180" y="1524"/>
                </a:lnTo>
                <a:lnTo>
                  <a:pt x="294132" y="1524"/>
                </a:lnTo>
                <a:lnTo>
                  <a:pt x="292608" y="0"/>
                </a:lnTo>
                <a:lnTo>
                  <a:pt x="271272" y="0"/>
                </a:lnTo>
                <a:lnTo>
                  <a:pt x="265176" y="3048"/>
                </a:lnTo>
                <a:lnTo>
                  <a:pt x="263652" y="4572"/>
                </a:lnTo>
                <a:lnTo>
                  <a:pt x="260604" y="6096"/>
                </a:lnTo>
                <a:lnTo>
                  <a:pt x="259080" y="7620"/>
                </a:lnTo>
                <a:lnTo>
                  <a:pt x="256032" y="13716"/>
                </a:lnTo>
                <a:lnTo>
                  <a:pt x="256032" y="27432"/>
                </a:lnTo>
                <a:lnTo>
                  <a:pt x="259080" y="30480"/>
                </a:lnTo>
                <a:lnTo>
                  <a:pt x="262128" y="35052"/>
                </a:lnTo>
                <a:lnTo>
                  <a:pt x="265176" y="36576"/>
                </a:lnTo>
                <a:lnTo>
                  <a:pt x="269748" y="39624"/>
                </a:lnTo>
                <a:lnTo>
                  <a:pt x="272796" y="39624"/>
                </a:lnTo>
                <a:lnTo>
                  <a:pt x="274320" y="41148"/>
                </a:lnTo>
                <a:lnTo>
                  <a:pt x="275844" y="41148"/>
                </a:lnTo>
                <a:lnTo>
                  <a:pt x="277368" y="42672"/>
                </a:lnTo>
                <a:lnTo>
                  <a:pt x="278892" y="42672"/>
                </a:lnTo>
                <a:lnTo>
                  <a:pt x="283464" y="47244"/>
                </a:lnTo>
                <a:lnTo>
                  <a:pt x="283464" y="48768"/>
                </a:lnTo>
                <a:lnTo>
                  <a:pt x="284988" y="48768"/>
                </a:lnTo>
                <a:lnTo>
                  <a:pt x="284988" y="51816"/>
                </a:lnTo>
                <a:lnTo>
                  <a:pt x="283464" y="51816"/>
                </a:lnTo>
                <a:lnTo>
                  <a:pt x="283464" y="54864"/>
                </a:lnTo>
                <a:lnTo>
                  <a:pt x="281940" y="54864"/>
                </a:lnTo>
                <a:lnTo>
                  <a:pt x="280416" y="56388"/>
                </a:lnTo>
                <a:lnTo>
                  <a:pt x="278892" y="56388"/>
                </a:lnTo>
                <a:lnTo>
                  <a:pt x="277368" y="57912"/>
                </a:lnTo>
                <a:lnTo>
                  <a:pt x="269748" y="57912"/>
                </a:lnTo>
                <a:lnTo>
                  <a:pt x="266700" y="56388"/>
                </a:lnTo>
                <a:lnTo>
                  <a:pt x="263652" y="56388"/>
                </a:lnTo>
                <a:lnTo>
                  <a:pt x="257556" y="53340"/>
                </a:lnTo>
                <a:lnTo>
                  <a:pt x="256032" y="51816"/>
                </a:lnTo>
                <a:lnTo>
                  <a:pt x="256032" y="65532"/>
                </a:lnTo>
                <a:lnTo>
                  <a:pt x="257556" y="67056"/>
                </a:lnTo>
                <a:lnTo>
                  <a:pt x="260604" y="68580"/>
                </a:lnTo>
                <a:lnTo>
                  <a:pt x="266700" y="68580"/>
                </a:lnTo>
                <a:lnTo>
                  <a:pt x="269748" y="70104"/>
                </a:lnTo>
                <a:lnTo>
                  <a:pt x="277368" y="70104"/>
                </a:lnTo>
                <a:lnTo>
                  <a:pt x="280416" y="68580"/>
                </a:lnTo>
                <a:lnTo>
                  <a:pt x="286512" y="68580"/>
                </a:lnTo>
                <a:lnTo>
                  <a:pt x="292608" y="65532"/>
                </a:lnTo>
                <a:lnTo>
                  <a:pt x="294132" y="64008"/>
                </a:lnTo>
                <a:lnTo>
                  <a:pt x="295656" y="60960"/>
                </a:lnTo>
                <a:lnTo>
                  <a:pt x="297180" y="59436"/>
                </a:lnTo>
                <a:lnTo>
                  <a:pt x="297942" y="57912"/>
                </a:lnTo>
                <a:lnTo>
                  <a:pt x="300228" y="53340"/>
                </a:lnTo>
                <a:lnTo>
                  <a:pt x="300228" y="47244"/>
                </a:lnTo>
                <a:close/>
              </a:path>
              <a:path w="527685" h="82550" extrusionOk="0">
                <a:moveTo>
                  <a:pt x="338315" y="19812"/>
                </a:moveTo>
                <a:lnTo>
                  <a:pt x="327647" y="19812"/>
                </a:lnTo>
                <a:lnTo>
                  <a:pt x="327647" y="4572"/>
                </a:lnTo>
                <a:lnTo>
                  <a:pt x="312407" y="9144"/>
                </a:lnTo>
                <a:lnTo>
                  <a:pt x="312407" y="19812"/>
                </a:lnTo>
                <a:lnTo>
                  <a:pt x="304787" y="19812"/>
                </a:lnTo>
                <a:lnTo>
                  <a:pt x="304787" y="30480"/>
                </a:lnTo>
                <a:lnTo>
                  <a:pt x="312407" y="30480"/>
                </a:lnTo>
                <a:lnTo>
                  <a:pt x="312407" y="64008"/>
                </a:lnTo>
                <a:lnTo>
                  <a:pt x="316979" y="70104"/>
                </a:lnTo>
                <a:lnTo>
                  <a:pt x="332219" y="70104"/>
                </a:lnTo>
                <a:lnTo>
                  <a:pt x="335267" y="68580"/>
                </a:lnTo>
                <a:lnTo>
                  <a:pt x="338315" y="68580"/>
                </a:lnTo>
                <a:lnTo>
                  <a:pt x="338315" y="57912"/>
                </a:lnTo>
                <a:lnTo>
                  <a:pt x="335267" y="57912"/>
                </a:lnTo>
                <a:lnTo>
                  <a:pt x="333743" y="59436"/>
                </a:lnTo>
                <a:lnTo>
                  <a:pt x="329171" y="59436"/>
                </a:lnTo>
                <a:lnTo>
                  <a:pt x="327647" y="56388"/>
                </a:lnTo>
                <a:lnTo>
                  <a:pt x="327647" y="30480"/>
                </a:lnTo>
                <a:lnTo>
                  <a:pt x="338315" y="30480"/>
                </a:lnTo>
                <a:lnTo>
                  <a:pt x="338315" y="19812"/>
                </a:lnTo>
                <a:close/>
              </a:path>
              <a:path w="527685" h="82550" extrusionOk="0">
                <a:moveTo>
                  <a:pt x="385559" y="38100"/>
                </a:moveTo>
                <a:lnTo>
                  <a:pt x="365747" y="18288"/>
                </a:lnTo>
                <a:lnTo>
                  <a:pt x="356603" y="18288"/>
                </a:lnTo>
                <a:lnTo>
                  <a:pt x="352031" y="19812"/>
                </a:lnTo>
                <a:lnTo>
                  <a:pt x="350507" y="21336"/>
                </a:lnTo>
                <a:lnTo>
                  <a:pt x="347459" y="21336"/>
                </a:lnTo>
                <a:lnTo>
                  <a:pt x="347459" y="33528"/>
                </a:lnTo>
                <a:lnTo>
                  <a:pt x="353555" y="30480"/>
                </a:lnTo>
                <a:lnTo>
                  <a:pt x="358127" y="28956"/>
                </a:lnTo>
                <a:lnTo>
                  <a:pt x="368795" y="28956"/>
                </a:lnTo>
                <a:lnTo>
                  <a:pt x="371843" y="30480"/>
                </a:lnTo>
                <a:lnTo>
                  <a:pt x="371843" y="36576"/>
                </a:lnTo>
                <a:lnTo>
                  <a:pt x="371843" y="45720"/>
                </a:lnTo>
                <a:lnTo>
                  <a:pt x="371843" y="54864"/>
                </a:lnTo>
                <a:lnTo>
                  <a:pt x="370319" y="56388"/>
                </a:lnTo>
                <a:lnTo>
                  <a:pt x="367271" y="57912"/>
                </a:lnTo>
                <a:lnTo>
                  <a:pt x="365747" y="59436"/>
                </a:lnTo>
                <a:lnTo>
                  <a:pt x="361175" y="59436"/>
                </a:lnTo>
                <a:lnTo>
                  <a:pt x="359651" y="57912"/>
                </a:lnTo>
                <a:lnTo>
                  <a:pt x="358127" y="57912"/>
                </a:lnTo>
                <a:lnTo>
                  <a:pt x="358127" y="56388"/>
                </a:lnTo>
                <a:lnTo>
                  <a:pt x="356603" y="54864"/>
                </a:lnTo>
                <a:lnTo>
                  <a:pt x="356603" y="48768"/>
                </a:lnTo>
                <a:lnTo>
                  <a:pt x="359651" y="47244"/>
                </a:lnTo>
                <a:lnTo>
                  <a:pt x="364223" y="47244"/>
                </a:lnTo>
                <a:lnTo>
                  <a:pt x="371843" y="45720"/>
                </a:lnTo>
                <a:lnTo>
                  <a:pt x="371843" y="36576"/>
                </a:lnTo>
                <a:lnTo>
                  <a:pt x="359651" y="38100"/>
                </a:lnTo>
                <a:lnTo>
                  <a:pt x="348983" y="39624"/>
                </a:lnTo>
                <a:lnTo>
                  <a:pt x="342887" y="45720"/>
                </a:lnTo>
                <a:lnTo>
                  <a:pt x="342887" y="59436"/>
                </a:lnTo>
                <a:lnTo>
                  <a:pt x="344411" y="62484"/>
                </a:lnTo>
                <a:lnTo>
                  <a:pt x="347459" y="65532"/>
                </a:lnTo>
                <a:lnTo>
                  <a:pt x="348983" y="68580"/>
                </a:lnTo>
                <a:lnTo>
                  <a:pt x="353555" y="70104"/>
                </a:lnTo>
                <a:lnTo>
                  <a:pt x="364223" y="70104"/>
                </a:lnTo>
                <a:lnTo>
                  <a:pt x="368795" y="67056"/>
                </a:lnTo>
                <a:lnTo>
                  <a:pt x="371843" y="60960"/>
                </a:lnTo>
                <a:lnTo>
                  <a:pt x="371843" y="68580"/>
                </a:lnTo>
                <a:lnTo>
                  <a:pt x="385559" y="68580"/>
                </a:lnTo>
                <a:lnTo>
                  <a:pt x="385559" y="60960"/>
                </a:lnTo>
                <a:lnTo>
                  <a:pt x="385559" y="59436"/>
                </a:lnTo>
                <a:lnTo>
                  <a:pt x="385559" y="45720"/>
                </a:lnTo>
                <a:lnTo>
                  <a:pt x="385559" y="38100"/>
                </a:lnTo>
                <a:close/>
              </a:path>
              <a:path w="527685" h="82550" extrusionOk="0">
                <a:moveTo>
                  <a:pt x="426720" y="19812"/>
                </a:moveTo>
                <a:lnTo>
                  <a:pt x="416052" y="19812"/>
                </a:lnTo>
                <a:lnTo>
                  <a:pt x="416052" y="4572"/>
                </a:lnTo>
                <a:lnTo>
                  <a:pt x="400812" y="9144"/>
                </a:lnTo>
                <a:lnTo>
                  <a:pt x="400812" y="19812"/>
                </a:lnTo>
                <a:lnTo>
                  <a:pt x="393192" y="19812"/>
                </a:lnTo>
                <a:lnTo>
                  <a:pt x="393192" y="30480"/>
                </a:lnTo>
                <a:lnTo>
                  <a:pt x="400812" y="30480"/>
                </a:lnTo>
                <a:lnTo>
                  <a:pt x="400812" y="64008"/>
                </a:lnTo>
                <a:lnTo>
                  <a:pt x="406908" y="70104"/>
                </a:lnTo>
                <a:lnTo>
                  <a:pt x="422148" y="70104"/>
                </a:lnTo>
                <a:lnTo>
                  <a:pt x="425196" y="68580"/>
                </a:lnTo>
                <a:lnTo>
                  <a:pt x="426720" y="68580"/>
                </a:lnTo>
                <a:lnTo>
                  <a:pt x="426720" y="57912"/>
                </a:lnTo>
                <a:lnTo>
                  <a:pt x="425196" y="57912"/>
                </a:lnTo>
                <a:lnTo>
                  <a:pt x="423672" y="59436"/>
                </a:lnTo>
                <a:lnTo>
                  <a:pt x="419100" y="59436"/>
                </a:lnTo>
                <a:lnTo>
                  <a:pt x="416052" y="56388"/>
                </a:lnTo>
                <a:lnTo>
                  <a:pt x="416052" y="30480"/>
                </a:lnTo>
                <a:lnTo>
                  <a:pt x="426720" y="30480"/>
                </a:lnTo>
                <a:lnTo>
                  <a:pt x="426720" y="19812"/>
                </a:lnTo>
                <a:close/>
              </a:path>
              <a:path w="527685" h="82550" extrusionOk="0">
                <a:moveTo>
                  <a:pt x="481571" y="19812"/>
                </a:moveTo>
                <a:lnTo>
                  <a:pt x="466331" y="19812"/>
                </a:lnTo>
                <a:lnTo>
                  <a:pt x="466331" y="51816"/>
                </a:lnTo>
                <a:lnTo>
                  <a:pt x="464807" y="53340"/>
                </a:lnTo>
                <a:lnTo>
                  <a:pt x="463283" y="56388"/>
                </a:lnTo>
                <a:lnTo>
                  <a:pt x="463283" y="57912"/>
                </a:lnTo>
                <a:lnTo>
                  <a:pt x="460235" y="59436"/>
                </a:lnTo>
                <a:lnTo>
                  <a:pt x="452615" y="59436"/>
                </a:lnTo>
                <a:lnTo>
                  <a:pt x="451091" y="54864"/>
                </a:lnTo>
                <a:lnTo>
                  <a:pt x="451091" y="19812"/>
                </a:lnTo>
                <a:lnTo>
                  <a:pt x="435851" y="19812"/>
                </a:lnTo>
                <a:lnTo>
                  <a:pt x="435851" y="48768"/>
                </a:lnTo>
                <a:lnTo>
                  <a:pt x="436740" y="57899"/>
                </a:lnTo>
                <a:lnTo>
                  <a:pt x="439470" y="64579"/>
                </a:lnTo>
                <a:lnTo>
                  <a:pt x="444220" y="68707"/>
                </a:lnTo>
                <a:lnTo>
                  <a:pt x="451091" y="70104"/>
                </a:lnTo>
                <a:lnTo>
                  <a:pt x="457187" y="70104"/>
                </a:lnTo>
                <a:lnTo>
                  <a:pt x="461759" y="67056"/>
                </a:lnTo>
                <a:lnTo>
                  <a:pt x="466331" y="62484"/>
                </a:lnTo>
                <a:lnTo>
                  <a:pt x="466331" y="68580"/>
                </a:lnTo>
                <a:lnTo>
                  <a:pt x="481571" y="68580"/>
                </a:lnTo>
                <a:lnTo>
                  <a:pt x="481571" y="62484"/>
                </a:lnTo>
                <a:lnTo>
                  <a:pt x="481571" y="59436"/>
                </a:lnTo>
                <a:lnTo>
                  <a:pt x="481571" y="19812"/>
                </a:lnTo>
                <a:close/>
              </a:path>
              <a:path w="527685" h="82550" extrusionOk="0">
                <a:moveTo>
                  <a:pt x="527291" y="47244"/>
                </a:moveTo>
                <a:lnTo>
                  <a:pt x="521195" y="41148"/>
                </a:lnTo>
                <a:lnTo>
                  <a:pt x="519671" y="41148"/>
                </a:lnTo>
                <a:lnTo>
                  <a:pt x="518147" y="39624"/>
                </a:lnTo>
                <a:lnTo>
                  <a:pt x="516623" y="39624"/>
                </a:lnTo>
                <a:lnTo>
                  <a:pt x="515099" y="38100"/>
                </a:lnTo>
                <a:lnTo>
                  <a:pt x="512051" y="38100"/>
                </a:lnTo>
                <a:lnTo>
                  <a:pt x="510527" y="36576"/>
                </a:lnTo>
                <a:lnTo>
                  <a:pt x="509003" y="36576"/>
                </a:lnTo>
                <a:lnTo>
                  <a:pt x="505955" y="33528"/>
                </a:lnTo>
                <a:lnTo>
                  <a:pt x="505955" y="30480"/>
                </a:lnTo>
                <a:lnTo>
                  <a:pt x="507479" y="30480"/>
                </a:lnTo>
                <a:lnTo>
                  <a:pt x="509003" y="28956"/>
                </a:lnTo>
                <a:lnTo>
                  <a:pt x="518147" y="28956"/>
                </a:lnTo>
                <a:lnTo>
                  <a:pt x="521195" y="30480"/>
                </a:lnTo>
                <a:lnTo>
                  <a:pt x="522719" y="30480"/>
                </a:lnTo>
                <a:lnTo>
                  <a:pt x="524243" y="32004"/>
                </a:lnTo>
                <a:lnTo>
                  <a:pt x="524243" y="28956"/>
                </a:lnTo>
                <a:lnTo>
                  <a:pt x="524243" y="19812"/>
                </a:lnTo>
                <a:lnTo>
                  <a:pt x="522719" y="19812"/>
                </a:lnTo>
                <a:lnTo>
                  <a:pt x="519671" y="18288"/>
                </a:lnTo>
                <a:lnTo>
                  <a:pt x="504431" y="18288"/>
                </a:lnTo>
                <a:lnTo>
                  <a:pt x="501383" y="19812"/>
                </a:lnTo>
                <a:lnTo>
                  <a:pt x="499859" y="19812"/>
                </a:lnTo>
                <a:lnTo>
                  <a:pt x="496811" y="21336"/>
                </a:lnTo>
                <a:lnTo>
                  <a:pt x="492239" y="25908"/>
                </a:lnTo>
                <a:lnTo>
                  <a:pt x="492239" y="28956"/>
                </a:lnTo>
                <a:lnTo>
                  <a:pt x="490715" y="30480"/>
                </a:lnTo>
                <a:lnTo>
                  <a:pt x="490715" y="36576"/>
                </a:lnTo>
                <a:lnTo>
                  <a:pt x="492239" y="38100"/>
                </a:lnTo>
                <a:lnTo>
                  <a:pt x="492239" y="39624"/>
                </a:lnTo>
                <a:lnTo>
                  <a:pt x="493763" y="41148"/>
                </a:lnTo>
                <a:lnTo>
                  <a:pt x="493763" y="42672"/>
                </a:lnTo>
                <a:lnTo>
                  <a:pt x="495287" y="44196"/>
                </a:lnTo>
                <a:lnTo>
                  <a:pt x="496811" y="44196"/>
                </a:lnTo>
                <a:lnTo>
                  <a:pt x="499859" y="47244"/>
                </a:lnTo>
                <a:lnTo>
                  <a:pt x="501383" y="47244"/>
                </a:lnTo>
                <a:lnTo>
                  <a:pt x="502907" y="48768"/>
                </a:lnTo>
                <a:lnTo>
                  <a:pt x="505955" y="48768"/>
                </a:lnTo>
                <a:lnTo>
                  <a:pt x="507479" y="50292"/>
                </a:lnTo>
                <a:lnTo>
                  <a:pt x="510527" y="50292"/>
                </a:lnTo>
                <a:lnTo>
                  <a:pt x="510527" y="51816"/>
                </a:lnTo>
                <a:lnTo>
                  <a:pt x="513575" y="51816"/>
                </a:lnTo>
                <a:lnTo>
                  <a:pt x="513575" y="57912"/>
                </a:lnTo>
                <a:lnTo>
                  <a:pt x="510527" y="57912"/>
                </a:lnTo>
                <a:lnTo>
                  <a:pt x="507479" y="59436"/>
                </a:lnTo>
                <a:lnTo>
                  <a:pt x="502907" y="59436"/>
                </a:lnTo>
                <a:lnTo>
                  <a:pt x="501383" y="57912"/>
                </a:lnTo>
                <a:lnTo>
                  <a:pt x="498335" y="57912"/>
                </a:lnTo>
                <a:lnTo>
                  <a:pt x="495287" y="56388"/>
                </a:lnTo>
                <a:lnTo>
                  <a:pt x="493763" y="56388"/>
                </a:lnTo>
                <a:lnTo>
                  <a:pt x="490715" y="54864"/>
                </a:lnTo>
                <a:lnTo>
                  <a:pt x="490715" y="67056"/>
                </a:lnTo>
                <a:lnTo>
                  <a:pt x="499859" y="70104"/>
                </a:lnTo>
                <a:lnTo>
                  <a:pt x="509003" y="70104"/>
                </a:lnTo>
                <a:lnTo>
                  <a:pt x="510527" y="68580"/>
                </a:lnTo>
                <a:lnTo>
                  <a:pt x="516623" y="68580"/>
                </a:lnTo>
                <a:lnTo>
                  <a:pt x="518147" y="67056"/>
                </a:lnTo>
                <a:lnTo>
                  <a:pt x="521195" y="65532"/>
                </a:lnTo>
                <a:lnTo>
                  <a:pt x="527291" y="59436"/>
                </a:lnTo>
                <a:lnTo>
                  <a:pt x="527291" y="4724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77" name="Google Shape;377;g10f7e746831_8_223"/>
          <p:cNvPicPr preferRelativeResize="0"/>
          <p:nvPr/>
        </p:nvPicPr>
        <p:blipFill rotWithShape="1">
          <a:blip r:embed="rId18">
            <a:alphaModFix/>
          </a:blip>
          <a:srcRect/>
          <a:stretch/>
        </p:blipFill>
        <p:spPr>
          <a:xfrm>
            <a:off x="1949969" y="4296890"/>
            <a:ext cx="196174" cy="137195"/>
          </a:xfrm>
          <a:prstGeom prst="rect">
            <a:avLst/>
          </a:prstGeom>
          <a:noFill/>
          <a:ln>
            <a:noFill/>
          </a:ln>
        </p:spPr>
      </p:pic>
      <p:grpSp>
        <p:nvGrpSpPr>
          <p:cNvPr id="378" name="Google Shape;378;g10f7e746831_8_223"/>
          <p:cNvGrpSpPr/>
          <p:nvPr/>
        </p:nvGrpSpPr>
        <p:grpSpPr>
          <a:xfrm>
            <a:off x="2287338" y="4296783"/>
            <a:ext cx="226810" cy="137193"/>
            <a:chOff x="1531619" y="3334511"/>
            <a:chExt cx="121921" cy="74675"/>
          </a:xfrm>
        </p:grpSpPr>
        <p:pic>
          <p:nvPicPr>
            <p:cNvPr id="379" name="Google Shape;379;g10f7e746831_8_223"/>
            <p:cNvPicPr preferRelativeResize="0"/>
            <p:nvPr/>
          </p:nvPicPr>
          <p:blipFill rotWithShape="1">
            <a:blip r:embed="rId19">
              <a:alphaModFix/>
            </a:blip>
            <a:srcRect/>
            <a:stretch/>
          </p:blipFill>
          <p:spPr>
            <a:xfrm>
              <a:off x="1531619" y="3334511"/>
              <a:ext cx="71628" cy="74675"/>
            </a:xfrm>
            <a:prstGeom prst="rect">
              <a:avLst/>
            </a:prstGeom>
            <a:noFill/>
            <a:ln>
              <a:noFill/>
            </a:ln>
          </p:spPr>
        </p:pic>
        <p:sp>
          <p:nvSpPr>
            <p:cNvPr id="380" name="Google Shape;380;g10f7e746831_8_223"/>
            <p:cNvSpPr/>
            <p:nvPr/>
          </p:nvSpPr>
          <p:spPr>
            <a:xfrm>
              <a:off x="1630680" y="3336035"/>
              <a:ext cx="22860" cy="68580"/>
            </a:xfrm>
            <a:custGeom>
              <a:avLst/>
              <a:gdLst/>
              <a:ahLst/>
              <a:cxnLst/>
              <a:rect l="l" t="t" r="r" b="b"/>
              <a:pathLst>
                <a:path w="22860" h="68579" extrusionOk="0">
                  <a:moveTo>
                    <a:pt x="22860" y="68580"/>
                  </a:moveTo>
                  <a:lnTo>
                    <a:pt x="15240" y="68580"/>
                  </a:lnTo>
                  <a:lnTo>
                    <a:pt x="15240" y="9144"/>
                  </a:lnTo>
                  <a:lnTo>
                    <a:pt x="3048" y="9144"/>
                  </a:lnTo>
                  <a:lnTo>
                    <a:pt x="4572" y="7620"/>
                  </a:lnTo>
                  <a:lnTo>
                    <a:pt x="6096" y="7620"/>
                  </a:lnTo>
                  <a:lnTo>
                    <a:pt x="9144" y="6096"/>
                  </a:lnTo>
                  <a:lnTo>
                    <a:pt x="10668" y="6096"/>
                  </a:lnTo>
                  <a:lnTo>
                    <a:pt x="13716" y="3048"/>
                  </a:lnTo>
                  <a:lnTo>
                    <a:pt x="15240" y="3048"/>
                  </a:lnTo>
                  <a:lnTo>
                    <a:pt x="18288" y="0"/>
                  </a:lnTo>
                  <a:lnTo>
                    <a:pt x="22860" y="0"/>
                  </a:lnTo>
                  <a:lnTo>
                    <a:pt x="22860" y="68580"/>
                  </a:lnTo>
                  <a:close/>
                </a:path>
                <a:path w="22860" h="68579" extrusionOk="0">
                  <a:moveTo>
                    <a:pt x="0" y="18288"/>
                  </a:moveTo>
                  <a:lnTo>
                    <a:pt x="0" y="10668"/>
                  </a:lnTo>
                  <a:lnTo>
                    <a:pt x="1524" y="9144"/>
                  </a:lnTo>
                  <a:lnTo>
                    <a:pt x="15240" y="9144"/>
                  </a:lnTo>
                  <a:lnTo>
                    <a:pt x="12192" y="12192"/>
                  </a:lnTo>
                  <a:lnTo>
                    <a:pt x="10668" y="12192"/>
                  </a:lnTo>
                  <a:lnTo>
                    <a:pt x="7620" y="15240"/>
                  </a:lnTo>
                  <a:lnTo>
                    <a:pt x="6096" y="15240"/>
                  </a:lnTo>
                  <a:lnTo>
                    <a:pt x="4572" y="16764"/>
                  </a:lnTo>
                  <a:lnTo>
                    <a:pt x="1524" y="16764"/>
                  </a:lnTo>
                  <a:lnTo>
                    <a:pt x="0" y="18288"/>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grpSp>
        <p:nvGrpSpPr>
          <p:cNvPr id="381" name="Google Shape;381;g10f7e746831_8_223"/>
          <p:cNvGrpSpPr/>
          <p:nvPr/>
        </p:nvGrpSpPr>
        <p:grpSpPr>
          <a:xfrm>
            <a:off x="7350799" y="3893599"/>
            <a:ext cx="2832286" cy="204392"/>
            <a:chOff x="4253471" y="3115055"/>
            <a:chExt cx="1522489" cy="111252"/>
          </a:xfrm>
        </p:grpSpPr>
        <p:sp>
          <p:nvSpPr>
            <p:cNvPr id="382" name="Google Shape;382;g10f7e746831_8_223"/>
            <p:cNvSpPr/>
            <p:nvPr/>
          </p:nvSpPr>
          <p:spPr>
            <a:xfrm>
              <a:off x="4253471" y="3115055"/>
              <a:ext cx="181610" cy="86995"/>
            </a:xfrm>
            <a:custGeom>
              <a:avLst/>
              <a:gdLst/>
              <a:ahLst/>
              <a:cxnLst/>
              <a:rect l="l" t="t" r="r" b="b"/>
              <a:pathLst>
                <a:path w="181610" h="86994" extrusionOk="0">
                  <a:moveTo>
                    <a:pt x="54876" y="74676"/>
                  </a:moveTo>
                  <a:lnTo>
                    <a:pt x="12192" y="74676"/>
                  </a:lnTo>
                  <a:lnTo>
                    <a:pt x="12192" y="0"/>
                  </a:lnTo>
                  <a:lnTo>
                    <a:pt x="0" y="0"/>
                  </a:lnTo>
                  <a:lnTo>
                    <a:pt x="0" y="86868"/>
                  </a:lnTo>
                  <a:lnTo>
                    <a:pt x="54876" y="86868"/>
                  </a:lnTo>
                  <a:lnTo>
                    <a:pt x="54876" y="74676"/>
                  </a:lnTo>
                  <a:close/>
                </a:path>
                <a:path w="181610" h="86994" extrusionOk="0">
                  <a:moveTo>
                    <a:pt x="120408" y="48768"/>
                  </a:moveTo>
                  <a:lnTo>
                    <a:pt x="118884" y="47244"/>
                  </a:lnTo>
                  <a:lnTo>
                    <a:pt x="118884" y="41148"/>
                  </a:lnTo>
                  <a:lnTo>
                    <a:pt x="117360" y="39624"/>
                  </a:lnTo>
                  <a:lnTo>
                    <a:pt x="115836" y="36576"/>
                  </a:lnTo>
                  <a:lnTo>
                    <a:pt x="115836" y="35052"/>
                  </a:lnTo>
                  <a:lnTo>
                    <a:pt x="114312" y="33528"/>
                  </a:lnTo>
                  <a:lnTo>
                    <a:pt x="112788" y="30480"/>
                  </a:lnTo>
                  <a:lnTo>
                    <a:pt x="111264" y="28956"/>
                  </a:lnTo>
                  <a:lnTo>
                    <a:pt x="108216" y="27432"/>
                  </a:lnTo>
                  <a:lnTo>
                    <a:pt x="108216" y="47244"/>
                  </a:lnTo>
                  <a:lnTo>
                    <a:pt x="108216" y="64008"/>
                  </a:lnTo>
                  <a:lnTo>
                    <a:pt x="106692" y="67056"/>
                  </a:lnTo>
                  <a:lnTo>
                    <a:pt x="106692" y="68580"/>
                  </a:lnTo>
                  <a:lnTo>
                    <a:pt x="105168" y="70104"/>
                  </a:lnTo>
                  <a:lnTo>
                    <a:pt x="105168" y="71628"/>
                  </a:lnTo>
                  <a:lnTo>
                    <a:pt x="103644" y="73152"/>
                  </a:lnTo>
                  <a:lnTo>
                    <a:pt x="100596" y="74676"/>
                  </a:lnTo>
                  <a:lnTo>
                    <a:pt x="99072" y="76200"/>
                  </a:lnTo>
                  <a:lnTo>
                    <a:pt x="89928" y="76200"/>
                  </a:lnTo>
                  <a:lnTo>
                    <a:pt x="88404" y="74676"/>
                  </a:lnTo>
                  <a:lnTo>
                    <a:pt x="85356" y="73152"/>
                  </a:lnTo>
                  <a:lnTo>
                    <a:pt x="83832" y="71628"/>
                  </a:lnTo>
                  <a:lnTo>
                    <a:pt x="83832" y="70104"/>
                  </a:lnTo>
                  <a:lnTo>
                    <a:pt x="82308" y="68580"/>
                  </a:lnTo>
                  <a:lnTo>
                    <a:pt x="82308" y="65532"/>
                  </a:lnTo>
                  <a:lnTo>
                    <a:pt x="80784" y="64008"/>
                  </a:lnTo>
                  <a:lnTo>
                    <a:pt x="80784" y="47244"/>
                  </a:lnTo>
                  <a:lnTo>
                    <a:pt x="82308" y="44196"/>
                  </a:lnTo>
                  <a:lnTo>
                    <a:pt x="82308" y="42672"/>
                  </a:lnTo>
                  <a:lnTo>
                    <a:pt x="83832" y="41148"/>
                  </a:lnTo>
                  <a:lnTo>
                    <a:pt x="83832" y="39624"/>
                  </a:lnTo>
                  <a:lnTo>
                    <a:pt x="85356" y="38100"/>
                  </a:lnTo>
                  <a:lnTo>
                    <a:pt x="88404" y="36576"/>
                  </a:lnTo>
                  <a:lnTo>
                    <a:pt x="89928" y="35052"/>
                  </a:lnTo>
                  <a:lnTo>
                    <a:pt x="99072" y="35052"/>
                  </a:lnTo>
                  <a:lnTo>
                    <a:pt x="100596" y="36576"/>
                  </a:lnTo>
                  <a:lnTo>
                    <a:pt x="103644" y="38100"/>
                  </a:lnTo>
                  <a:lnTo>
                    <a:pt x="105168" y="39624"/>
                  </a:lnTo>
                  <a:lnTo>
                    <a:pt x="105168" y="41148"/>
                  </a:lnTo>
                  <a:lnTo>
                    <a:pt x="106692" y="42672"/>
                  </a:lnTo>
                  <a:lnTo>
                    <a:pt x="106692" y="44196"/>
                  </a:lnTo>
                  <a:lnTo>
                    <a:pt x="108216" y="47244"/>
                  </a:lnTo>
                  <a:lnTo>
                    <a:pt x="108216" y="27432"/>
                  </a:lnTo>
                  <a:lnTo>
                    <a:pt x="106692" y="25908"/>
                  </a:lnTo>
                  <a:lnTo>
                    <a:pt x="103644" y="25908"/>
                  </a:lnTo>
                  <a:lnTo>
                    <a:pt x="100596" y="24384"/>
                  </a:lnTo>
                  <a:lnTo>
                    <a:pt x="88404" y="24384"/>
                  </a:lnTo>
                  <a:lnTo>
                    <a:pt x="85356" y="25908"/>
                  </a:lnTo>
                  <a:lnTo>
                    <a:pt x="82308" y="25908"/>
                  </a:lnTo>
                  <a:lnTo>
                    <a:pt x="80784" y="27432"/>
                  </a:lnTo>
                  <a:lnTo>
                    <a:pt x="77736" y="28956"/>
                  </a:lnTo>
                  <a:lnTo>
                    <a:pt x="76212" y="30480"/>
                  </a:lnTo>
                  <a:lnTo>
                    <a:pt x="74688" y="33528"/>
                  </a:lnTo>
                  <a:lnTo>
                    <a:pt x="73164" y="35052"/>
                  </a:lnTo>
                  <a:lnTo>
                    <a:pt x="73164" y="36576"/>
                  </a:lnTo>
                  <a:lnTo>
                    <a:pt x="71640" y="39624"/>
                  </a:lnTo>
                  <a:lnTo>
                    <a:pt x="71640" y="41148"/>
                  </a:lnTo>
                  <a:lnTo>
                    <a:pt x="70116" y="42672"/>
                  </a:lnTo>
                  <a:lnTo>
                    <a:pt x="70116" y="47244"/>
                  </a:lnTo>
                  <a:lnTo>
                    <a:pt x="68592" y="48768"/>
                  </a:lnTo>
                  <a:lnTo>
                    <a:pt x="68592" y="60960"/>
                  </a:lnTo>
                  <a:lnTo>
                    <a:pt x="70116" y="64008"/>
                  </a:lnTo>
                  <a:lnTo>
                    <a:pt x="70116" y="67056"/>
                  </a:lnTo>
                  <a:lnTo>
                    <a:pt x="71640" y="70104"/>
                  </a:lnTo>
                  <a:lnTo>
                    <a:pt x="71640" y="71628"/>
                  </a:lnTo>
                  <a:lnTo>
                    <a:pt x="73164" y="74676"/>
                  </a:lnTo>
                  <a:lnTo>
                    <a:pt x="73164" y="76200"/>
                  </a:lnTo>
                  <a:lnTo>
                    <a:pt x="76212" y="79248"/>
                  </a:lnTo>
                  <a:lnTo>
                    <a:pt x="77736" y="82296"/>
                  </a:lnTo>
                  <a:lnTo>
                    <a:pt x="80784" y="83820"/>
                  </a:lnTo>
                  <a:lnTo>
                    <a:pt x="82308" y="83820"/>
                  </a:lnTo>
                  <a:lnTo>
                    <a:pt x="88404" y="86868"/>
                  </a:lnTo>
                  <a:lnTo>
                    <a:pt x="100596" y="86868"/>
                  </a:lnTo>
                  <a:lnTo>
                    <a:pt x="106692" y="83820"/>
                  </a:lnTo>
                  <a:lnTo>
                    <a:pt x="108216" y="83820"/>
                  </a:lnTo>
                  <a:lnTo>
                    <a:pt x="111264" y="82296"/>
                  </a:lnTo>
                  <a:lnTo>
                    <a:pt x="112788" y="79248"/>
                  </a:lnTo>
                  <a:lnTo>
                    <a:pt x="115836" y="76200"/>
                  </a:lnTo>
                  <a:lnTo>
                    <a:pt x="115836" y="74676"/>
                  </a:lnTo>
                  <a:lnTo>
                    <a:pt x="117360" y="71628"/>
                  </a:lnTo>
                  <a:lnTo>
                    <a:pt x="118884" y="70104"/>
                  </a:lnTo>
                  <a:lnTo>
                    <a:pt x="118884" y="64008"/>
                  </a:lnTo>
                  <a:lnTo>
                    <a:pt x="120408" y="62484"/>
                  </a:lnTo>
                  <a:lnTo>
                    <a:pt x="120408" y="48768"/>
                  </a:lnTo>
                  <a:close/>
                </a:path>
                <a:path w="181610" h="86994" extrusionOk="0">
                  <a:moveTo>
                    <a:pt x="181368" y="39624"/>
                  </a:moveTo>
                  <a:lnTo>
                    <a:pt x="179844" y="36576"/>
                  </a:lnTo>
                  <a:lnTo>
                    <a:pt x="178320" y="35052"/>
                  </a:lnTo>
                  <a:lnTo>
                    <a:pt x="176796" y="32004"/>
                  </a:lnTo>
                  <a:lnTo>
                    <a:pt x="173748" y="28956"/>
                  </a:lnTo>
                  <a:lnTo>
                    <a:pt x="164604" y="24384"/>
                  </a:lnTo>
                  <a:lnTo>
                    <a:pt x="146316" y="24384"/>
                  </a:lnTo>
                  <a:lnTo>
                    <a:pt x="144792" y="25908"/>
                  </a:lnTo>
                  <a:lnTo>
                    <a:pt x="143268" y="25908"/>
                  </a:lnTo>
                  <a:lnTo>
                    <a:pt x="141744" y="27432"/>
                  </a:lnTo>
                  <a:lnTo>
                    <a:pt x="140220" y="27432"/>
                  </a:lnTo>
                  <a:lnTo>
                    <a:pt x="137172" y="30480"/>
                  </a:lnTo>
                  <a:lnTo>
                    <a:pt x="135648" y="30480"/>
                  </a:lnTo>
                  <a:lnTo>
                    <a:pt x="134124" y="32004"/>
                  </a:lnTo>
                  <a:lnTo>
                    <a:pt x="144792" y="38100"/>
                  </a:lnTo>
                  <a:lnTo>
                    <a:pt x="146316" y="38100"/>
                  </a:lnTo>
                  <a:lnTo>
                    <a:pt x="146316" y="36576"/>
                  </a:lnTo>
                  <a:lnTo>
                    <a:pt x="147840" y="36576"/>
                  </a:lnTo>
                  <a:lnTo>
                    <a:pt x="149364" y="35052"/>
                  </a:lnTo>
                  <a:lnTo>
                    <a:pt x="163080" y="35052"/>
                  </a:lnTo>
                  <a:lnTo>
                    <a:pt x="167652" y="39624"/>
                  </a:lnTo>
                  <a:lnTo>
                    <a:pt x="167652" y="41148"/>
                  </a:lnTo>
                  <a:lnTo>
                    <a:pt x="169176" y="42672"/>
                  </a:lnTo>
                  <a:lnTo>
                    <a:pt x="169176" y="50292"/>
                  </a:lnTo>
                  <a:lnTo>
                    <a:pt x="169176" y="59436"/>
                  </a:lnTo>
                  <a:lnTo>
                    <a:pt x="169176" y="71628"/>
                  </a:lnTo>
                  <a:lnTo>
                    <a:pt x="167652" y="71628"/>
                  </a:lnTo>
                  <a:lnTo>
                    <a:pt x="167652" y="73152"/>
                  </a:lnTo>
                  <a:lnTo>
                    <a:pt x="166128" y="73152"/>
                  </a:lnTo>
                  <a:lnTo>
                    <a:pt x="163080" y="76200"/>
                  </a:lnTo>
                  <a:lnTo>
                    <a:pt x="160032" y="76200"/>
                  </a:lnTo>
                  <a:lnTo>
                    <a:pt x="156984" y="77724"/>
                  </a:lnTo>
                  <a:lnTo>
                    <a:pt x="152412" y="77724"/>
                  </a:lnTo>
                  <a:lnTo>
                    <a:pt x="149364" y="76200"/>
                  </a:lnTo>
                  <a:lnTo>
                    <a:pt x="147840" y="76200"/>
                  </a:lnTo>
                  <a:lnTo>
                    <a:pt x="146316" y="74676"/>
                  </a:lnTo>
                  <a:lnTo>
                    <a:pt x="144792" y="74676"/>
                  </a:lnTo>
                  <a:lnTo>
                    <a:pt x="144792" y="71628"/>
                  </a:lnTo>
                  <a:lnTo>
                    <a:pt x="143268" y="71628"/>
                  </a:lnTo>
                  <a:lnTo>
                    <a:pt x="143268" y="67056"/>
                  </a:lnTo>
                  <a:lnTo>
                    <a:pt x="144792" y="65532"/>
                  </a:lnTo>
                  <a:lnTo>
                    <a:pt x="144792" y="64008"/>
                  </a:lnTo>
                  <a:lnTo>
                    <a:pt x="146316" y="62484"/>
                  </a:lnTo>
                  <a:lnTo>
                    <a:pt x="147840" y="62484"/>
                  </a:lnTo>
                  <a:lnTo>
                    <a:pt x="147840" y="60960"/>
                  </a:lnTo>
                  <a:lnTo>
                    <a:pt x="150888" y="60960"/>
                  </a:lnTo>
                  <a:lnTo>
                    <a:pt x="152412" y="59436"/>
                  </a:lnTo>
                  <a:lnTo>
                    <a:pt x="169176" y="59436"/>
                  </a:lnTo>
                  <a:lnTo>
                    <a:pt x="169176" y="50292"/>
                  </a:lnTo>
                  <a:lnTo>
                    <a:pt x="150888" y="50292"/>
                  </a:lnTo>
                  <a:lnTo>
                    <a:pt x="147840" y="51816"/>
                  </a:lnTo>
                  <a:lnTo>
                    <a:pt x="143268" y="51816"/>
                  </a:lnTo>
                  <a:lnTo>
                    <a:pt x="140220" y="53340"/>
                  </a:lnTo>
                  <a:lnTo>
                    <a:pt x="135648" y="57912"/>
                  </a:lnTo>
                  <a:lnTo>
                    <a:pt x="134124" y="60960"/>
                  </a:lnTo>
                  <a:lnTo>
                    <a:pt x="132600" y="62484"/>
                  </a:lnTo>
                  <a:lnTo>
                    <a:pt x="132600" y="74676"/>
                  </a:lnTo>
                  <a:lnTo>
                    <a:pt x="134124" y="76200"/>
                  </a:lnTo>
                  <a:lnTo>
                    <a:pt x="134124" y="79248"/>
                  </a:lnTo>
                  <a:lnTo>
                    <a:pt x="137172" y="82296"/>
                  </a:lnTo>
                  <a:lnTo>
                    <a:pt x="140220" y="83820"/>
                  </a:lnTo>
                  <a:lnTo>
                    <a:pt x="141744" y="85344"/>
                  </a:lnTo>
                  <a:lnTo>
                    <a:pt x="144792" y="85344"/>
                  </a:lnTo>
                  <a:lnTo>
                    <a:pt x="146316" y="86868"/>
                  </a:lnTo>
                  <a:lnTo>
                    <a:pt x="158508" y="86868"/>
                  </a:lnTo>
                  <a:lnTo>
                    <a:pt x="160032" y="85344"/>
                  </a:lnTo>
                  <a:lnTo>
                    <a:pt x="164604" y="85344"/>
                  </a:lnTo>
                  <a:lnTo>
                    <a:pt x="164604" y="83820"/>
                  </a:lnTo>
                  <a:lnTo>
                    <a:pt x="166128" y="83820"/>
                  </a:lnTo>
                  <a:lnTo>
                    <a:pt x="167652" y="82296"/>
                  </a:lnTo>
                  <a:lnTo>
                    <a:pt x="169176" y="82296"/>
                  </a:lnTo>
                  <a:lnTo>
                    <a:pt x="169176" y="86868"/>
                  </a:lnTo>
                  <a:lnTo>
                    <a:pt x="181368" y="86868"/>
                  </a:lnTo>
                  <a:lnTo>
                    <a:pt x="181368" y="82296"/>
                  </a:lnTo>
                  <a:lnTo>
                    <a:pt x="181368" y="77724"/>
                  </a:lnTo>
                  <a:lnTo>
                    <a:pt x="181368" y="59436"/>
                  </a:lnTo>
                  <a:lnTo>
                    <a:pt x="181368" y="39624"/>
                  </a:lnTo>
                  <a:close/>
                </a:path>
              </a:pathLst>
            </a:custGeom>
            <a:solidFill>
              <a:srgbClr val="2423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83" name="Google Shape;383;g10f7e746831_8_223"/>
            <p:cNvPicPr preferRelativeResize="0"/>
            <p:nvPr/>
          </p:nvPicPr>
          <p:blipFill rotWithShape="1">
            <a:blip r:embed="rId20">
              <a:alphaModFix/>
            </a:blip>
            <a:srcRect/>
            <a:stretch/>
          </p:blipFill>
          <p:spPr>
            <a:xfrm>
              <a:off x="4453128" y="3115055"/>
              <a:ext cx="1322832" cy="111252"/>
            </a:xfrm>
            <a:prstGeom prst="rect">
              <a:avLst/>
            </a:prstGeom>
            <a:noFill/>
            <a:ln>
              <a:noFill/>
            </a:ln>
          </p:spPr>
        </p:pic>
      </p:grpSp>
      <p:sp>
        <p:nvSpPr>
          <p:cNvPr id="384" name="Google Shape;384;g10f7e746831_8_223"/>
          <p:cNvSpPr/>
          <p:nvPr/>
        </p:nvSpPr>
        <p:spPr>
          <a:xfrm>
            <a:off x="6908571" y="9294788"/>
            <a:ext cx="4379517" cy="14002"/>
          </a:xfrm>
          <a:custGeom>
            <a:avLst/>
            <a:gdLst/>
            <a:ahLst/>
            <a:cxnLst/>
            <a:rect l="l" t="t" r="r" b="b"/>
            <a:pathLst>
              <a:path w="2354579" h="7620" extrusionOk="0">
                <a:moveTo>
                  <a:pt x="6096" y="0"/>
                </a:moveTo>
                <a:lnTo>
                  <a:pt x="0" y="0"/>
                </a:lnTo>
                <a:lnTo>
                  <a:pt x="0" y="7620"/>
                </a:lnTo>
                <a:lnTo>
                  <a:pt x="6096" y="7620"/>
                </a:lnTo>
                <a:lnTo>
                  <a:pt x="6096" y="0"/>
                </a:lnTo>
                <a:close/>
              </a:path>
              <a:path w="2354579" h="7620" extrusionOk="0">
                <a:moveTo>
                  <a:pt x="50292" y="0"/>
                </a:moveTo>
                <a:lnTo>
                  <a:pt x="42672" y="0"/>
                </a:lnTo>
                <a:lnTo>
                  <a:pt x="42672" y="7620"/>
                </a:lnTo>
                <a:lnTo>
                  <a:pt x="50292" y="7620"/>
                </a:lnTo>
                <a:lnTo>
                  <a:pt x="50292" y="0"/>
                </a:lnTo>
                <a:close/>
              </a:path>
              <a:path w="2354579" h="7620" extrusionOk="0">
                <a:moveTo>
                  <a:pt x="92964" y="0"/>
                </a:moveTo>
                <a:lnTo>
                  <a:pt x="86868" y="0"/>
                </a:lnTo>
                <a:lnTo>
                  <a:pt x="86868" y="7620"/>
                </a:lnTo>
                <a:lnTo>
                  <a:pt x="92964" y="7620"/>
                </a:lnTo>
                <a:lnTo>
                  <a:pt x="92964" y="0"/>
                </a:lnTo>
                <a:close/>
              </a:path>
              <a:path w="2354579" h="7620" extrusionOk="0">
                <a:moveTo>
                  <a:pt x="137160" y="0"/>
                </a:moveTo>
                <a:lnTo>
                  <a:pt x="129540" y="0"/>
                </a:lnTo>
                <a:lnTo>
                  <a:pt x="129540" y="7620"/>
                </a:lnTo>
                <a:lnTo>
                  <a:pt x="137160" y="7620"/>
                </a:lnTo>
                <a:lnTo>
                  <a:pt x="137160" y="0"/>
                </a:lnTo>
                <a:close/>
              </a:path>
              <a:path w="2354579" h="7620" extrusionOk="0">
                <a:moveTo>
                  <a:pt x="179832" y="0"/>
                </a:moveTo>
                <a:lnTo>
                  <a:pt x="173736" y="0"/>
                </a:lnTo>
                <a:lnTo>
                  <a:pt x="173736" y="7620"/>
                </a:lnTo>
                <a:lnTo>
                  <a:pt x="179832" y="7620"/>
                </a:lnTo>
                <a:lnTo>
                  <a:pt x="179832" y="0"/>
                </a:lnTo>
                <a:close/>
              </a:path>
              <a:path w="2354579" h="7620" extrusionOk="0">
                <a:moveTo>
                  <a:pt x="224028" y="0"/>
                </a:moveTo>
                <a:lnTo>
                  <a:pt x="216408" y="0"/>
                </a:lnTo>
                <a:lnTo>
                  <a:pt x="216408" y="7620"/>
                </a:lnTo>
                <a:lnTo>
                  <a:pt x="224028" y="7620"/>
                </a:lnTo>
                <a:lnTo>
                  <a:pt x="224028" y="0"/>
                </a:lnTo>
                <a:close/>
              </a:path>
              <a:path w="2354579" h="7620" extrusionOk="0">
                <a:moveTo>
                  <a:pt x="268224" y="0"/>
                </a:moveTo>
                <a:lnTo>
                  <a:pt x="260604" y="0"/>
                </a:lnTo>
                <a:lnTo>
                  <a:pt x="260604" y="7620"/>
                </a:lnTo>
                <a:lnTo>
                  <a:pt x="268224" y="7620"/>
                </a:lnTo>
                <a:lnTo>
                  <a:pt x="268224" y="0"/>
                </a:lnTo>
                <a:close/>
              </a:path>
              <a:path w="2354579" h="7620" extrusionOk="0">
                <a:moveTo>
                  <a:pt x="310896" y="0"/>
                </a:moveTo>
                <a:lnTo>
                  <a:pt x="303276" y="0"/>
                </a:lnTo>
                <a:lnTo>
                  <a:pt x="303276" y="7620"/>
                </a:lnTo>
                <a:lnTo>
                  <a:pt x="310896" y="7620"/>
                </a:lnTo>
                <a:lnTo>
                  <a:pt x="310896" y="0"/>
                </a:lnTo>
                <a:close/>
              </a:path>
              <a:path w="2354579" h="7620" extrusionOk="0">
                <a:moveTo>
                  <a:pt x="355092" y="0"/>
                </a:moveTo>
                <a:lnTo>
                  <a:pt x="347472" y="0"/>
                </a:lnTo>
                <a:lnTo>
                  <a:pt x="347472" y="7620"/>
                </a:lnTo>
                <a:lnTo>
                  <a:pt x="355092" y="7620"/>
                </a:lnTo>
                <a:lnTo>
                  <a:pt x="355092" y="0"/>
                </a:lnTo>
                <a:close/>
              </a:path>
              <a:path w="2354579" h="7620" extrusionOk="0">
                <a:moveTo>
                  <a:pt x="397764" y="0"/>
                </a:moveTo>
                <a:lnTo>
                  <a:pt x="390144" y="0"/>
                </a:lnTo>
                <a:lnTo>
                  <a:pt x="390144" y="7620"/>
                </a:lnTo>
                <a:lnTo>
                  <a:pt x="397764" y="7620"/>
                </a:lnTo>
                <a:lnTo>
                  <a:pt x="397764" y="0"/>
                </a:lnTo>
                <a:close/>
              </a:path>
              <a:path w="2354579" h="7620" extrusionOk="0">
                <a:moveTo>
                  <a:pt x="441960" y="0"/>
                </a:moveTo>
                <a:lnTo>
                  <a:pt x="434340" y="0"/>
                </a:lnTo>
                <a:lnTo>
                  <a:pt x="434340" y="7620"/>
                </a:lnTo>
                <a:lnTo>
                  <a:pt x="441960" y="7620"/>
                </a:lnTo>
                <a:lnTo>
                  <a:pt x="441960" y="0"/>
                </a:lnTo>
                <a:close/>
              </a:path>
              <a:path w="2354579" h="7620" extrusionOk="0">
                <a:moveTo>
                  <a:pt x="484632" y="0"/>
                </a:moveTo>
                <a:lnTo>
                  <a:pt x="477012" y="0"/>
                </a:lnTo>
                <a:lnTo>
                  <a:pt x="477012" y="7620"/>
                </a:lnTo>
                <a:lnTo>
                  <a:pt x="484632" y="7620"/>
                </a:lnTo>
                <a:lnTo>
                  <a:pt x="484632" y="0"/>
                </a:lnTo>
                <a:close/>
              </a:path>
              <a:path w="2354579" h="7620" extrusionOk="0">
                <a:moveTo>
                  <a:pt x="528828" y="0"/>
                </a:moveTo>
                <a:lnTo>
                  <a:pt x="521208" y="0"/>
                </a:lnTo>
                <a:lnTo>
                  <a:pt x="521208" y="7620"/>
                </a:lnTo>
                <a:lnTo>
                  <a:pt x="528828" y="7620"/>
                </a:lnTo>
                <a:lnTo>
                  <a:pt x="528828" y="0"/>
                </a:lnTo>
                <a:close/>
              </a:path>
              <a:path w="2354579" h="7620" extrusionOk="0">
                <a:moveTo>
                  <a:pt x="571500" y="0"/>
                </a:moveTo>
                <a:lnTo>
                  <a:pt x="563880" y="0"/>
                </a:lnTo>
                <a:lnTo>
                  <a:pt x="563880" y="7620"/>
                </a:lnTo>
                <a:lnTo>
                  <a:pt x="571500" y="7620"/>
                </a:lnTo>
                <a:lnTo>
                  <a:pt x="571500" y="0"/>
                </a:lnTo>
                <a:close/>
              </a:path>
              <a:path w="2354579" h="7620" extrusionOk="0">
                <a:moveTo>
                  <a:pt x="615696" y="1536"/>
                </a:moveTo>
                <a:lnTo>
                  <a:pt x="608076" y="1536"/>
                </a:lnTo>
                <a:lnTo>
                  <a:pt x="608076" y="7620"/>
                </a:lnTo>
                <a:lnTo>
                  <a:pt x="615696" y="7620"/>
                </a:lnTo>
                <a:lnTo>
                  <a:pt x="615696" y="1536"/>
                </a:lnTo>
                <a:close/>
              </a:path>
              <a:path w="2354579" h="7620" extrusionOk="0">
                <a:moveTo>
                  <a:pt x="658368" y="1536"/>
                </a:moveTo>
                <a:lnTo>
                  <a:pt x="652272" y="1536"/>
                </a:lnTo>
                <a:lnTo>
                  <a:pt x="652272" y="7620"/>
                </a:lnTo>
                <a:lnTo>
                  <a:pt x="658368" y="7620"/>
                </a:lnTo>
                <a:lnTo>
                  <a:pt x="658368" y="1536"/>
                </a:lnTo>
                <a:close/>
              </a:path>
              <a:path w="2354579" h="7620" extrusionOk="0">
                <a:moveTo>
                  <a:pt x="702564" y="1536"/>
                </a:moveTo>
                <a:lnTo>
                  <a:pt x="694944" y="1536"/>
                </a:lnTo>
                <a:lnTo>
                  <a:pt x="694944" y="7620"/>
                </a:lnTo>
                <a:lnTo>
                  <a:pt x="702564" y="7620"/>
                </a:lnTo>
                <a:lnTo>
                  <a:pt x="702564" y="1536"/>
                </a:lnTo>
                <a:close/>
              </a:path>
              <a:path w="2354579" h="7620" extrusionOk="0">
                <a:moveTo>
                  <a:pt x="745236" y="1536"/>
                </a:moveTo>
                <a:lnTo>
                  <a:pt x="739140" y="1536"/>
                </a:lnTo>
                <a:lnTo>
                  <a:pt x="739140" y="7620"/>
                </a:lnTo>
                <a:lnTo>
                  <a:pt x="745236" y="7620"/>
                </a:lnTo>
                <a:lnTo>
                  <a:pt x="745236" y="1536"/>
                </a:lnTo>
                <a:close/>
              </a:path>
              <a:path w="2354579" h="7620" extrusionOk="0">
                <a:moveTo>
                  <a:pt x="789432" y="1536"/>
                </a:moveTo>
                <a:lnTo>
                  <a:pt x="781812" y="1536"/>
                </a:lnTo>
                <a:lnTo>
                  <a:pt x="781812" y="7620"/>
                </a:lnTo>
                <a:lnTo>
                  <a:pt x="789432" y="7620"/>
                </a:lnTo>
                <a:lnTo>
                  <a:pt x="789432" y="1536"/>
                </a:lnTo>
                <a:close/>
              </a:path>
              <a:path w="2354579" h="7620" extrusionOk="0">
                <a:moveTo>
                  <a:pt x="832104" y="1536"/>
                </a:moveTo>
                <a:lnTo>
                  <a:pt x="826008" y="1536"/>
                </a:lnTo>
                <a:lnTo>
                  <a:pt x="826008" y="7620"/>
                </a:lnTo>
                <a:lnTo>
                  <a:pt x="832104" y="7620"/>
                </a:lnTo>
                <a:lnTo>
                  <a:pt x="832104" y="1536"/>
                </a:lnTo>
                <a:close/>
              </a:path>
              <a:path w="2354579" h="7620" extrusionOk="0">
                <a:moveTo>
                  <a:pt x="876300" y="1536"/>
                </a:moveTo>
                <a:lnTo>
                  <a:pt x="868680" y="1536"/>
                </a:lnTo>
                <a:lnTo>
                  <a:pt x="868680" y="7620"/>
                </a:lnTo>
                <a:lnTo>
                  <a:pt x="876300" y="7620"/>
                </a:lnTo>
                <a:lnTo>
                  <a:pt x="876300" y="1536"/>
                </a:lnTo>
                <a:close/>
              </a:path>
              <a:path w="2354579" h="7620" extrusionOk="0">
                <a:moveTo>
                  <a:pt x="920496" y="1536"/>
                </a:moveTo>
                <a:lnTo>
                  <a:pt x="912876" y="1536"/>
                </a:lnTo>
                <a:lnTo>
                  <a:pt x="912876" y="7620"/>
                </a:lnTo>
                <a:lnTo>
                  <a:pt x="920496" y="7620"/>
                </a:lnTo>
                <a:lnTo>
                  <a:pt x="920496" y="1536"/>
                </a:lnTo>
                <a:close/>
              </a:path>
              <a:path w="2354579" h="7620" extrusionOk="0">
                <a:moveTo>
                  <a:pt x="963168" y="1536"/>
                </a:moveTo>
                <a:lnTo>
                  <a:pt x="955548" y="1536"/>
                </a:lnTo>
                <a:lnTo>
                  <a:pt x="955548" y="7620"/>
                </a:lnTo>
                <a:lnTo>
                  <a:pt x="963168" y="7620"/>
                </a:lnTo>
                <a:lnTo>
                  <a:pt x="963168" y="1536"/>
                </a:lnTo>
                <a:close/>
              </a:path>
              <a:path w="2354579" h="7620" extrusionOk="0">
                <a:moveTo>
                  <a:pt x="1007364" y="1536"/>
                </a:moveTo>
                <a:lnTo>
                  <a:pt x="999744" y="1536"/>
                </a:lnTo>
                <a:lnTo>
                  <a:pt x="999744" y="7620"/>
                </a:lnTo>
                <a:lnTo>
                  <a:pt x="1007364" y="7620"/>
                </a:lnTo>
                <a:lnTo>
                  <a:pt x="1007364" y="1536"/>
                </a:lnTo>
                <a:close/>
              </a:path>
              <a:path w="2354579" h="7620" extrusionOk="0">
                <a:moveTo>
                  <a:pt x="1050036" y="1536"/>
                </a:moveTo>
                <a:lnTo>
                  <a:pt x="1042416" y="1536"/>
                </a:lnTo>
                <a:lnTo>
                  <a:pt x="1042416" y="7620"/>
                </a:lnTo>
                <a:lnTo>
                  <a:pt x="1050036" y="7620"/>
                </a:lnTo>
                <a:lnTo>
                  <a:pt x="1050036" y="1536"/>
                </a:lnTo>
                <a:close/>
              </a:path>
              <a:path w="2354579" h="7620" extrusionOk="0">
                <a:moveTo>
                  <a:pt x="1094232" y="1536"/>
                </a:moveTo>
                <a:lnTo>
                  <a:pt x="1086612" y="1536"/>
                </a:lnTo>
                <a:lnTo>
                  <a:pt x="1086612" y="7620"/>
                </a:lnTo>
                <a:lnTo>
                  <a:pt x="1094232" y="7620"/>
                </a:lnTo>
                <a:lnTo>
                  <a:pt x="1094232" y="1536"/>
                </a:lnTo>
                <a:close/>
              </a:path>
              <a:path w="2354579" h="7620" extrusionOk="0">
                <a:moveTo>
                  <a:pt x="1136904" y="0"/>
                </a:moveTo>
                <a:lnTo>
                  <a:pt x="1129284" y="0"/>
                </a:lnTo>
                <a:lnTo>
                  <a:pt x="1129284" y="7620"/>
                </a:lnTo>
                <a:lnTo>
                  <a:pt x="1136904" y="7620"/>
                </a:lnTo>
                <a:lnTo>
                  <a:pt x="1136904" y="0"/>
                </a:lnTo>
                <a:close/>
              </a:path>
              <a:path w="2354579" h="7620" extrusionOk="0">
                <a:moveTo>
                  <a:pt x="1181100" y="0"/>
                </a:moveTo>
                <a:lnTo>
                  <a:pt x="1173480" y="0"/>
                </a:lnTo>
                <a:lnTo>
                  <a:pt x="1173480" y="7620"/>
                </a:lnTo>
                <a:lnTo>
                  <a:pt x="1181100" y="7620"/>
                </a:lnTo>
                <a:lnTo>
                  <a:pt x="1181100" y="0"/>
                </a:lnTo>
                <a:close/>
              </a:path>
              <a:path w="2354579" h="7620" extrusionOk="0">
                <a:moveTo>
                  <a:pt x="1223772" y="0"/>
                </a:moveTo>
                <a:lnTo>
                  <a:pt x="1216152" y="0"/>
                </a:lnTo>
                <a:lnTo>
                  <a:pt x="1216152" y="7620"/>
                </a:lnTo>
                <a:lnTo>
                  <a:pt x="1223772" y="7620"/>
                </a:lnTo>
                <a:lnTo>
                  <a:pt x="1223772" y="0"/>
                </a:lnTo>
                <a:close/>
              </a:path>
              <a:path w="2354579" h="7620" extrusionOk="0">
                <a:moveTo>
                  <a:pt x="1267968" y="1536"/>
                </a:moveTo>
                <a:lnTo>
                  <a:pt x="1260348" y="1536"/>
                </a:lnTo>
                <a:lnTo>
                  <a:pt x="1260348" y="7620"/>
                </a:lnTo>
                <a:lnTo>
                  <a:pt x="1267968" y="7620"/>
                </a:lnTo>
                <a:lnTo>
                  <a:pt x="1267968" y="1536"/>
                </a:lnTo>
                <a:close/>
              </a:path>
              <a:path w="2354579" h="7620" extrusionOk="0">
                <a:moveTo>
                  <a:pt x="1310640" y="1536"/>
                </a:moveTo>
                <a:lnTo>
                  <a:pt x="1304544" y="1536"/>
                </a:lnTo>
                <a:lnTo>
                  <a:pt x="1304544" y="7620"/>
                </a:lnTo>
                <a:lnTo>
                  <a:pt x="1310640" y="7620"/>
                </a:lnTo>
                <a:lnTo>
                  <a:pt x="1310640" y="1536"/>
                </a:lnTo>
                <a:close/>
              </a:path>
              <a:path w="2354579" h="7620" extrusionOk="0">
                <a:moveTo>
                  <a:pt x="1354836" y="1536"/>
                </a:moveTo>
                <a:lnTo>
                  <a:pt x="1347216" y="1536"/>
                </a:lnTo>
                <a:lnTo>
                  <a:pt x="1347216" y="7620"/>
                </a:lnTo>
                <a:lnTo>
                  <a:pt x="1354836" y="7620"/>
                </a:lnTo>
                <a:lnTo>
                  <a:pt x="1354836" y="1536"/>
                </a:lnTo>
                <a:close/>
              </a:path>
              <a:path w="2354579" h="7620" extrusionOk="0">
                <a:moveTo>
                  <a:pt x="1397508" y="1536"/>
                </a:moveTo>
                <a:lnTo>
                  <a:pt x="1391412" y="1536"/>
                </a:lnTo>
                <a:lnTo>
                  <a:pt x="1391412" y="7620"/>
                </a:lnTo>
                <a:lnTo>
                  <a:pt x="1397508" y="7620"/>
                </a:lnTo>
                <a:lnTo>
                  <a:pt x="1397508" y="1536"/>
                </a:lnTo>
                <a:close/>
              </a:path>
              <a:path w="2354579" h="7620" extrusionOk="0">
                <a:moveTo>
                  <a:pt x="1441704" y="1536"/>
                </a:moveTo>
                <a:lnTo>
                  <a:pt x="1434084" y="1536"/>
                </a:lnTo>
                <a:lnTo>
                  <a:pt x="1434084" y="7620"/>
                </a:lnTo>
                <a:lnTo>
                  <a:pt x="1441704" y="7620"/>
                </a:lnTo>
                <a:lnTo>
                  <a:pt x="1441704" y="1536"/>
                </a:lnTo>
                <a:close/>
              </a:path>
              <a:path w="2354579" h="7620" extrusionOk="0">
                <a:moveTo>
                  <a:pt x="1484376" y="1536"/>
                </a:moveTo>
                <a:lnTo>
                  <a:pt x="1478280" y="1536"/>
                </a:lnTo>
                <a:lnTo>
                  <a:pt x="1478280" y="7620"/>
                </a:lnTo>
                <a:lnTo>
                  <a:pt x="1484376" y="7620"/>
                </a:lnTo>
                <a:lnTo>
                  <a:pt x="1484376" y="1536"/>
                </a:lnTo>
                <a:close/>
              </a:path>
              <a:path w="2354579" h="7620" extrusionOk="0">
                <a:moveTo>
                  <a:pt x="1528572" y="1536"/>
                </a:moveTo>
                <a:lnTo>
                  <a:pt x="1520952" y="1536"/>
                </a:lnTo>
                <a:lnTo>
                  <a:pt x="1520952" y="7620"/>
                </a:lnTo>
                <a:lnTo>
                  <a:pt x="1528572" y="7620"/>
                </a:lnTo>
                <a:lnTo>
                  <a:pt x="1528572" y="1536"/>
                </a:lnTo>
                <a:close/>
              </a:path>
              <a:path w="2354579" h="7620" extrusionOk="0">
                <a:moveTo>
                  <a:pt x="1571244" y="1536"/>
                </a:moveTo>
                <a:lnTo>
                  <a:pt x="1565148" y="1536"/>
                </a:lnTo>
                <a:lnTo>
                  <a:pt x="1565148" y="7620"/>
                </a:lnTo>
                <a:lnTo>
                  <a:pt x="1571244" y="7620"/>
                </a:lnTo>
                <a:lnTo>
                  <a:pt x="1571244" y="1536"/>
                </a:lnTo>
                <a:close/>
              </a:path>
              <a:path w="2354579" h="7620" extrusionOk="0">
                <a:moveTo>
                  <a:pt x="1615440" y="1536"/>
                </a:moveTo>
                <a:lnTo>
                  <a:pt x="1607820" y="1536"/>
                </a:lnTo>
                <a:lnTo>
                  <a:pt x="1607820" y="7620"/>
                </a:lnTo>
                <a:lnTo>
                  <a:pt x="1615440" y="7620"/>
                </a:lnTo>
                <a:lnTo>
                  <a:pt x="1615440" y="1536"/>
                </a:lnTo>
                <a:close/>
              </a:path>
              <a:path w="2354579" h="7620" extrusionOk="0">
                <a:moveTo>
                  <a:pt x="1659636" y="1536"/>
                </a:moveTo>
                <a:lnTo>
                  <a:pt x="1652016" y="1536"/>
                </a:lnTo>
                <a:lnTo>
                  <a:pt x="1652016" y="7620"/>
                </a:lnTo>
                <a:lnTo>
                  <a:pt x="1659636" y="7620"/>
                </a:lnTo>
                <a:lnTo>
                  <a:pt x="1659636" y="1536"/>
                </a:lnTo>
                <a:close/>
              </a:path>
              <a:path w="2354579" h="7620" extrusionOk="0">
                <a:moveTo>
                  <a:pt x="1702308" y="1536"/>
                </a:moveTo>
                <a:lnTo>
                  <a:pt x="1694688" y="1536"/>
                </a:lnTo>
                <a:lnTo>
                  <a:pt x="1694688" y="7620"/>
                </a:lnTo>
                <a:lnTo>
                  <a:pt x="1702308" y="7620"/>
                </a:lnTo>
                <a:lnTo>
                  <a:pt x="1702308" y="1536"/>
                </a:lnTo>
                <a:close/>
              </a:path>
              <a:path w="2354579" h="7620" extrusionOk="0">
                <a:moveTo>
                  <a:pt x="1746504" y="1536"/>
                </a:moveTo>
                <a:lnTo>
                  <a:pt x="1738884" y="1536"/>
                </a:lnTo>
                <a:lnTo>
                  <a:pt x="1738884" y="7620"/>
                </a:lnTo>
                <a:lnTo>
                  <a:pt x="1746504" y="7620"/>
                </a:lnTo>
                <a:lnTo>
                  <a:pt x="1746504" y="1536"/>
                </a:lnTo>
                <a:close/>
              </a:path>
              <a:path w="2354579" h="7620" extrusionOk="0">
                <a:moveTo>
                  <a:pt x="1789176" y="0"/>
                </a:moveTo>
                <a:lnTo>
                  <a:pt x="1781556" y="0"/>
                </a:lnTo>
                <a:lnTo>
                  <a:pt x="1781556" y="7620"/>
                </a:lnTo>
                <a:lnTo>
                  <a:pt x="1789176" y="7620"/>
                </a:lnTo>
                <a:lnTo>
                  <a:pt x="1789176" y="0"/>
                </a:lnTo>
                <a:close/>
              </a:path>
              <a:path w="2354579" h="7620" extrusionOk="0">
                <a:moveTo>
                  <a:pt x="1833372" y="0"/>
                </a:moveTo>
                <a:lnTo>
                  <a:pt x="1825752" y="0"/>
                </a:lnTo>
                <a:lnTo>
                  <a:pt x="1825752" y="7620"/>
                </a:lnTo>
                <a:lnTo>
                  <a:pt x="1833372" y="7620"/>
                </a:lnTo>
                <a:lnTo>
                  <a:pt x="1833372" y="0"/>
                </a:lnTo>
                <a:close/>
              </a:path>
              <a:path w="2354579" h="7620" extrusionOk="0">
                <a:moveTo>
                  <a:pt x="1876044" y="0"/>
                </a:moveTo>
                <a:lnTo>
                  <a:pt x="1868424" y="0"/>
                </a:lnTo>
                <a:lnTo>
                  <a:pt x="1868424" y="7620"/>
                </a:lnTo>
                <a:lnTo>
                  <a:pt x="1876044" y="7620"/>
                </a:lnTo>
                <a:lnTo>
                  <a:pt x="1876044" y="0"/>
                </a:lnTo>
                <a:close/>
              </a:path>
              <a:path w="2354579" h="7620" extrusionOk="0">
                <a:moveTo>
                  <a:pt x="1920240" y="0"/>
                </a:moveTo>
                <a:lnTo>
                  <a:pt x="1912620" y="0"/>
                </a:lnTo>
                <a:lnTo>
                  <a:pt x="1912620" y="7620"/>
                </a:lnTo>
                <a:lnTo>
                  <a:pt x="1920240" y="7620"/>
                </a:lnTo>
                <a:lnTo>
                  <a:pt x="1920240" y="0"/>
                </a:lnTo>
                <a:close/>
              </a:path>
              <a:path w="2354579" h="7620" extrusionOk="0">
                <a:moveTo>
                  <a:pt x="1962912" y="0"/>
                </a:moveTo>
                <a:lnTo>
                  <a:pt x="1956816" y="0"/>
                </a:lnTo>
                <a:lnTo>
                  <a:pt x="1956816" y="7620"/>
                </a:lnTo>
                <a:lnTo>
                  <a:pt x="1962912" y="7620"/>
                </a:lnTo>
                <a:lnTo>
                  <a:pt x="1962912" y="0"/>
                </a:lnTo>
                <a:close/>
              </a:path>
              <a:path w="2354579" h="7620" extrusionOk="0">
                <a:moveTo>
                  <a:pt x="2007108" y="0"/>
                </a:moveTo>
                <a:lnTo>
                  <a:pt x="1999488" y="0"/>
                </a:lnTo>
                <a:lnTo>
                  <a:pt x="1999488" y="7620"/>
                </a:lnTo>
                <a:lnTo>
                  <a:pt x="2007108" y="7620"/>
                </a:lnTo>
                <a:lnTo>
                  <a:pt x="2007108" y="0"/>
                </a:lnTo>
                <a:close/>
              </a:path>
              <a:path w="2354579" h="7620" extrusionOk="0">
                <a:moveTo>
                  <a:pt x="2049780" y="0"/>
                </a:moveTo>
                <a:lnTo>
                  <a:pt x="2043684" y="0"/>
                </a:lnTo>
                <a:lnTo>
                  <a:pt x="2043684" y="7620"/>
                </a:lnTo>
                <a:lnTo>
                  <a:pt x="2049780" y="7620"/>
                </a:lnTo>
                <a:lnTo>
                  <a:pt x="2049780" y="0"/>
                </a:lnTo>
                <a:close/>
              </a:path>
              <a:path w="2354579" h="7620" extrusionOk="0">
                <a:moveTo>
                  <a:pt x="2093976" y="0"/>
                </a:moveTo>
                <a:lnTo>
                  <a:pt x="2086356" y="0"/>
                </a:lnTo>
                <a:lnTo>
                  <a:pt x="2086356" y="7620"/>
                </a:lnTo>
                <a:lnTo>
                  <a:pt x="2093976" y="7620"/>
                </a:lnTo>
                <a:lnTo>
                  <a:pt x="2093976" y="0"/>
                </a:lnTo>
                <a:close/>
              </a:path>
              <a:path w="2354579" h="7620" extrusionOk="0">
                <a:moveTo>
                  <a:pt x="2136648" y="0"/>
                </a:moveTo>
                <a:lnTo>
                  <a:pt x="2130552" y="0"/>
                </a:lnTo>
                <a:lnTo>
                  <a:pt x="2130552" y="7620"/>
                </a:lnTo>
                <a:lnTo>
                  <a:pt x="2136648" y="7620"/>
                </a:lnTo>
                <a:lnTo>
                  <a:pt x="2136648" y="0"/>
                </a:lnTo>
                <a:close/>
              </a:path>
              <a:path w="2354579" h="7620" extrusionOk="0">
                <a:moveTo>
                  <a:pt x="2180844" y="0"/>
                </a:moveTo>
                <a:lnTo>
                  <a:pt x="2173224" y="0"/>
                </a:lnTo>
                <a:lnTo>
                  <a:pt x="2173224" y="7620"/>
                </a:lnTo>
                <a:lnTo>
                  <a:pt x="2180844" y="7620"/>
                </a:lnTo>
                <a:lnTo>
                  <a:pt x="2180844" y="0"/>
                </a:lnTo>
                <a:close/>
              </a:path>
              <a:path w="2354579" h="7620" extrusionOk="0">
                <a:moveTo>
                  <a:pt x="2223516" y="0"/>
                </a:moveTo>
                <a:lnTo>
                  <a:pt x="2217420" y="0"/>
                </a:lnTo>
                <a:lnTo>
                  <a:pt x="2217420" y="7620"/>
                </a:lnTo>
                <a:lnTo>
                  <a:pt x="2223516" y="7620"/>
                </a:lnTo>
                <a:lnTo>
                  <a:pt x="2223516" y="0"/>
                </a:lnTo>
                <a:close/>
              </a:path>
              <a:path w="2354579" h="7620" extrusionOk="0">
                <a:moveTo>
                  <a:pt x="2267712" y="0"/>
                </a:moveTo>
                <a:lnTo>
                  <a:pt x="2260092" y="0"/>
                </a:lnTo>
                <a:lnTo>
                  <a:pt x="2260092" y="7620"/>
                </a:lnTo>
                <a:lnTo>
                  <a:pt x="2267712" y="7620"/>
                </a:lnTo>
                <a:lnTo>
                  <a:pt x="2267712" y="0"/>
                </a:lnTo>
                <a:close/>
              </a:path>
              <a:path w="2354579" h="7620" extrusionOk="0">
                <a:moveTo>
                  <a:pt x="2311908" y="0"/>
                </a:moveTo>
                <a:lnTo>
                  <a:pt x="2304288" y="0"/>
                </a:lnTo>
                <a:lnTo>
                  <a:pt x="2304288" y="7620"/>
                </a:lnTo>
                <a:lnTo>
                  <a:pt x="2311908" y="7620"/>
                </a:lnTo>
                <a:lnTo>
                  <a:pt x="2311908" y="0"/>
                </a:lnTo>
                <a:close/>
              </a:path>
              <a:path w="2354579" h="7620" extrusionOk="0">
                <a:moveTo>
                  <a:pt x="2354580" y="0"/>
                </a:moveTo>
                <a:lnTo>
                  <a:pt x="2346960" y="0"/>
                </a:lnTo>
                <a:lnTo>
                  <a:pt x="2346960" y="7620"/>
                </a:lnTo>
                <a:lnTo>
                  <a:pt x="2354580" y="7620"/>
                </a:lnTo>
                <a:lnTo>
                  <a:pt x="235458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85" name="Google Shape;385;g10f7e746831_8_223"/>
          <p:cNvSpPr/>
          <p:nvPr/>
        </p:nvSpPr>
        <p:spPr>
          <a:xfrm>
            <a:off x="6684598" y="9233187"/>
            <a:ext cx="80313" cy="129516"/>
          </a:xfrm>
          <a:custGeom>
            <a:avLst/>
            <a:gdLst/>
            <a:ahLst/>
            <a:cxnLst/>
            <a:rect l="l" t="t" r="r" b="b"/>
            <a:pathLst>
              <a:path w="43179" h="70485" extrusionOk="0">
                <a:moveTo>
                  <a:pt x="24384" y="70104"/>
                </a:moveTo>
                <a:lnTo>
                  <a:pt x="16764" y="70104"/>
                </a:lnTo>
                <a:lnTo>
                  <a:pt x="13716" y="68580"/>
                </a:lnTo>
                <a:lnTo>
                  <a:pt x="12192" y="67056"/>
                </a:lnTo>
                <a:lnTo>
                  <a:pt x="6096" y="64008"/>
                </a:lnTo>
                <a:lnTo>
                  <a:pt x="1524" y="54864"/>
                </a:lnTo>
                <a:lnTo>
                  <a:pt x="0" y="50292"/>
                </a:lnTo>
                <a:lnTo>
                  <a:pt x="0" y="21336"/>
                </a:lnTo>
                <a:lnTo>
                  <a:pt x="3048" y="12192"/>
                </a:lnTo>
                <a:lnTo>
                  <a:pt x="4572" y="9144"/>
                </a:lnTo>
                <a:lnTo>
                  <a:pt x="9144" y="4572"/>
                </a:lnTo>
                <a:lnTo>
                  <a:pt x="18288" y="0"/>
                </a:lnTo>
                <a:lnTo>
                  <a:pt x="21336" y="0"/>
                </a:lnTo>
                <a:lnTo>
                  <a:pt x="31099" y="2262"/>
                </a:lnTo>
                <a:lnTo>
                  <a:pt x="36399" y="7620"/>
                </a:lnTo>
                <a:lnTo>
                  <a:pt x="21336" y="7620"/>
                </a:lnTo>
                <a:lnTo>
                  <a:pt x="15335" y="9358"/>
                </a:lnTo>
                <a:lnTo>
                  <a:pt x="11049" y="14668"/>
                </a:lnTo>
                <a:lnTo>
                  <a:pt x="8477" y="23693"/>
                </a:lnTo>
                <a:lnTo>
                  <a:pt x="7620" y="36576"/>
                </a:lnTo>
                <a:lnTo>
                  <a:pt x="8477" y="48577"/>
                </a:lnTo>
                <a:lnTo>
                  <a:pt x="11049" y="57150"/>
                </a:lnTo>
                <a:lnTo>
                  <a:pt x="15335" y="62293"/>
                </a:lnTo>
                <a:lnTo>
                  <a:pt x="21336" y="64008"/>
                </a:lnTo>
                <a:lnTo>
                  <a:pt x="35052" y="64008"/>
                </a:lnTo>
                <a:lnTo>
                  <a:pt x="33528" y="65532"/>
                </a:lnTo>
                <a:lnTo>
                  <a:pt x="24384" y="70104"/>
                </a:lnTo>
                <a:close/>
              </a:path>
              <a:path w="43179" h="70485" extrusionOk="0">
                <a:moveTo>
                  <a:pt x="35052" y="64008"/>
                </a:moveTo>
                <a:lnTo>
                  <a:pt x="21336" y="64008"/>
                </a:lnTo>
                <a:lnTo>
                  <a:pt x="27336" y="62269"/>
                </a:lnTo>
                <a:lnTo>
                  <a:pt x="31623" y="56959"/>
                </a:lnTo>
                <a:lnTo>
                  <a:pt x="34194" y="47934"/>
                </a:lnTo>
                <a:lnTo>
                  <a:pt x="35052" y="35052"/>
                </a:lnTo>
                <a:lnTo>
                  <a:pt x="34194" y="23050"/>
                </a:lnTo>
                <a:lnTo>
                  <a:pt x="31623" y="14478"/>
                </a:lnTo>
                <a:lnTo>
                  <a:pt x="27336" y="9334"/>
                </a:lnTo>
                <a:lnTo>
                  <a:pt x="21336" y="7620"/>
                </a:lnTo>
                <a:lnTo>
                  <a:pt x="36399" y="7620"/>
                </a:lnTo>
                <a:lnTo>
                  <a:pt x="37719" y="8953"/>
                </a:lnTo>
                <a:lnTo>
                  <a:pt x="41481" y="19931"/>
                </a:lnTo>
                <a:lnTo>
                  <a:pt x="42672" y="35052"/>
                </a:lnTo>
                <a:lnTo>
                  <a:pt x="42672" y="45720"/>
                </a:lnTo>
                <a:lnTo>
                  <a:pt x="41148" y="50292"/>
                </a:lnTo>
                <a:lnTo>
                  <a:pt x="41148" y="54864"/>
                </a:lnTo>
                <a:lnTo>
                  <a:pt x="39624" y="57912"/>
                </a:lnTo>
                <a:lnTo>
                  <a:pt x="36576" y="60960"/>
                </a:lnTo>
                <a:lnTo>
                  <a:pt x="35052" y="64008"/>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86" name="Google Shape;386;g10f7e746831_8_223"/>
          <p:cNvSpPr/>
          <p:nvPr/>
        </p:nvSpPr>
        <p:spPr>
          <a:xfrm>
            <a:off x="6908571" y="8457627"/>
            <a:ext cx="1062990" cy="11668"/>
          </a:xfrm>
          <a:custGeom>
            <a:avLst/>
            <a:gdLst/>
            <a:ahLst/>
            <a:cxnLst/>
            <a:rect l="l" t="t" r="r" b="b"/>
            <a:pathLst>
              <a:path w="571500" h="6350" extrusionOk="0">
                <a:moveTo>
                  <a:pt x="6096" y="0"/>
                </a:moveTo>
                <a:lnTo>
                  <a:pt x="0" y="0"/>
                </a:lnTo>
                <a:lnTo>
                  <a:pt x="0" y="6096"/>
                </a:lnTo>
                <a:lnTo>
                  <a:pt x="6096" y="6096"/>
                </a:lnTo>
                <a:lnTo>
                  <a:pt x="6096" y="0"/>
                </a:lnTo>
                <a:close/>
              </a:path>
              <a:path w="571500" h="6350" extrusionOk="0">
                <a:moveTo>
                  <a:pt x="50292" y="0"/>
                </a:moveTo>
                <a:lnTo>
                  <a:pt x="42672" y="0"/>
                </a:lnTo>
                <a:lnTo>
                  <a:pt x="42672" y="6096"/>
                </a:lnTo>
                <a:lnTo>
                  <a:pt x="50292" y="6096"/>
                </a:lnTo>
                <a:lnTo>
                  <a:pt x="50292" y="0"/>
                </a:lnTo>
                <a:close/>
              </a:path>
              <a:path w="571500" h="6350" extrusionOk="0">
                <a:moveTo>
                  <a:pt x="92964" y="0"/>
                </a:moveTo>
                <a:lnTo>
                  <a:pt x="86868" y="0"/>
                </a:lnTo>
                <a:lnTo>
                  <a:pt x="86868" y="6096"/>
                </a:lnTo>
                <a:lnTo>
                  <a:pt x="92964" y="6096"/>
                </a:lnTo>
                <a:lnTo>
                  <a:pt x="92964" y="0"/>
                </a:lnTo>
                <a:close/>
              </a:path>
              <a:path w="571500" h="6350" extrusionOk="0">
                <a:moveTo>
                  <a:pt x="137160" y="0"/>
                </a:moveTo>
                <a:lnTo>
                  <a:pt x="129540" y="0"/>
                </a:lnTo>
                <a:lnTo>
                  <a:pt x="129540" y="6096"/>
                </a:lnTo>
                <a:lnTo>
                  <a:pt x="137160" y="6096"/>
                </a:lnTo>
                <a:lnTo>
                  <a:pt x="137160" y="0"/>
                </a:lnTo>
                <a:close/>
              </a:path>
              <a:path w="571500" h="6350" extrusionOk="0">
                <a:moveTo>
                  <a:pt x="179832" y="0"/>
                </a:moveTo>
                <a:lnTo>
                  <a:pt x="173736" y="0"/>
                </a:lnTo>
                <a:lnTo>
                  <a:pt x="173736" y="6096"/>
                </a:lnTo>
                <a:lnTo>
                  <a:pt x="179832" y="6096"/>
                </a:lnTo>
                <a:lnTo>
                  <a:pt x="179832" y="0"/>
                </a:lnTo>
                <a:close/>
              </a:path>
              <a:path w="571500" h="6350" extrusionOk="0">
                <a:moveTo>
                  <a:pt x="224028" y="0"/>
                </a:moveTo>
                <a:lnTo>
                  <a:pt x="216408" y="0"/>
                </a:lnTo>
                <a:lnTo>
                  <a:pt x="216408" y="6096"/>
                </a:lnTo>
                <a:lnTo>
                  <a:pt x="224028" y="6096"/>
                </a:lnTo>
                <a:lnTo>
                  <a:pt x="224028" y="0"/>
                </a:lnTo>
                <a:close/>
              </a:path>
              <a:path w="571500" h="6350" extrusionOk="0">
                <a:moveTo>
                  <a:pt x="268224" y="0"/>
                </a:moveTo>
                <a:lnTo>
                  <a:pt x="260604" y="0"/>
                </a:lnTo>
                <a:lnTo>
                  <a:pt x="260604" y="6096"/>
                </a:lnTo>
                <a:lnTo>
                  <a:pt x="268224" y="6096"/>
                </a:lnTo>
                <a:lnTo>
                  <a:pt x="268224" y="0"/>
                </a:lnTo>
                <a:close/>
              </a:path>
              <a:path w="571500" h="6350" extrusionOk="0">
                <a:moveTo>
                  <a:pt x="310896" y="0"/>
                </a:moveTo>
                <a:lnTo>
                  <a:pt x="303276" y="0"/>
                </a:lnTo>
                <a:lnTo>
                  <a:pt x="303276" y="6096"/>
                </a:lnTo>
                <a:lnTo>
                  <a:pt x="310896" y="6096"/>
                </a:lnTo>
                <a:lnTo>
                  <a:pt x="310896" y="0"/>
                </a:lnTo>
                <a:close/>
              </a:path>
              <a:path w="571500" h="6350" extrusionOk="0">
                <a:moveTo>
                  <a:pt x="355092" y="0"/>
                </a:moveTo>
                <a:lnTo>
                  <a:pt x="347472" y="0"/>
                </a:lnTo>
                <a:lnTo>
                  <a:pt x="347472" y="6096"/>
                </a:lnTo>
                <a:lnTo>
                  <a:pt x="355092" y="6096"/>
                </a:lnTo>
                <a:lnTo>
                  <a:pt x="355092" y="0"/>
                </a:lnTo>
                <a:close/>
              </a:path>
              <a:path w="571500" h="6350" extrusionOk="0">
                <a:moveTo>
                  <a:pt x="397764" y="0"/>
                </a:moveTo>
                <a:lnTo>
                  <a:pt x="390144" y="0"/>
                </a:lnTo>
                <a:lnTo>
                  <a:pt x="390144" y="6096"/>
                </a:lnTo>
                <a:lnTo>
                  <a:pt x="397764" y="6096"/>
                </a:lnTo>
                <a:lnTo>
                  <a:pt x="397764" y="0"/>
                </a:lnTo>
                <a:close/>
              </a:path>
              <a:path w="571500" h="6350" extrusionOk="0">
                <a:moveTo>
                  <a:pt x="441960" y="0"/>
                </a:moveTo>
                <a:lnTo>
                  <a:pt x="434340" y="0"/>
                </a:lnTo>
                <a:lnTo>
                  <a:pt x="434340" y="6096"/>
                </a:lnTo>
                <a:lnTo>
                  <a:pt x="441960" y="6096"/>
                </a:lnTo>
                <a:lnTo>
                  <a:pt x="441960" y="0"/>
                </a:lnTo>
                <a:close/>
              </a:path>
              <a:path w="571500" h="6350" extrusionOk="0">
                <a:moveTo>
                  <a:pt x="484632" y="0"/>
                </a:moveTo>
                <a:lnTo>
                  <a:pt x="477012" y="0"/>
                </a:lnTo>
                <a:lnTo>
                  <a:pt x="477012" y="6096"/>
                </a:lnTo>
                <a:lnTo>
                  <a:pt x="484632" y="6096"/>
                </a:lnTo>
                <a:lnTo>
                  <a:pt x="484632" y="0"/>
                </a:lnTo>
                <a:close/>
              </a:path>
              <a:path w="571500" h="6350" extrusionOk="0">
                <a:moveTo>
                  <a:pt x="528828" y="0"/>
                </a:moveTo>
                <a:lnTo>
                  <a:pt x="521208" y="0"/>
                </a:lnTo>
                <a:lnTo>
                  <a:pt x="521208" y="6096"/>
                </a:lnTo>
                <a:lnTo>
                  <a:pt x="528828" y="6096"/>
                </a:lnTo>
                <a:lnTo>
                  <a:pt x="528828" y="0"/>
                </a:lnTo>
                <a:close/>
              </a:path>
              <a:path w="571500" h="6350" extrusionOk="0">
                <a:moveTo>
                  <a:pt x="571500" y="0"/>
                </a:moveTo>
                <a:lnTo>
                  <a:pt x="563880" y="0"/>
                </a:lnTo>
                <a:lnTo>
                  <a:pt x="563880" y="6096"/>
                </a:lnTo>
                <a:lnTo>
                  <a:pt x="571500" y="6096"/>
                </a:lnTo>
                <a:lnTo>
                  <a:pt x="57150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87" name="Google Shape;387;g10f7e746831_8_223"/>
          <p:cNvSpPr/>
          <p:nvPr/>
        </p:nvSpPr>
        <p:spPr>
          <a:xfrm>
            <a:off x="9009385" y="8457627"/>
            <a:ext cx="2279523" cy="11668"/>
          </a:xfrm>
          <a:custGeom>
            <a:avLst/>
            <a:gdLst/>
            <a:ahLst/>
            <a:cxnLst/>
            <a:rect l="l" t="t" r="r" b="b"/>
            <a:pathLst>
              <a:path w="1225550" h="6350" extrusionOk="0">
                <a:moveTo>
                  <a:pt x="7620" y="0"/>
                </a:moveTo>
                <a:lnTo>
                  <a:pt x="0" y="0"/>
                </a:lnTo>
                <a:lnTo>
                  <a:pt x="0" y="6096"/>
                </a:lnTo>
                <a:lnTo>
                  <a:pt x="7620" y="6096"/>
                </a:lnTo>
                <a:lnTo>
                  <a:pt x="7620" y="0"/>
                </a:lnTo>
                <a:close/>
              </a:path>
              <a:path w="1225550" h="6350" extrusionOk="0">
                <a:moveTo>
                  <a:pt x="51816" y="0"/>
                </a:moveTo>
                <a:lnTo>
                  <a:pt x="44196" y="0"/>
                </a:lnTo>
                <a:lnTo>
                  <a:pt x="44196" y="6096"/>
                </a:lnTo>
                <a:lnTo>
                  <a:pt x="51816" y="6096"/>
                </a:lnTo>
                <a:lnTo>
                  <a:pt x="51816" y="0"/>
                </a:lnTo>
                <a:close/>
              </a:path>
              <a:path w="1225550" h="6350" extrusionOk="0">
                <a:moveTo>
                  <a:pt x="94488" y="0"/>
                </a:moveTo>
                <a:lnTo>
                  <a:pt x="86868" y="0"/>
                </a:lnTo>
                <a:lnTo>
                  <a:pt x="86868" y="6096"/>
                </a:lnTo>
                <a:lnTo>
                  <a:pt x="94488" y="6096"/>
                </a:lnTo>
                <a:lnTo>
                  <a:pt x="94488" y="0"/>
                </a:lnTo>
                <a:close/>
              </a:path>
              <a:path w="1225550" h="6350" extrusionOk="0">
                <a:moveTo>
                  <a:pt x="138684" y="0"/>
                </a:moveTo>
                <a:lnTo>
                  <a:pt x="131064" y="0"/>
                </a:lnTo>
                <a:lnTo>
                  <a:pt x="131064" y="6096"/>
                </a:lnTo>
                <a:lnTo>
                  <a:pt x="138684" y="6096"/>
                </a:lnTo>
                <a:lnTo>
                  <a:pt x="138684" y="0"/>
                </a:lnTo>
                <a:close/>
              </a:path>
              <a:path w="1225550" h="6350" extrusionOk="0">
                <a:moveTo>
                  <a:pt x="181356" y="0"/>
                </a:moveTo>
                <a:lnTo>
                  <a:pt x="175260" y="0"/>
                </a:lnTo>
                <a:lnTo>
                  <a:pt x="175260" y="6096"/>
                </a:lnTo>
                <a:lnTo>
                  <a:pt x="181356" y="6096"/>
                </a:lnTo>
                <a:lnTo>
                  <a:pt x="181356" y="0"/>
                </a:lnTo>
                <a:close/>
              </a:path>
              <a:path w="1225550" h="6350" extrusionOk="0">
                <a:moveTo>
                  <a:pt x="225552" y="0"/>
                </a:moveTo>
                <a:lnTo>
                  <a:pt x="217932" y="0"/>
                </a:lnTo>
                <a:lnTo>
                  <a:pt x="217932" y="6096"/>
                </a:lnTo>
                <a:lnTo>
                  <a:pt x="225552" y="6096"/>
                </a:lnTo>
                <a:lnTo>
                  <a:pt x="225552" y="0"/>
                </a:lnTo>
                <a:close/>
              </a:path>
              <a:path w="1225550" h="6350" extrusionOk="0">
                <a:moveTo>
                  <a:pt x="268224" y="0"/>
                </a:moveTo>
                <a:lnTo>
                  <a:pt x="262128" y="0"/>
                </a:lnTo>
                <a:lnTo>
                  <a:pt x="262128" y="6096"/>
                </a:lnTo>
                <a:lnTo>
                  <a:pt x="268224" y="6096"/>
                </a:lnTo>
                <a:lnTo>
                  <a:pt x="268224" y="0"/>
                </a:lnTo>
                <a:close/>
              </a:path>
              <a:path w="1225550" h="6350" extrusionOk="0">
                <a:moveTo>
                  <a:pt x="312420" y="0"/>
                </a:moveTo>
                <a:lnTo>
                  <a:pt x="304800" y="0"/>
                </a:lnTo>
                <a:lnTo>
                  <a:pt x="304800" y="6096"/>
                </a:lnTo>
                <a:lnTo>
                  <a:pt x="312420" y="6096"/>
                </a:lnTo>
                <a:lnTo>
                  <a:pt x="312420" y="0"/>
                </a:lnTo>
                <a:close/>
              </a:path>
              <a:path w="1225550" h="6350" extrusionOk="0">
                <a:moveTo>
                  <a:pt x="355092" y="0"/>
                </a:moveTo>
                <a:lnTo>
                  <a:pt x="348996" y="0"/>
                </a:lnTo>
                <a:lnTo>
                  <a:pt x="348996" y="6096"/>
                </a:lnTo>
                <a:lnTo>
                  <a:pt x="355092" y="6096"/>
                </a:lnTo>
                <a:lnTo>
                  <a:pt x="355092" y="0"/>
                </a:lnTo>
                <a:close/>
              </a:path>
              <a:path w="1225550" h="6350" extrusionOk="0">
                <a:moveTo>
                  <a:pt x="399288" y="0"/>
                </a:moveTo>
                <a:lnTo>
                  <a:pt x="391668" y="0"/>
                </a:lnTo>
                <a:lnTo>
                  <a:pt x="391668" y="6096"/>
                </a:lnTo>
                <a:lnTo>
                  <a:pt x="399288" y="6096"/>
                </a:lnTo>
                <a:lnTo>
                  <a:pt x="399288" y="0"/>
                </a:lnTo>
                <a:close/>
              </a:path>
              <a:path w="1225550" h="6350" extrusionOk="0">
                <a:moveTo>
                  <a:pt x="441960" y="0"/>
                </a:moveTo>
                <a:lnTo>
                  <a:pt x="435864" y="0"/>
                </a:lnTo>
                <a:lnTo>
                  <a:pt x="435864" y="6096"/>
                </a:lnTo>
                <a:lnTo>
                  <a:pt x="441960" y="6096"/>
                </a:lnTo>
                <a:lnTo>
                  <a:pt x="441960" y="0"/>
                </a:lnTo>
                <a:close/>
              </a:path>
              <a:path w="1225550" h="6350" extrusionOk="0">
                <a:moveTo>
                  <a:pt x="486156" y="0"/>
                </a:moveTo>
                <a:lnTo>
                  <a:pt x="478536" y="0"/>
                </a:lnTo>
                <a:lnTo>
                  <a:pt x="478536" y="6096"/>
                </a:lnTo>
                <a:lnTo>
                  <a:pt x="486156" y="6096"/>
                </a:lnTo>
                <a:lnTo>
                  <a:pt x="486156" y="0"/>
                </a:lnTo>
                <a:close/>
              </a:path>
              <a:path w="1225550" h="6350" extrusionOk="0">
                <a:moveTo>
                  <a:pt x="530352" y="0"/>
                </a:moveTo>
                <a:lnTo>
                  <a:pt x="522732" y="0"/>
                </a:lnTo>
                <a:lnTo>
                  <a:pt x="522732" y="6096"/>
                </a:lnTo>
                <a:lnTo>
                  <a:pt x="530352" y="6096"/>
                </a:lnTo>
                <a:lnTo>
                  <a:pt x="530352" y="0"/>
                </a:lnTo>
                <a:close/>
              </a:path>
              <a:path w="1225550" h="6350" extrusionOk="0">
                <a:moveTo>
                  <a:pt x="573024" y="0"/>
                </a:moveTo>
                <a:lnTo>
                  <a:pt x="565404" y="0"/>
                </a:lnTo>
                <a:lnTo>
                  <a:pt x="565404" y="6096"/>
                </a:lnTo>
                <a:lnTo>
                  <a:pt x="573024" y="6096"/>
                </a:lnTo>
                <a:lnTo>
                  <a:pt x="573024" y="0"/>
                </a:lnTo>
                <a:close/>
              </a:path>
              <a:path w="1225550" h="6350" extrusionOk="0">
                <a:moveTo>
                  <a:pt x="617220" y="0"/>
                </a:moveTo>
                <a:lnTo>
                  <a:pt x="609600" y="0"/>
                </a:lnTo>
                <a:lnTo>
                  <a:pt x="609600" y="6096"/>
                </a:lnTo>
                <a:lnTo>
                  <a:pt x="617220" y="6096"/>
                </a:lnTo>
                <a:lnTo>
                  <a:pt x="617220" y="0"/>
                </a:lnTo>
                <a:close/>
              </a:path>
              <a:path w="1225550" h="6350" extrusionOk="0">
                <a:moveTo>
                  <a:pt x="659892" y="0"/>
                </a:moveTo>
                <a:lnTo>
                  <a:pt x="652272" y="0"/>
                </a:lnTo>
                <a:lnTo>
                  <a:pt x="652272" y="6096"/>
                </a:lnTo>
                <a:lnTo>
                  <a:pt x="659892" y="6096"/>
                </a:lnTo>
                <a:lnTo>
                  <a:pt x="659892" y="0"/>
                </a:lnTo>
                <a:close/>
              </a:path>
              <a:path w="1225550" h="6350" extrusionOk="0">
                <a:moveTo>
                  <a:pt x="704088" y="0"/>
                </a:moveTo>
                <a:lnTo>
                  <a:pt x="696468" y="0"/>
                </a:lnTo>
                <a:lnTo>
                  <a:pt x="696468" y="6096"/>
                </a:lnTo>
                <a:lnTo>
                  <a:pt x="704088" y="6096"/>
                </a:lnTo>
                <a:lnTo>
                  <a:pt x="704088" y="0"/>
                </a:lnTo>
                <a:close/>
              </a:path>
              <a:path w="1225550" h="6350" extrusionOk="0">
                <a:moveTo>
                  <a:pt x="746760" y="0"/>
                </a:moveTo>
                <a:lnTo>
                  <a:pt x="739140" y="0"/>
                </a:lnTo>
                <a:lnTo>
                  <a:pt x="739140" y="6096"/>
                </a:lnTo>
                <a:lnTo>
                  <a:pt x="746760" y="6096"/>
                </a:lnTo>
                <a:lnTo>
                  <a:pt x="746760" y="0"/>
                </a:lnTo>
                <a:close/>
              </a:path>
              <a:path w="1225550" h="6350" extrusionOk="0">
                <a:moveTo>
                  <a:pt x="790956" y="0"/>
                </a:moveTo>
                <a:lnTo>
                  <a:pt x="783336" y="0"/>
                </a:lnTo>
                <a:lnTo>
                  <a:pt x="783336" y="6096"/>
                </a:lnTo>
                <a:lnTo>
                  <a:pt x="790956" y="6096"/>
                </a:lnTo>
                <a:lnTo>
                  <a:pt x="790956" y="0"/>
                </a:lnTo>
                <a:close/>
              </a:path>
              <a:path w="1225550" h="6350" extrusionOk="0">
                <a:moveTo>
                  <a:pt x="833628" y="0"/>
                </a:moveTo>
                <a:lnTo>
                  <a:pt x="827532" y="0"/>
                </a:lnTo>
                <a:lnTo>
                  <a:pt x="827532" y="6096"/>
                </a:lnTo>
                <a:lnTo>
                  <a:pt x="833628" y="6096"/>
                </a:lnTo>
                <a:lnTo>
                  <a:pt x="833628" y="0"/>
                </a:lnTo>
                <a:close/>
              </a:path>
              <a:path w="1225550" h="6350" extrusionOk="0">
                <a:moveTo>
                  <a:pt x="877824" y="0"/>
                </a:moveTo>
                <a:lnTo>
                  <a:pt x="870204" y="0"/>
                </a:lnTo>
                <a:lnTo>
                  <a:pt x="870204" y="6096"/>
                </a:lnTo>
                <a:lnTo>
                  <a:pt x="877824" y="6096"/>
                </a:lnTo>
                <a:lnTo>
                  <a:pt x="877824" y="0"/>
                </a:lnTo>
                <a:close/>
              </a:path>
              <a:path w="1225550" h="6350" extrusionOk="0">
                <a:moveTo>
                  <a:pt x="920496" y="0"/>
                </a:moveTo>
                <a:lnTo>
                  <a:pt x="914400" y="0"/>
                </a:lnTo>
                <a:lnTo>
                  <a:pt x="914400" y="6096"/>
                </a:lnTo>
                <a:lnTo>
                  <a:pt x="920496" y="6096"/>
                </a:lnTo>
                <a:lnTo>
                  <a:pt x="920496" y="0"/>
                </a:lnTo>
                <a:close/>
              </a:path>
              <a:path w="1225550" h="6350" extrusionOk="0">
                <a:moveTo>
                  <a:pt x="964692" y="0"/>
                </a:moveTo>
                <a:lnTo>
                  <a:pt x="957072" y="0"/>
                </a:lnTo>
                <a:lnTo>
                  <a:pt x="957072" y="6096"/>
                </a:lnTo>
                <a:lnTo>
                  <a:pt x="964692" y="6096"/>
                </a:lnTo>
                <a:lnTo>
                  <a:pt x="964692" y="0"/>
                </a:lnTo>
                <a:close/>
              </a:path>
              <a:path w="1225550" h="6350" extrusionOk="0">
                <a:moveTo>
                  <a:pt x="1007364" y="0"/>
                </a:moveTo>
                <a:lnTo>
                  <a:pt x="1001268" y="0"/>
                </a:lnTo>
                <a:lnTo>
                  <a:pt x="1001268" y="6096"/>
                </a:lnTo>
                <a:lnTo>
                  <a:pt x="1007364" y="6096"/>
                </a:lnTo>
                <a:lnTo>
                  <a:pt x="1007364" y="0"/>
                </a:lnTo>
                <a:close/>
              </a:path>
              <a:path w="1225550" h="6350" extrusionOk="0">
                <a:moveTo>
                  <a:pt x="1051560" y="0"/>
                </a:moveTo>
                <a:lnTo>
                  <a:pt x="1043940" y="0"/>
                </a:lnTo>
                <a:lnTo>
                  <a:pt x="1043940" y="6096"/>
                </a:lnTo>
                <a:lnTo>
                  <a:pt x="1051560" y="6096"/>
                </a:lnTo>
                <a:lnTo>
                  <a:pt x="1051560" y="0"/>
                </a:lnTo>
                <a:close/>
              </a:path>
              <a:path w="1225550" h="6350" extrusionOk="0">
                <a:moveTo>
                  <a:pt x="1094232" y="0"/>
                </a:moveTo>
                <a:lnTo>
                  <a:pt x="1088136" y="0"/>
                </a:lnTo>
                <a:lnTo>
                  <a:pt x="1088136" y="6096"/>
                </a:lnTo>
                <a:lnTo>
                  <a:pt x="1094232" y="6096"/>
                </a:lnTo>
                <a:lnTo>
                  <a:pt x="1094232" y="0"/>
                </a:lnTo>
                <a:close/>
              </a:path>
              <a:path w="1225550" h="6350" extrusionOk="0">
                <a:moveTo>
                  <a:pt x="1138428" y="0"/>
                </a:moveTo>
                <a:lnTo>
                  <a:pt x="1130808" y="0"/>
                </a:lnTo>
                <a:lnTo>
                  <a:pt x="1130808" y="6096"/>
                </a:lnTo>
                <a:lnTo>
                  <a:pt x="1138428" y="6096"/>
                </a:lnTo>
                <a:lnTo>
                  <a:pt x="1138428" y="0"/>
                </a:lnTo>
                <a:close/>
              </a:path>
              <a:path w="1225550" h="6350" extrusionOk="0">
                <a:moveTo>
                  <a:pt x="1182624" y="0"/>
                </a:moveTo>
                <a:lnTo>
                  <a:pt x="1175004" y="0"/>
                </a:lnTo>
                <a:lnTo>
                  <a:pt x="1175004" y="6096"/>
                </a:lnTo>
                <a:lnTo>
                  <a:pt x="1182624" y="6096"/>
                </a:lnTo>
                <a:lnTo>
                  <a:pt x="1182624" y="0"/>
                </a:lnTo>
                <a:close/>
              </a:path>
              <a:path w="1225550" h="6350" extrusionOk="0">
                <a:moveTo>
                  <a:pt x="1225296" y="0"/>
                </a:moveTo>
                <a:lnTo>
                  <a:pt x="1217676" y="0"/>
                </a:lnTo>
                <a:lnTo>
                  <a:pt x="1217676" y="6096"/>
                </a:lnTo>
                <a:lnTo>
                  <a:pt x="1225296" y="6096"/>
                </a:lnTo>
                <a:lnTo>
                  <a:pt x="12252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nvGrpSpPr>
          <p:cNvPr id="388" name="Google Shape;388;g10f7e746831_8_223"/>
          <p:cNvGrpSpPr/>
          <p:nvPr/>
        </p:nvGrpSpPr>
        <p:grpSpPr>
          <a:xfrm>
            <a:off x="6503129" y="8393027"/>
            <a:ext cx="260829" cy="128795"/>
            <a:chOff x="3797808" y="5564123"/>
            <a:chExt cx="140208" cy="70104"/>
          </a:xfrm>
        </p:grpSpPr>
        <p:sp>
          <p:nvSpPr>
            <p:cNvPr id="389" name="Google Shape;389;g10f7e746831_8_223"/>
            <p:cNvSpPr/>
            <p:nvPr/>
          </p:nvSpPr>
          <p:spPr>
            <a:xfrm>
              <a:off x="3797808" y="5564123"/>
              <a:ext cx="22860" cy="68580"/>
            </a:xfrm>
            <a:custGeom>
              <a:avLst/>
              <a:gdLst/>
              <a:ahLst/>
              <a:cxnLst/>
              <a:rect l="l" t="t" r="r" b="b"/>
              <a:pathLst>
                <a:path w="22860" h="68579" extrusionOk="0">
                  <a:moveTo>
                    <a:pt x="22860" y="68580"/>
                  </a:moveTo>
                  <a:lnTo>
                    <a:pt x="15240" y="68580"/>
                  </a:lnTo>
                  <a:lnTo>
                    <a:pt x="15240" y="10668"/>
                  </a:lnTo>
                  <a:lnTo>
                    <a:pt x="13716" y="10668"/>
                  </a:lnTo>
                  <a:lnTo>
                    <a:pt x="13716" y="12192"/>
                  </a:lnTo>
                  <a:lnTo>
                    <a:pt x="12192" y="12192"/>
                  </a:lnTo>
                  <a:lnTo>
                    <a:pt x="10668" y="13716"/>
                  </a:lnTo>
                  <a:lnTo>
                    <a:pt x="9144" y="13716"/>
                  </a:lnTo>
                  <a:lnTo>
                    <a:pt x="9144" y="15240"/>
                  </a:lnTo>
                  <a:lnTo>
                    <a:pt x="7620" y="15240"/>
                  </a:lnTo>
                  <a:lnTo>
                    <a:pt x="6096" y="16764"/>
                  </a:lnTo>
                  <a:lnTo>
                    <a:pt x="4572" y="16764"/>
                  </a:lnTo>
                  <a:lnTo>
                    <a:pt x="3048" y="18288"/>
                  </a:lnTo>
                  <a:lnTo>
                    <a:pt x="0" y="18288"/>
                  </a:lnTo>
                  <a:lnTo>
                    <a:pt x="0" y="10668"/>
                  </a:lnTo>
                  <a:lnTo>
                    <a:pt x="1524" y="10668"/>
                  </a:lnTo>
                  <a:lnTo>
                    <a:pt x="3048" y="9144"/>
                  </a:lnTo>
                  <a:lnTo>
                    <a:pt x="4572" y="9144"/>
                  </a:lnTo>
                  <a:lnTo>
                    <a:pt x="6096" y="7620"/>
                  </a:lnTo>
                  <a:lnTo>
                    <a:pt x="9144" y="7620"/>
                  </a:lnTo>
                  <a:lnTo>
                    <a:pt x="10668" y="6096"/>
                  </a:lnTo>
                  <a:lnTo>
                    <a:pt x="12192" y="6096"/>
                  </a:lnTo>
                  <a:lnTo>
                    <a:pt x="16764" y="1524"/>
                  </a:lnTo>
                  <a:lnTo>
                    <a:pt x="18288" y="1524"/>
                  </a:lnTo>
                  <a:lnTo>
                    <a:pt x="19812" y="0"/>
                  </a:lnTo>
                  <a:lnTo>
                    <a:pt x="22860" y="0"/>
                  </a:lnTo>
                  <a:lnTo>
                    <a:pt x="22860" y="68580"/>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90" name="Google Shape;390;g10f7e746831_8_223"/>
            <p:cNvPicPr preferRelativeResize="0"/>
            <p:nvPr/>
          </p:nvPicPr>
          <p:blipFill rotWithShape="1">
            <a:blip r:embed="rId21">
              <a:alphaModFix/>
            </a:blip>
            <a:srcRect/>
            <a:stretch/>
          </p:blipFill>
          <p:spPr>
            <a:xfrm>
              <a:off x="3842004" y="5564123"/>
              <a:ext cx="96012" cy="70104"/>
            </a:xfrm>
            <a:prstGeom prst="rect">
              <a:avLst/>
            </a:prstGeom>
            <a:noFill/>
            <a:ln>
              <a:noFill/>
            </a:ln>
          </p:spPr>
        </p:pic>
      </p:grpSp>
      <p:sp>
        <p:nvSpPr>
          <p:cNvPr id="391" name="Google Shape;391;g10f7e746831_8_223"/>
          <p:cNvSpPr/>
          <p:nvPr/>
        </p:nvSpPr>
        <p:spPr>
          <a:xfrm>
            <a:off x="6908571" y="7617645"/>
            <a:ext cx="1062990" cy="11668"/>
          </a:xfrm>
          <a:custGeom>
            <a:avLst/>
            <a:gdLst/>
            <a:ahLst/>
            <a:cxnLst/>
            <a:rect l="l" t="t" r="r" b="b"/>
            <a:pathLst>
              <a:path w="571500" h="6350" extrusionOk="0">
                <a:moveTo>
                  <a:pt x="6096" y="0"/>
                </a:moveTo>
                <a:lnTo>
                  <a:pt x="0" y="0"/>
                </a:lnTo>
                <a:lnTo>
                  <a:pt x="0" y="6096"/>
                </a:lnTo>
                <a:lnTo>
                  <a:pt x="6096" y="6096"/>
                </a:lnTo>
                <a:lnTo>
                  <a:pt x="6096" y="0"/>
                </a:lnTo>
                <a:close/>
              </a:path>
              <a:path w="571500" h="6350" extrusionOk="0">
                <a:moveTo>
                  <a:pt x="50292" y="0"/>
                </a:moveTo>
                <a:lnTo>
                  <a:pt x="42672" y="0"/>
                </a:lnTo>
                <a:lnTo>
                  <a:pt x="42672" y="6096"/>
                </a:lnTo>
                <a:lnTo>
                  <a:pt x="50292" y="6096"/>
                </a:lnTo>
                <a:lnTo>
                  <a:pt x="50292" y="0"/>
                </a:lnTo>
                <a:close/>
              </a:path>
              <a:path w="571500" h="6350" extrusionOk="0">
                <a:moveTo>
                  <a:pt x="92964" y="0"/>
                </a:moveTo>
                <a:lnTo>
                  <a:pt x="86868" y="0"/>
                </a:lnTo>
                <a:lnTo>
                  <a:pt x="86868" y="6096"/>
                </a:lnTo>
                <a:lnTo>
                  <a:pt x="92964" y="6096"/>
                </a:lnTo>
                <a:lnTo>
                  <a:pt x="92964" y="0"/>
                </a:lnTo>
                <a:close/>
              </a:path>
              <a:path w="571500" h="6350" extrusionOk="0">
                <a:moveTo>
                  <a:pt x="137160" y="0"/>
                </a:moveTo>
                <a:lnTo>
                  <a:pt x="129540" y="0"/>
                </a:lnTo>
                <a:lnTo>
                  <a:pt x="129540" y="6096"/>
                </a:lnTo>
                <a:lnTo>
                  <a:pt x="137160" y="6096"/>
                </a:lnTo>
                <a:lnTo>
                  <a:pt x="137160" y="0"/>
                </a:lnTo>
                <a:close/>
              </a:path>
              <a:path w="571500" h="6350" extrusionOk="0">
                <a:moveTo>
                  <a:pt x="179832" y="0"/>
                </a:moveTo>
                <a:lnTo>
                  <a:pt x="173736" y="0"/>
                </a:lnTo>
                <a:lnTo>
                  <a:pt x="173736" y="6096"/>
                </a:lnTo>
                <a:lnTo>
                  <a:pt x="179832" y="6096"/>
                </a:lnTo>
                <a:lnTo>
                  <a:pt x="179832" y="0"/>
                </a:lnTo>
                <a:close/>
              </a:path>
              <a:path w="571500" h="6350" extrusionOk="0">
                <a:moveTo>
                  <a:pt x="224028" y="0"/>
                </a:moveTo>
                <a:lnTo>
                  <a:pt x="216408" y="0"/>
                </a:lnTo>
                <a:lnTo>
                  <a:pt x="216408" y="6096"/>
                </a:lnTo>
                <a:lnTo>
                  <a:pt x="224028" y="6096"/>
                </a:lnTo>
                <a:lnTo>
                  <a:pt x="224028" y="0"/>
                </a:lnTo>
                <a:close/>
              </a:path>
              <a:path w="571500" h="6350" extrusionOk="0">
                <a:moveTo>
                  <a:pt x="268224" y="0"/>
                </a:moveTo>
                <a:lnTo>
                  <a:pt x="260604" y="0"/>
                </a:lnTo>
                <a:lnTo>
                  <a:pt x="260604" y="6096"/>
                </a:lnTo>
                <a:lnTo>
                  <a:pt x="268224" y="6096"/>
                </a:lnTo>
                <a:lnTo>
                  <a:pt x="268224" y="0"/>
                </a:lnTo>
                <a:close/>
              </a:path>
              <a:path w="571500" h="6350" extrusionOk="0">
                <a:moveTo>
                  <a:pt x="310896" y="0"/>
                </a:moveTo>
                <a:lnTo>
                  <a:pt x="303276" y="0"/>
                </a:lnTo>
                <a:lnTo>
                  <a:pt x="303276" y="6096"/>
                </a:lnTo>
                <a:lnTo>
                  <a:pt x="310896" y="6096"/>
                </a:lnTo>
                <a:lnTo>
                  <a:pt x="310896" y="0"/>
                </a:lnTo>
                <a:close/>
              </a:path>
              <a:path w="571500" h="6350" extrusionOk="0">
                <a:moveTo>
                  <a:pt x="355092" y="0"/>
                </a:moveTo>
                <a:lnTo>
                  <a:pt x="347472" y="0"/>
                </a:lnTo>
                <a:lnTo>
                  <a:pt x="347472" y="6096"/>
                </a:lnTo>
                <a:lnTo>
                  <a:pt x="355092" y="6096"/>
                </a:lnTo>
                <a:lnTo>
                  <a:pt x="355092" y="0"/>
                </a:lnTo>
                <a:close/>
              </a:path>
              <a:path w="571500" h="6350" extrusionOk="0">
                <a:moveTo>
                  <a:pt x="397764" y="0"/>
                </a:moveTo>
                <a:lnTo>
                  <a:pt x="390144" y="0"/>
                </a:lnTo>
                <a:lnTo>
                  <a:pt x="390144" y="6096"/>
                </a:lnTo>
                <a:lnTo>
                  <a:pt x="397764" y="6096"/>
                </a:lnTo>
                <a:lnTo>
                  <a:pt x="397764" y="0"/>
                </a:lnTo>
                <a:close/>
              </a:path>
              <a:path w="571500" h="6350" extrusionOk="0">
                <a:moveTo>
                  <a:pt x="441960" y="0"/>
                </a:moveTo>
                <a:lnTo>
                  <a:pt x="434340" y="0"/>
                </a:lnTo>
                <a:lnTo>
                  <a:pt x="434340" y="6096"/>
                </a:lnTo>
                <a:lnTo>
                  <a:pt x="441960" y="6096"/>
                </a:lnTo>
                <a:lnTo>
                  <a:pt x="441960" y="0"/>
                </a:lnTo>
                <a:close/>
              </a:path>
              <a:path w="571500" h="6350" extrusionOk="0">
                <a:moveTo>
                  <a:pt x="484632" y="0"/>
                </a:moveTo>
                <a:lnTo>
                  <a:pt x="477012" y="0"/>
                </a:lnTo>
                <a:lnTo>
                  <a:pt x="477012" y="6096"/>
                </a:lnTo>
                <a:lnTo>
                  <a:pt x="484632" y="6096"/>
                </a:lnTo>
                <a:lnTo>
                  <a:pt x="484632" y="0"/>
                </a:lnTo>
                <a:close/>
              </a:path>
              <a:path w="571500" h="6350" extrusionOk="0">
                <a:moveTo>
                  <a:pt x="528828" y="0"/>
                </a:moveTo>
                <a:lnTo>
                  <a:pt x="521208" y="0"/>
                </a:lnTo>
                <a:lnTo>
                  <a:pt x="521208" y="6096"/>
                </a:lnTo>
                <a:lnTo>
                  <a:pt x="528828" y="6096"/>
                </a:lnTo>
                <a:lnTo>
                  <a:pt x="528828" y="0"/>
                </a:lnTo>
                <a:close/>
              </a:path>
              <a:path w="571500" h="6350" extrusionOk="0">
                <a:moveTo>
                  <a:pt x="571500" y="0"/>
                </a:moveTo>
                <a:lnTo>
                  <a:pt x="563880" y="0"/>
                </a:lnTo>
                <a:lnTo>
                  <a:pt x="563880" y="6096"/>
                </a:lnTo>
                <a:lnTo>
                  <a:pt x="571500" y="6096"/>
                </a:lnTo>
                <a:lnTo>
                  <a:pt x="57150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92" name="Google Shape;392;g10f7e746831_8_223"/>
          <p:cNvSpPr/>
          <p:nvPr/>
        </p:nvSpPr>
        <p:spPr>
          <a:xfrm>
            <a:off x="9009385" y="7617645"/>
            <a:ext cx="2279523" cy="11668"/>
          </a:xfrm>
          <a:custGeom>
            <a:avLst/>
            <a:gdLst/>
            <a:ahLst/>
            <a:cxnLst/>
            <a:rect l="l" t="t" r="r" b="b"/>
            <a:pathLst>
              <a:path w="1225550" h="6350" extrusionOk="0">
                <a:moveTo>
                  <a:pt x="7620" y="0"/>
                </a:moveTo>
                <a:lnTo>
                  <a:pt x="0" y="0"/>
                </a:lnTo>
                <a:lnTo>
                  <a:pt x="0" y="6096"/>
                </a:lnTo>
                <a:lnTo>
                  <a:pt x="7620" y="6096"/>
                </a:lnTo>
                <a:lnTo>
                  <a:pt x="7620" y="0"/>
                </a:lnTo>
                <a:close/>
              </a:path>
              <a:path w="1225550" h="6350" extrusionOk="0">
                <a:moveTo>
                  <a:pt x="51816" y="0"/>
                </a:moveTo>
                <a:lnTo>
                  <a:pt x="44196" y="0"/>
                </a:lnTo>
                <a:lnTo>
                  <a:pt x="44196" y="6096"/>
                </a:lnTo>
                <a:lnTo>
                  <a:pt x="51816" y="6096"/>
                </a:lnTo>
                <a:lnTo>
                  <a:pt x="51816" y="0"/>
                </a:lnTo>
                <a:close/>
              </a:path>
              <a:path w="1225550" h="6350" extrusionOk="0">
                <a:moveTo>
                  <a:pt x="94488" y="0"/>
                </a:moveTo>
                <a:lnTo>
                  <a:pt x="86868" y="0"/>
                </a:lnTo>
                <a:lnTo>
                  <a:pt x="86868" y="6096"/>
                </a:lnTo>
                <a:lnTo>
                  <a:pt x="94488" y="6096"/>
                </a:lnTo>
                <a:lnTo>
                  <a:pt x="94488" y="0"/>
                </a:lnTo>
                <a:close/>
              </a:path>
              <a:path w="1225550" h="6350" extrusionOk="0">
                <a:moveTo>
                  <a:pt x="138684" y="0"/>
                </a:moveTo>
                <a:lnTo>
                  <a:pt x="131064" y="0"/>
                </a:lnTo>
                <a:lnTo>
                  <a:pt x="131064" y="6096"/>
                </a:lnTo>
                <a:lnTo>
                  <a:pt x="138684" y="6096"/>
                </a:lnTo>
                <a:lnTo>
                  <a:pt x="138684" y="0"/>
                </a:lnTo>
                <a:close/>
              </a:path>
              <a:path w="1225550" h="6350" extrusionOk="0">
                <a:moveTo>
                  <a:pt x="181356" y="0"/>
                </a:moveTo>
                <a:lnTo>
                  <a:pt x="175260" y="0"/>
                </a:lnTo>
                <a:lnTo>
                  <a:pt x="175260" y="6096"/>
                </a:lnTo>
                <a:lnTo>
                  <a:pt x="181356" y="6096"/>
                </a:lnTo>
                <a:lnTo>
                  <a:pt x="181356" y="0"/>
                </a:lnTo>
                <a:close/>
              </a:path>
              <a:path w="1225550" h="6350" extrusionOk="0">
                <a:moveTo>
                  <a:pt x="225552" y="0"/>
                </a:moveTo>
                <a:lnTo>
                  <a:pt x="217932" y="0"/>
                </a:lnTo>
                <a:lnTo>
                  <a:pt x="217932" y="6096"/>
                </a:lnTo>
                <a:lnTo>
                  <a:pt x="225552" y="6096"/>
                </a:lnTo>
                <a:lnTo>
                  <a:pt x="225552" y="0"/>
                </a:lnTo>
                <a:close/>
              </a:path>
              <a:path w="1225550" h="6350" extrusionOk="0">
                <a:moveTo>
                  <a:pt x="268224" y="0"/>
                </a:moveTo>
                <a:lnTo>
                  <a:pt x="262128" y="0"/>
                </a:lnTo>
                <a:lnTo>
                  <a:pt x="262128" y="6096"/>
                </a:lnTo>
                <a:lnTo>
                  <a:pt x="268224" y="6096"/>
                </a:lnTo>
                <a:lnTo>
                  <a:pt x="268224" y="0"/>
                </a:lnTo>
                <a:close/>
              </a:path>
              <a:path w="1225550" h="6350" extrusionOk="0">
                <a:moveTo>
                  <a:pt x="312420" y="0"/>
                </a:moveTo>
                <a:lnTo>
                  <a:pt x="304800" y="0"/>
                </a:lnTo>
                <a:lnTo>
                  <a:pt x="304800" y="6096"/>
                </a:lnTo>
                <a:lnTo>
                  <a:pt x="312420" y="6096"/>
                </a:lnTo>
                <a:lnTo>
                  <a:pt x="312420" y="0"/>
                </a:lnTo>
                <a:close/>
              </a:path>
              <a:path w="1225550" h="6350" extrusionOk="0">
                <a:moveTo>
                  <a:pt x="355092" y="0"/>
                </a:moveTo>
                <a:lnTo>
                  <a:pt x="348996" y="0"/>
                </a:lnTo>
                <a:lnTo>
                  <a:pt x="348996" y="6096"/>
                </a:lnTo>
                <a:lnTo>
                  <a:pt x="355092" y="6096"/>
                </a:lnTo>
                <a:lnTo>
                  <a:pt x="355092" y="0"/>
                </a:lnTo>
                <a:close/>
              </a:path>
              <a:path w="1225550" h="6350" extrusionOk="0">
                <a:moveTo>
                  <a:pt x="399288" y="0"/>
                </a:moveTo>
                <a:lnTo>
                  <a:pt x="391668" y="0"/>
                </a:lnTo>
                <a:lnTo>
                  <a:pt x="391668" y="6096"/>
                </a:lnTo>
                <a:lnTo>
                  <a:pt x="399288" y="6096"/>
                </a:lnTo>
                <a:lnTo>
                  <a:pt x="399288" y="0"/>
                </a:lnTo>
                <a:close/>
              </a:path>
              <a:path w="1225550" h="6350" extrusionOk="0">
                <a:moveTo>
                  <a:pt x="441960" y="0"/>
                </a:moveTo>
                <a:lnTo>
                  <a:pt x="435864" y="0"/>
                </a:lnTo>
                <a:lnTo>
                  <a:pt x="435864" y="6096"/>
                </a:lnTo>
                <a:lnTo>
                  <a:pt x="441960" y="6096"/>
                </a:lnTo>
                <a:lnTo>
                  <a:pt x="441960" y="0"/>
                </a:lnTo>
                <a:close/>
              </a:path>
              <a:path w="1225550" h="6350" extrusionOk="0">
                <a:moveTo>
                  <a:pt x="486156" y="0"/>
                </a:moveTo>
                <a:lnTo>
                  <a:pt x="478536" y="0"/>
                </a:lnTo>
                <a:lnTo>
                  <a:pt x="478536" y="6096"/>
                </a:lnTo>
                <a:lnTo>
                  <a:pt x="486156" y="6096"/>
                </a:lnTo>
                <a:lnTo>
                  <a:pt x="486156" y="0"/>
                </a:lnTo>
                <a:close/>
              </a:path>
              <a:path w="1225550" h="6350" extrusionOk="0">
                <a:moveTo>
                  <a:pt x="530352" y="0"/>
                </a:moveTo>
                <a:lnTo>
                  <a:pt x="522732" y="0"/>
                </a:lnTo>
                <a:lnTo>
                  <a:pt x="522732" y="6096"/>
                </a:lnTo>
                <a:lnTo>
                  <a:pt x="530352" y="6096"/>
                </a:lnTo>
                <a:lnTo>
                  <a:pt x="530352" y="0"/>
                </a:lnTo>
                <a:close/>
              </a:path>
              <a:path w="1225550" h="6350" extrusionOk="0">
                <a:moveTo>
                  <a:pt x="573024" y="0"/>
                </a:moveTo>
                <a:lnTo>
                  <a:pt x="565404" y="0"/>
                </a:lnTo>
                <a:lnTo>
                  <a:pt x="565404" y="6096"/>
                </a:lnTo>
                <a:lnTo>
                  <a:pt x="573024" y="6096"/>
                </a:lnTo>
                <a:lnTo>
                  <a:pt x="573024" y="0"/>
                </a:lnTo>
                <a:close/>
              </a:path>
              <a:path w="1225550" h="6350" extrusionOk="0">
                <a:moveTo>
                  <a:pt x="617220" y="0"/>
                </a:moveTo>
                <a:lnTo>
                  <a:pt x="609600" y="0"/>
                </a:lnTo>
                <a:lnTo>
                  <a:pt x="609600" y="6096"/>
                </a:lnTo>
                <a:lnTo>
                  <a:pt x="617220" y="6096"/>
                </a:lnTo>
                <a:lnTo>
                  <a:pt x="617220" y="0"/>
                </a:lnTo>
                <a:close/>
              </a:path>
              <a:path w="1225550" h="6350" extrusionOk="0">
                <a:moveTo>
                  <a:pt x="659892" y="0"/>
                </a:moveTo>
                <a:lnTo>
                  <a:pt x="652272" y="0"/>
                </a:lnTo>
                <a:lnTo>
                  <a:pt x="652272" y="6096"/>
                </a:lnTo>
                <a:lnTo>
                  <a:pt x="659892" y="6096"/>
                </a:lnTo>
                <a:lnTo>
                  <a:pt x="659892" y="0"/>
                </a:lnTo>
                <a:close/>
              </a:path>
              <a:path w="1225550" h="6350" extrusionOk="0">
                <a:moveTo>
                  <a:pt x="704088" y="0"/>
                </a:moveTo>
                <a:lnTo>
                  <a:pt x="696468" y="0"/>
                </a:lnTo>
                <a:lnTo>
                  <a:pt x="696468" y="6096"/>
                </a:lnTo>
                <a:lnTo>
                  <a:pt x="704088" y="6096"/>
                </a:lnTo>
                <a:lnTo>
                  <a:pt x="704088" y="0"/>
                </a:lnTo>
                <a:close/>
              </a:path>
              <a:path w="1225550" h="6350" extrusionOk="0">
                <a:moveTo>
                  <a:pt x="746760" y="0"/>
                </a:moveTo>
                <a:lnTo>
                  <a:pt x="739140" y="0"/>
                </a:lnTo>
                <a:lnTo>
                  <a:pt x="739140" y="6096"/>
                </a:lnTo>
                <a:lnTo>
                  <a:pt x="746760" y="6096"/>
                </a:lnTo>
                <a:lnTo>
                  <a:pt x="746760" y="0"/>
                </a:lnTo>
                <a:close/>
              </a:path>
              <a:path w="1225550" h="6350" extrusionOk="0">
                <a:moveTo>
                  <a:pt x="790956" y="0"/>
                </a:moveTo>
                <a:lnTo>
                  <a:pt x="783336" y="0"/>
                </a:lnTo>
                <a:lnTo>
                  <a:pt x="783336" y="6096"/>
                </a:lnTo>
                <a:lnTo>
                  <a:pt x="790956" y="6096"/>
                </a:lnTo>
                <a:lnTo>
                  <a:pt x="790956" y="0"/>
                </a:lnTo>
                <a:close/>
              </a:path>
              <a:path w="1225550" h="6350" extrusionOk="0">
                <a:moveTo>
                  <a:pt x="833628" y="0"/>
                </a:moveTo>
                <a:lnTo>
                  <a:pt x="827532" y="0"/>
                </a:lnTo>
                <a:lnTo>
                  <a:pt x="827532" y="6096"/>
                </a:lnTo>
                <a:lnTo>
                  <a:pt x="833628" y="6096"/>
                </a:lnTo>
                <a:lnTo>
                  <a:pt x="833628" y="0"/>
                </a:lnTo>
                <a:close/>
              </a:path>
              <a:path w="1225550" h="6350" extrusionOk="0">
                <a:moveTo>
                  <a:pt x="877824" y="0"/>
                </a:moveTo>
                <a:lnTo>
                  <a:pt x="870204" y="0"/>
                </a:lnTo>
                <a:lnTo>
                  <a:pt x="870204" y="6096"/>
                </a:lnTo>
                <a:lnTo>
                  <a:pt x="877824" y="6096"/>
                </a:lnTo>
                <a:lnTo>
                  <a:pt x="877824" y="0"/>
                </a:lnTo>
                <a:close/>
              </a:path>
              <a:path w="1225550" h="6350" extrusionOk="0">
                <a:moveTo>
                  <a:pt x="920496" y="0"/>
                </a:moveTo>
                <a:lnTo>
                  <a:pt x="914400" y="0"/>
                </a:lnTo>
                <a:lnTo>
                  <a:pt x="914400" y="6096"/>
                </a:lnTo>
                <a:lnTo>
                  <a:pt x="920496" y="6096"/>
                </a:lnTo>
                <a:lnTo>
                  <a:pt x="920496" y="0"/>
                </a:lnTo>
                <a:close/>
              </a:path>
              <a:path w="1225550" h="6350" extrusionOk="0">
                <a:moveTo>
                  <a:pt x="964692" y="0"/>
                </a:moveTo>
                <a:lnTo>
                  <a:pt x="957072" y="0"/>
                </a:lnTo>
                <a:lnTo>
                  <a:pt x="957072" y="6096"/>
                </a:lnTo>
                <a:lnTo>
                  <a:pt x="964692" y="6096"/>
                </a:lnTo>
                <a:lnTo>
                  <a:pt x="964692" y="0"/>
                </a:lnTo>
                <a:close/>
              </a:path>
              <a:path w="1225550" h="6350" extrusionOk="0">
                <a:moveTo>
                  <a:pt x="1007364" y="0"/>
                </a:moveTo>
                <a:lnTo>
                  <a:pt x="1001268" y="0"/>
                </a:lnTo>
                <a:lnTo>
                  <a:pt x="1001268" y="6096"/>
                </a:lnTo>
                <a:lnTo>
                  <a:pt x="1007364" y="6096"/>
                </a:lnTo>
                <a:lnTo>
                  <a:pt x="1007364" y="0"/>
                </a:lnTo>
                <a:close/>
              </a:path>
              <a:path w="1225550" h="6350" extrusionOk="0">
                <a:moveTo>
                  <a:pt x="1051560" y="0"/>
                </a:moveTo>
                <a:lnTo>
                  <a:pt x="1043940" y="0"/>
                </a:lnTo>
                <a:lnTo>
                  <a:pt x="1043940" y="6096"/>
                </a:lnTo>
                <a:lnTo>
                  <a:pt x="1051560" y="6096"/>
                </a:lnTo>
                <a:lnTo>
                  <a:pt x="1051560" y="0"/>
                </a:lnTo>
                <a:close/>
              </a:path>
              <a:path w="1225550" h="6350" extrusionOk="0">
                <a:moveTo>
                  <a:pt x="1094232" y="0"/>
                </a:moveTo>
                <a:lnTo>
                  <a:pt x="1088136" y="0"/>
                </a:lnTo>
                <a:lnTo>
                  <a:pt x="1088136" y="6096"/>
                </a:lnTo>
                <a:lnTo>
                  <a:pt x="1094232" y="6096"/>
                </a:lnTo>
                <a:lnTo>
                  <a:pt x="1094232" y="0"/>
                </a:lnTo>
                <a:close/>
              </a:path>
              <a:path w="1225550" h="6350" extrusionOk="0">
                <a:moveTo>
                  <a:pt x="1138428" y="0"/>
                </a:moveTo>
                <a:lnTo>
                  <a:pt x="1130808" y="0"/>
                </a:lnTo>
                <a:lnTo>
                  <a:pt x="1130808" y="6096"/>
                </a:lnTo>
                <a:lnTo>
                  <a:pt x="1138428" y="6096"/>
                </a:lnTo>
                <a:lnTo>
                  <a:pt x="1138428" y="0"/>
                </a:lnTo>
                <a:close/>
              </a:path>
              <a:path w="1225550" h="6350" extrusionOk="0">
                <a:moveTo>
                  <a:pt x="1182624" y="0"/>
                </a:moveTo>
                <a:lnTo>
                  <a:pt x="1175004" y="0"/>
                </a:lnTo>
                <a:lnTo>
                  <a:pt x="1175004" y="6096"/>
                </a:lnTo>
                <a:lnTo>
                  <a:pt x="1182624" y="6096"/>
                </a:lnTo>
                <a:lnTo>
                  <a:pt x="1182624" y="0"/>
                </a:lnTo>
                <a:close/>
              </a:path>
              <a:path w="1225550" h="6350" extrusionOk="0">
                <a:moveTo>
                  <a:pt x="1225296" y="0"/>
                </a:moveTo>
                <a:lnTo>
                  <a:pt x="1217676" y="0"/>
                </a:lnTo>
                <a:lnTo>
                  <a:pt x="1217676" y="6096"/>
                </a:lnTo>
                <a:lnTo>
                  <a:pt x="1225296" y="6096"/>
                </a:lnTo>
                <a:lnTo>
                  <a:pt x="12252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93" name="Google Shape;393;g10f7e746831_8_223"/>
          <p:cNvPicPr preferRelativeResize="0"/>
          <p:nvPr/>
        </p:nvPicPr>
        <p:blipFill rotWithShape="1">
          <a:blip r:embed="rId22">
            <a:alphaModFix/>
          </a:blip>
          <a:srcRect/>
          <a:stretch/>
        </p:blipFill>
        <p:spPr>
          <a:xfrm>
            <a:off x="6491809" y="7553222"/>
            <a:ext cx="216468" cy="128797"/>
          </a:xfrm>
          <a:prstGeom prst="rect">
            <a:avLst/>
          </a:prstGeom>
          <a:noFill/>
          <a:ln>
            <a:noFill/>
          </a:ln>
        </p:spPr>
      </p:pic>
      <p:sp>
        <p:nvSpPr>
          <p:cNvPr id="394" name="Google Shape;394;g10f7e746831_8_223"/>
          <p:cNvSpPr/>
          <p:nvPr/>
        </p:nvSpPr>
        <p:spPr>
          <a:xfrm>
            <a:off x="6908571" y="6777640"/>
            <a:ext cx="1062990" cy="11668"/>
          </a:xfrm>
          <a:custGeom>
            <a:avLst/>
            <a:gdLst/>
            <a:ahLst/>
            <a:cxnLst/>
            <a:rect l="l" t="t" r="r" b="b"/>
            <a:pathLst>
              <a:path w="571500" h="6350" extrusionOk="0">
                <a:moveTo>
                  <a:pt x="6096" y="0"/>
                </a:moveTo>
                <a:lnTo>
                  <a:pt x="0" y="0"/>
                </a:lnTo>
                <a:lnTo>
                  <a:pt x="0" y="6096"/>
                </a:lnTo>
                <a:lnTo>
                  <a:pt x="6096" y="6096"/>
                </a:lnTo>
                <a:lnTo>
                  <a:pt x="6096" y="0"/>
                </a:lnTo>
                <a:close/>
              </a:path>
              <a:path w="571500" h="6350" extrusionOk="0">
                <a:moveTo>
                  <a:pt x="50292" y="0"/>
                </a:moveTo>
                <a:lnTo>
                  <a:pt x="42672" y="0"/>
                </a:lnTo>
                <a:lnTo>
                  <a:pt x="42672" y="6096"/>
                </a:lnTo>
                <a:lnTo>
                  <a:pt x="50292" y="6096"/>
                </a:lnTo>
                <a:lnTo>
                  <a:pt x="50292" y="0"/>
                </a:lnTo>
                <a:close/>
              </a:path>
              <a:path w="571500" h="6350" extrusionOk="0">
                <a:moveTo>
                  <a:pt x="92964" y="0"/>
                </a:moveTo>
                <a:lnTo>
                  <a:pt x="86868" y="0"/>
                </a:lnTo>
                <a:lnTo>
                  <a:pt x="86868" y="6096"/>
                </a:lnTo>
                <a:lnTo>
                  <a:pt x="92964" y="6096"/>
                </a:lnTo>
                <a:lnTo>
                  <a:pt x="92964" y="0"/>
                </a:lnTo>
                <a:close/>
              </a:path>
              <a:path w="571500" h="6350" extrusionOk="0">
                <a:moveTo>
                  <a:pt x="137160" y="0"/>
                </a:moveTo>
                <a:lnTo>
                  <a:pt x="129540" y="0"/>
                </a:lnTo>
                <a:lnTo>
                  <a:pt x="129540" y="6096"/>
                </a:lnTo>
                <a:lnTo>
                  <a:pt x="137160" y="6096"/>
                </a:lnTo>
                <a:lnTo>
                  <a:pt x="137160" y="0"/>
                </a:lnTo>
                <a:close/>
              </a:path>
              <a:path w="571500" h="6350" extrusionOk="0">
                <a:moveTo>
                  <a:pt x="179832" y="0"/>
                </a:moveTo>
                <a:lnTo>
                  <a:pt x="173736" y="0"/>
                </a:lnTo>
                <a:lnTo>
                  <a:pt x="173736" y="6096"/>
                </a:lnTo>
                <a:lnTo>
                  <a:pt x="179832" y="6096"/>
                </a:lnTo>
                <a:lnTo>
                  <a:pt x="179832" y="0"/>
                </a:lnTo>
                <a:close/>
              </a:path>
              <a:path w="571500" h="6350" extrusionOk="0">
                <a:moveTo>
                  <a:pt x="224028" y="0"/>
                </a:moveTo>
                <a:lnTo>
                  <a:pt x="216408" y="0"/>
                </a:lnTo>
                <a:lnTo>
                  <a:pt x="216408" y="6096"/>
                </a:lnTo>
                <a:lnTo>
                  <a:pt x="224028" y="6096"/>
                </a:lnTo>
                <a:lnTo>
                  <a:pt x="224028" y="0"/>
                </a:lnTo>
                <a:close/>
              </a:path>
              <a:path w="571500" h="6350" extrusionOk="0">
                <a:moveTo>
                  <a:pt x="268224" y="0"/>
                </a:moveTo>
                <a:lnTo>
                  <a:pt x="260604" y="0"/>
                </a:lnTo>
                <a:lnTo>
                  <a:pt x="260604" y="6096"/>
                </a:lnTo>
                <a:lnTo>
                  <a:pt x="268224" y="6096"/>
                </a:lnTo>
                <a:lnTo>
                  <a:pt x="268224" y="0"/>
                </a:lnTo>
                <a:close/>
              </a:path>
              <a:path w="571500" h="6350" extrusionOk="0">
                <a:moveTo>
                  <a:pt x="310896" y="0"/>
                </a:moveTo>
                <a:lnTo>
                  <a:pt x="303276" y="0"/>
                </a:lnTo>
                <a:lnTo>
                  <a:pt x="303276" y="6096"/>
                </a:lnTo>
                <a:lnTo>
                  <a:pt x="310896" y="6096"/>
                </a:lnTo>
                <a:lnTo>
                  <a:pt x="310896" y="0"/>
                </a:lnTo>
                <a:close/>
              </a:path>
              <a:path w="571500" h="6350" extrusionOk="0">
                <a:moveTo>
                  <a:pt x="355092" y="0"/>
                </a:moveTo>
                <a:lnTo>
                  <a:pt x="347472" y="0"/>
                </a:lnTo>
                <a:lnTo>
                  <a:pt x="347472" y="6096"/>
                </a:lnTo>
                <a:lnTo>
                  <a:pt x="355092" y="6096"/>
                </a:lnTo>
                <a:lnTo>
                  <a:pt x="355092" y="0"/>
                </a:lnTo>
                <a:close/>
              </a:path>
              <a:path w="571500" h="6350" extrusionOk="0">
                <a:moveTo>
                  <a:pt x="397764" y="0"/>
                </a:moveTo>
                <a:lnTo>
                  <a:pt x="390144" y="0"/>
                </a:lnTo>
                <a:lnTo>
                  <a:pt x="390144" y="6096"/>
                </a:lnTo>
                <a:lnTo>
                  <a:pt x="397764" y="6096"/>
                </a:lnTo>
                <a:lnTo>
                  <a:pt x="397764" y="0"/>
                </a:lnTo>
                <a:close/>
              </a:path>
              <a:path w="571500" h="6350" extrusionOk="0">
                <a:moveTo>
                  <a:pt x="441960" y="0"/>
                </a:moveTo>
                <a:lnTo>
                  <a:pt x="434340" y="0"/>
                </a:lnTo>
                <a:lnTo>
                  <a:pt x="434340" y="6096"/>
                </a:lnTo>
                <a:lnTo>
                  <a:pt x="441960" y="6096"/>
                </a:lnTo>
                <a:lnTo>
                  <a:pt x="441960" y="0"/>
                </a:lnTo>
                <a:close/>
              </a:path>
              <a:path w="571500" h="6350" extrusionOk="0">
                <a:moveTo>
                  <a:pt x="484632" y="0"/>
                </a:moveTo>
                <a:lnTo>
                  <a:pt x="477012" y="0"/>
                </a:lnTo>
                <a:lnTo>
                  <a:pt x="477012" y="6096"/>
                </a:lnTo>
                <a:lnTo>
                  <a:pt x="484632" y="6096"/>
                </a:lnTo>
                <a:lnTo>
                  <a:pt x="484632" y="0"/>
                </a:lnTo>
                <a:close/>
              </a:path>
              <a:path w="571500" h="6350" extrusionOk="0">
                <a:moveTo>
                  <a:pt x="528828" y="0"/>
                </a:moveTo>
                <a:lnTo>
                  <a:pt x="521208" y="0"/>
                </a:lnTo>
                <a:lnTo>
                  <a:pt x="521208" y="6096"/>
                </a:lnTo>
                <a:lnTo>
                  <a:pt x="528828" y="6096"/>
                </a:lnTo>
                <a:lnTo>
                  <a:pt x="528828" y="0"/>
                </a:lnTo>
                <a:close/>
              </a:path>
              <a:path w="571500" h="6350" extrusionOk="0">
                <a:moveTo>
                  <a:pt x="571500" y="0"/>
                </a:moveTo>
                <a:lnTo>
                  <a:pt x="563880" y="0"/>
                </a:lnTo>
                <a:lnTo>
                  <a:pt x="563880" y="6096"/>
                </a:lnTo>
                <a:lnTo>
                  <a:pt x="571500" y="6096"/>
                </a:lnTo>
                <a:lnTo>
                  <a:pt x="57150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95" name="Google Shape;395;g10f7e746831_8_223"/>
          <p:cNvSpPr/>
          <p:nvPr/>
        </p:nvSpPr>
        <p:spPr>
          <a:xfrm>
            <a:off x="9009385" y="6777640"/>
            <a:ext cx="2279523" cy="11668"/>
          </a:xfrm>
          <a:custGeom>
            <a:avLst/>
            <a:gdLst/>
            <a:ahLst/>
            <a:cxnLst/>
            <a:rect l="l" t="t" r="r" b="b"/>
            <a:pathLst>
              <a:path w="1225550" h="6350" extrusionOk="0">
                <a:moveTo>
                  <a:pt x="7620" y="0"/>
                </a:moveTo>
                <a:lnTo>
                  <a:pt x="0" y="0"/>
                </a:lnTo>
                <a:lnTo>
                  <a:pt x="0" y="6096"/>
                </a:lnTo>
                <a:lnTo>
                  <a:pt x="7620" y="6096"/>
                </a:lnTo>
                <a:lnTo>
                  <a:pt x="7620" y="0"/>
                </a:lnTo>
                <a:close/>
              </a:path>
              <a:path w="1225550" h="6350" extrusionOk="0">
                <a:moveTo>
                  <a:pt x="51816" y="0"/>
                </a:moveTo>
                <a:lnTo>
                  <a:pt x="44196" y="0"/>
                </a:lnTo>
                <a:lnTo>
                  <a:pt x="44196" y="6096"/>
                </a:lnTo>
                <a:lnTo>
                  <a:pt x="51816" y="6096"/>
                </a:lnTo>
                <a:lnTo>
                  <a:pt x="51816" y="0"/>
                </a:lnTo>
                <a:close/>
              </a:path>
              <a:path w="1225550" h="6350" extrusionOk="0">
                <a:moveTo>
                  <a:pt x="94488" y="0"/>
                </a:moveTo>
                <a:lnTo>
                  <a:pt x="86868" y="0"/>
                </a:lnTo>
                <a:lnTo>
                  <a:pt x="86868" y="6096"/>
                </a:lnTo>
                <a:lnTo>
                  <a:pt x="94488" y="6096"/>
                </a:lnTo>
                <a:lnTo>
                  <a:pt x="94488" y="0"/>
                </a:lnTo>
                <a:close/>
              </a:path>
              <a:path w="1225550" h="6350" extrusionOk="0">
                <a:moveTo>
                  <a:pt x="138684" y="0"/>
                </a:moveTo>
                <a:lnTo>
                  <a:pt x="131064" y="0"/>
                </a:lnTo>
                <a:lnTo>
                  <a:pt x="131064" y="6096"/>
                </a:lnTo>
                <a:lnTo>
                  <a:pt x="138684" y="6096"/>
                </a:lnTo>
                <a:lnTo>
                  <a:pt x="138684" y="0"/>
                </a:lnTo>
                <a:close/>
              </a:path>
              <a:path w="1225550" h="6350" extrusionOk="0">
                <a:moveTo>
                  <a:pt x="181356" y="0"/>
                </a:moveTo>
                <a:lnTo>
                  <a:pt x="175260" y="0"/>
                </a:lnTo>
                <a:lnTo>
                  <a:pt x="175260" y="6096"/>
                </a:lnTo>
                <a:lnTo>
                  <a:pt x="181356" y="6096"/>
                </a:lnTo>
                <a:lnTo>
                  <a:pt x="181356" y="0"/>
                </a:lnTo>
                <a:close/>
              </a:path>
              <a:path w="1225550" h="6350" extrusionOk="0">
                <a:moveTo>
                  <a:pt x="225552" y="0"/>
                </a:moveTo>
                <a:lnTo>
                  <a:pt x="217932" y="0"/>
                </a:lnTo>
                <a:lnTo>
                  <a:pt x="217932" y="6096"/>
                </a:lnTo>
                <a:lnTo>
                  <a:pt x="225552" y="6096"/>
                </a:lnTo>
                <a:lnTo>
                  <a:pt x="225552" y="0"/>
                </a:lnTo>
                <a:close/>
              </a:path>
              <a:path w="1225550" h="6350" extrusionOk="0">
                <a:moveTo>
                  <a:pt x="268224" y="0"/>
                </a:moveTo>
                <a:lnTo>
                  <a:pt x="262128" y="0"/>
                </a:lnTo>
                <a:lnTo>
                  <a:pt x="262128" y="6096"/>
                </a:lnTo>
                <a:lnTo>
                  <a:pt x="268224" y="6096"/>
                </a:lnTo>
                <a:lnTo>
                  <a:pt x="268224" y="0"/>
                </a:lnTo>
                <a:close/>
              </a:path>
              <a:path w="1225550" h="6350" extrusionOk="0">
                <a:moveTo>
                  <a:pt x="312420" y="0"/>
                </a:moveTo>
                <a:lnTo>
                  <a:pt x="304800" y="0"/>
                </a:lnTo>
                <a:lnTo>
                  <a:pt x="304800" y="6096"/>
                </a:lnTo>
                <a:lnTo>
                  <a:pt x="312420" y="6096"/>
                </a:lnTo>
                <a:lnTo>
                  <a:pt x="312420" y="0"/>
                </a:lnTo>
                <a:close/>
              </a:path>
              <a:path w="1225550" h="6350" extrusionOk="0">
                <a:moveTo>
                  <a:pt x="355092" y="0"/>
                </a:moveTo>
                <a:lnTo>
                  <a:pt x="348996" y="0"/>
                </a:lnTo>
                <a:lnTo>
                  <a:pt x="348996" y="6096"/>
                </a:lnTo>
                <a:lnTo>
                  <a:pt x="355092" y="6096"/>
                </a:lnTo>
                <a:lnTo>
                  <a:pt x="355092" y="0"/>
                </a:lnTo>
                <a:close/>
              </a:path>
              <a:path w="1225550" h="6350" extrusionOk="0">
                <a:moveTo>
                  <a:pt x="399288" y="0"/>
                </a:moveTo>
                <a:lnTo>
                  <a:pt x="391668" y="0"/>
                </a:lnTo>
                <a:lnTo>
                  <a:pt x="391668" y="6096"/>
                </a:lnTo>
                <a:lnTo>
                  <a:pt x="399288" y="6096"/>
                </a:lnTo>
                <a:lnTo>
                  <a:pt x="399288" y="0"/>
                </a:lnTo>
                <a:close/>
              </a:path>
              <a:path w="1225550" h="6350" extrusionOk="0">
                <a:moveTo>
                  <a:pt x="441960" y="0"/>
                </a:moveTo>
                <a:lnTo>
                  <a:pt x="435864" y="0"/>
                </a:lnTo>
                <a:lnTo>
                  <a:pt x="435864" y="6096"/>
                </a:lnTo>
                <a:lnTo>
                  <a:pt x="441960" y="6096"/>
                </a:lnTo>
                <a:lnTo>
                  <a:pt x="441960" y="0"/>
                </a:lnTo>
                <a:close/>
              </a:path>
              <a:path w="1225550" h="6350" extrusionOk="0">
                <a:moveTo>
                  <a:pt x="486156" y="0"/>
                </a:moveTo>
                <a:lnTo>
                  <a:pt x="478536" y="0"/>
                </a:lnTo>
                <a:lnTo>
                  <a:pt x="478536" y="6096"/>
                </a:lnTo>
                <a:lnTo>
                  <a:pt x="486156" y="6096"/>
                </a:lnTo>
                <a:lnTo>
                  <a:pt x="486156" y="0"/>
                </a:lnTo>
                <a:close/>
              </a:path>
              <a:path w="1225550" h="6350" extrusionOk="0">
                <a:moveTo>
                  <a:pt x="530352" y="0"/>
                </a:moveTo>
                <a:lnTo>
                  <a:pt x="522732" y="0"/>
                </a:lnTo>
                <a:lnTo>
                  <a:pt x="522732" y="6096"/>
                </a:lnTo>
                <a:lnTo>
                  <a:pt x="530352" y="6096"/>
                </a:lnTo>
                <a:lnTo>
                  <a:pt x="530352" y="0"/>
                </a:lnTo>
                <a:close/>
              </a:path>
              <a:path w="1225550" h="6350" extrusionOk="0">
                <a:moveTo>
                  <a:pt x="573024" y="0"/>
                </a:moveTo>
                <a:lnTo>
                  <a:pt x="565404" y="0"/>
                </a:lnTo>
                <a:lnTo>
                  <a:pt x="565404" y="6096"/>
                </a:lnTo>
                <a:lnTo>
                  <a:pt x="573024" y="6096"/>
                </a:lnTo>
                <a:lnTo>
                  <a:pt x="573024" y="0"/>
                </a:lnTo>
                <a:close/>
              </a:path>
              <a:path w="1225550" h="6350" extrusionOk="0">
                <a:moveTo>
                  <a:pt x="617220" y="0"/>
                </a:moveTo>
                <a:lnTo>
                  <a:pt x="609600" y="0"/>
                </a:lnTo>
                <a:lnTo>
                  <a:pt x="609600" y="6096"/>
                </a:lnTo>
                <a:lnTo>
                  <a:pt x="617220" y="6096"/>
                </a:lnTo>
                <a:lnTo>
                  <a:pt x="617220" y="0"/>
                </a:lnTo>
                <a:close/>
              </a:path>
              <a:path w="1225550" h="6350" extrusionOk="0">
                <a:moveTo>
                  <a:pt x="659892" y="0"/>
                </a:moveTo>
                <a:lnTo>
                  <a:pt x="652272" y="0"/>
                </a:lnTo>
                <a:lnTo>
                  <a:pt x="652272" y="6096"/>
                </a:lnTo>
                <a:lnTo>
                  <a:pt x="659892" y="6096"/>
                </a:lnTo>
                <a:lnTo>
                  <a:pt x="659892" y="0"/>
                </a:lnTo>
                <a:close/>
              </a:path>
              <a:path w="1225550" h="6350" extrusionOk="0">
                <a:moveTo>
                  <a:pt x="704088" y="0"/>
                </a:moveTo>
                <a:lnTo>
                  <a:pt x="696468" y="0"/>
                </a:lnTo>
                <a:lnTo>
                  <a:pt x="696468" y="6096"/>
                </a:lnTo>
                <a:lnTo>
                  <a:pt x="704088" y="6096"/>
                </a:lnTo>
                <a:lnTo>
                  <a:pt x="704088" y="0"/>
                </a:lnTo>
                <a:close/>
              </a:path>
              <a:path w="1225550" h="6350" extrusionOk="0">
                <a:moveTo>
                  <a:pt x="746760" y="0"/>
                </a:moveTo>
                <a:lnTo>
                  <a:pt x="739140" y="0"/>
                </a:lnTo>
                <a:lnTo>
                  <a:pt x="739140" y="6096"/>
                </a:lnTo>
                <a:lnTo>
                  <a:pt x="746760" y="6096"/>
                </a:lnTo>
                <a:lnTo>
                  <a:pt x="746760" y="0"/>
                </a:lnTo>
                <a:close/>
              </a:path>
              <a:path w="1225550" h="6350" extrusionOk="0">
                <a:moveTo>
                  <a:pt x="790956" y="0"/>
                </a:moveTo>
                <a:lnTo>
                  <a:pt x="783336" y="0"/>
                </a:lnTo>
                <a:lnTo>
                  <a:pt x="783336" y="6096"/>
                </a:lnTo>
                <a:lnTo>
                  <a:pt x="790956" y="6096"/>
                </a:lnTo>
                <a:lnTo>
                  <a:pt x="790956" y="0"/>
                </a:lnTo>
                <a:close/>
              </a:path>
              <a:path w="1225550" h="6350" extrusionOk="0">
                <a:moveTo>
                  <a:pt x="833628" y="0"/>
                </a:moveTo>
                <a:lnTo>
                  <a:pt x="827532" y="0"/>
                </a:lnTo>
                <a:lnTo>
                  <a:pt x="827532" y="6096"/>
                </a:lnTo>
                <a:lnTo>
                  <a:pt x="833628" y="6096"/>
                </a:lnTo>
                <a:lnTo>
                  <a:pt x="833628" y="0"/>
                </a:lnTo>
                <a:close/>
              </a:path>
              <a:path w="1225550" h="6350" extrusionOk="0">
                <a:moveTo>
                  <a:pt x="877824" y="0"/>
                </a:moveTo>
                <a:lnTo>
                  <a:pt x="870204" y="0"/>
                </a:lnTo>
                <a:lnTo>
                  <a:pt x="870204" y="6096"/>
                </a:lnTo>
                <a:lnTo>
                  <a:pt x="877824" y="6096"/>
                </a:lnTo>
                <a:lnTo>
                  <a:pt x="877824" y="0"/>
                </a:lnTo>
                <a:close/>
              </a:path>
              <a:path w="1225550" h="6350" extrusionOk="0">
                <a:moveTo>
                  <a:pt x="920496" y="0"/>
                </a:moveTo>
                <a:lnTo>
                  <a:pt x="914400" y="0"/>
                </a:lnTo>
                <a:lnTo>
                  <a:pt x="914400" y="6096"/>
                </a:lnTo>
                <a:lnTo>
                  <a:pt x="920496" y="6096"/>
                </a:lnTo>
                <a:lnTo>
                  <a:pt x="920496" y="0"/>
                </a:lnTo>
                <a:close/>
              </a:path>
              <a:path w="1225550" h="6350" extrusionOk="0">
                <a:moveTo>
                  <a:pt x="964692" y="0"/>
                </a:moveTo>
                <a:lnTo>
                  <a:pt x="957072" y="0"/>
                </a:lnTo>
                <a:lnTo>
                  <a:pt x="957072" y="6096"/>
                </a:lnTo>
                <a:lnTo>
                  <a:pt x="964692" y="6096"/>
                </a:lnTo>
                <a:lnTo>
                  <a:pt x="964692" y="0"/>
                </a:lnTo>
                <a:close/>
              </a:path>
              <a:path w="1225550" h="6350" extrusionOk="0">
                <a:moveTo>
                  <a:pt x="1007364" y="0"/>
                </a:moveTo>
                <a:lnTo>
                  <a:pt x="1001268" y="0"/>
                </a:lnTo>
                <a:lnTo>
                  <a:pt x="1001268" y="6096"/>
                </a:lnTo>
                <a:lnTo>
                  <a:pt x="1007364" y="6096"/>
                </a:lnTo>
                <a:lnTo>
                  <a:pt x="1007364" y="0"/>
                </a:lnTo>
                <a:close/>
              </a:path>
              <a:path w="1225550" h="6350" extrusionOk="0">
                <a:moveTo>
                  <a:pt x="1051560" y="0"/>
                </a:moveTo>
                <a:lnTo>
                  <a:pt x="1043940" y="0"/>
                </a:lnTo>
                <a:lnTo>
                  <a:pt x="1043940" y="6096"/>
                </a:lnTo>
                <a:lnTo>
                  <a:pt x="1051560" y="6096"/>
                </a:lnTo>
                <a:lnTo>
                  <a:pt x="1051560" y="0"/>
                </a:lnTo>
                <a:close/>
              </a:path>
              <a:path w="1225550" h="6350" extrusionOk="0">
                <a:moveTo>
                  <a:pt x="1094232" y="0"/>
                </a:moveTo>
                <a:lnTo>
                  <a:pt x="1088136" y="0"/>
                </a:lnTo>
                <a:lnTo>
                  <a:pt x="1088136" y="6096"/>
                </a:lnTo>
                <a:lnTo>
                  <a:pt x="1094232" y="6096"/>
                </a:lnTo>
                <a:lnTo>
                  <a:pt x="1094232" y="0"/>
                </a:lnTo>
                <a:close/>
              </a:path>
              <a:path w="1225550" h="6350" extrusionOk="0">
                <a:moveTo>
                  <a:pt x="1138428" y="0"/>
                </a:moveTo>
                <a:lnTo>
                  <a:pt x="1130808" y="0"/>
                </a:lnTo>
                <a:lnTo>
                  <a:pt x="1130808" y="6096"/>
                </a:lnTo>
                <a:lnTo>
                  <a:pt x="1138428" y="6096"/>
                </a:lnTo>
                <a:lnTo>
                  <a:pt x="1138428" y="0"/>
                </a:lnTo>
                <a:close/>
              </a:path>
              <a:path w="1225550" h="6350" extrusionOk="0">
                <a:moveTo>
                  <a:pt x="1182624" y="0"/>
                </a:moveTo>
                <a:lnTo>
                  <a:pt x="1175004" y="0"/>
                </a:lnTo>
                <a:lnTo>
                  <a:pt x="1175004" y="6096"/>
                </a:lnTo>
                <a:lnTo>
                  <a:pt x="1182624" y="6096"/>
                </a:lnTo>
                <a:lnTo>
                  <a:pt x="1182624" y="0"/>
                </a:lnTo>
                <a:close/>
              </a:path>
              <a:path w="1225550" h="6350" extrusionOk="0">
                <a:moveTo>
                  <a:pt x="1225296" y="0"/>
                </a:moveTo>
                <a:lnTo>
                  <a:pt x="1217676" y="0"/>
                </a:lnTo>
                <a:lnTo>
                  <a:pt x="1217676" y="6096"/>
                </a:lnTo>
                <a:lnTo>
                  <a:pt x="1225296" y="6096"/>
                </a:lnTo>
                <a:lnTo>
                  <a:pt x="12252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96" name="Google Shape;396;g10f7e746831_8_223"/>
          <p:cNvPicPr preferRelativeResize="0"/>
          <p:nvPr/>
        </p:nvPicPr>
        <p:blipFill rotWithShape="1">
          <a:blip r:embed="rId23">
            <a:alphaModFix/>
          </a:blip>
          <a:srcRect/>
          <a:stretch/>
        </p:blipFill>
        <p:spPr>
          <a:xfrm>
            <a:off x="6491809" y="6713240"/>
            <a:ext cx="216468" cy="128797"/>
          </a:xfrm>
          <a:prstGeom prst="rect">
            <a:avLst/>
          </a:prstGeom>
          <a:noFill/>
          <a:ln>
            <a:noFill/>
          </a:ln>
        </p:spPr>
      </p:pic>
      <p:sp>
        <p:nvSpPr>
          <p:cNvPr id="397" name="Google Shape;397;g10f7e746831_8_223"/>
          <p:cNvSpPr/>
          <p:nvPr/>
        </p:nvSpPr>
        <p:spPr>
          <a:xfrm>
            <a:off x="6908571" y="5937658"/>
            <a:ext cx="1062990" cy="14002"/>
          </a:xfrm>
          <a:custGeom>
            <a:avLst/>
            <a:gdLst/>
            <a:ahLst/>
            <a:cxnLst/>
            <a:rect l="l" t="t" r="r" b="b"/>
            <a:pathLst>
              <a:path w="571500" h="7620" extrusionOk="0">
                <a:moveTo>
                  <a:pt x="6096" y="0"/>
                </a:moveTo>
                <a:lnTo>
                  <a:pt x="0" y="0"/>
                </a:lnTo>
                <a:lnTo>
                  <a:pt x="0" y="7620"/>
                </a:lnTo>
                <a:lnTo>
                  <a:pt x="6096" y="7620"/>
                </a:lnTo>
                <a:lnTo>
                  <a:pt x="6096" y="0"/>
                </a:lnTo>
                <a:close/>
              </a:path>
              <a:path w="571500" h="7620" extrusionOk="0">
                <a:moveTo>
                  <a:pt x="50292" y="0"/>
                </a:moveTo>
                <a:lnTo>
                  <a:pt x="42672" y="0"/>
                </a:lnTo>
                <a:lnTo>
                  <a:pt x="42672" y="7620"/>
                </a:lnTo>
                <a:lnTo>
                  <a:pt x="50292" y="7620"/>
                </a:lnTo>
                <a:lnTo>
                  <a:pt x="50292" y="0"/>
                </a:lnTo>
                <a:close/>
              </a:path>
              <a:path w="571500" h="7620" extrusionOk="0">
                <a:moveTo>
                  <a:pt x="92964" y="0"/>
                </a:moveTo>
                <a:lnTo>
                  <a:pt x="86868" y="0"/>
                </a:lnTo>
                <a:lnTo>
                  <a:pt x="86868" y="7620"/>
                </a:lnTo>
                <a:lnTo>
                  <a:pt x="92964" y="7620"/>
                </a:lnTo>
                <a:lnTo>
                  <a:pt x="92964" y="0"/>
                </a:lnTo>
                <a:close/>
              </a:path>
              <a:path w="571500" h="7620" extrusionOk="0">
                <a:moveTo>
                  <a:pt x="137160" y="0"/>
                </a:moveTo>
                <a:lnTo>
                  <a:pt x="129540" y="0"/>
                </a:lnTo>
                <a:lnTo>
                  <a:pt x="129540" y="7620"/>
                </a:lnTo>
                <a:lnTo>
                  <a:pt x="137160" y="7620"/>
                </a:lnTo>
                <a:lnTo>
                  <a:pt x="137160" y="0"/>
                </a:lnTo>
                <a:close/>
              </a:path>
              <a:path w="571500" h="7620" extrusionOk="0">
                <a:moveTo>
                  <a:pt x="179832" y="0"/>
                </a:moveTo>
                <a:lnTo>
                  <a:pt x="173736" y="0"/>
                </a:lnTo>
                <a:lnTo>
                  <a:pt x="173736" y="7620"/>
                </a:lnTo>
                <a:lnTo>
                  <a:pt x="179832" y="7620"/>
                </a:lnTo>
                <a:lnTo>
                  <a:pt x="179832" y="0"/>
                </a:lnTo>
                <a:close/>
              </a:path>
              <a:path w="571500" h="7620" extrusionOk="0">
                <a:moveTo>
                  <a:pt x="224028" y="0"/>
                </a:moveTo>
                <a:lnTo>
                  <a:pt x="216408" y="0"/>
                </a:lnTo>
                <a:lnTo>
                  <a:pt x="216408" y="7620"/>
                </a:lnTo>
                <a:lnTo>
                  <a:pt x="224028" y="7620"/>
                </a:lnTo>
                <a:lnTo>
                  <a:pt x="224028" y="0"/>
                </a:lnTo>
                <a:close/>
              </a:path>
              <a:path w="571500" h="7620" extrusionOk="0">
                <a:moveTo>
                  <a:pt x="268224" y="0"/>
                </a:moveTo>
                <a:lnTo>
                  <a:pt x="260604" y="0"/>
                </a:lnTo>
                <a:lnTo>
                  <a:pt x="260604" y="7620"/>
                </a:lnTo>
                <a:lnTo>
                  <a:pt x="268224" y="7620"/>
                </a:lnTo>
                <a:lnTo>
                  <a:pt x="268224" y="0"/>
                </a:lnTo>
                <a:close/>
              </a:path>
              <a:path w="571500" h="7620" extrusionOk="0">
                <a:moveTo>
                  <a:pt x="310896" y="0"/>
                </a:moveTo>
                <a:lnTo>
                  <a:pt x="303276" y="0"/>
                </a:lnTo>
                <a:lnTo>
                  <a:pt x="303276" y="7620"/>
                </a:lnTo>
                <a:lnTo>
                  <a:pt x="310896" y="7620"/>
                </a:lnTo>
                <a:lnTo>
                  <a:pt x="310896" y="0"/>
                </a:lnTo>
                <a:close/>
              </a:path>
              <a:path w="571500" h="7620" extrusionOk="0">
                <a:moveTo>
                  <a:pt x="355092" y="0"/>
                </a:moveTo>
                <a:lnTo>
                  <a:pt x="347472" y="0"/>
                </a:lnTo>
                <a:lnTo>
                  <a:pt x="347472" y="7620"/>
                </a:lnTo>
                <a:lnTo>
                  <a:pt x="355092" y="7620"/>
                </a:lnTo>
                <a:lnTo>
                  <a:pt x="355092" y="0"/>
                </a:lnTo>
                <a:close/>
              </a:path>
              <a:path w="571500" h="7620" extrusionOk="0">
                <a:moveTo>
                  <a:pt x="397764" y="0"/>
                </a:moveTo>
                <a:lnTo>
                  <a:pt x="390144" y="0"/>
                </a:lnTo>
                <a:lnTo>
                  <a:pt x="390144" y="7620"/>
                </a:lnTo>
                <a:lnTo>
                  <a:pt x="397764" y="7620"/>
                </a:lnTo>
                <a:lnTo>
                  <a:pt x="397764" y="0"/>
                </a:lnTo>
                <a:close/>
              </a:path>
              <a:path w="571500" h="7620" extrusionOk="0">
                <a:moveTo>
                  <a:pt x="441960" y="0"/>
                </a:moveTo>
                <a:lnTo>
                  <a:pt x="434340" y="0"/>
                </a:lnTo>
                <a:lnTo>
                  <a:pt x="434340" y="7620"/>
                </a:lnTo>
                <a:lnTo>
                  <a:pt x="441960" y="7620"/>
                </a:lnTo>
                <a:lnTo>
                  <a:pt x="441960" y="0"/>
                </a:lnTo>
                <a:close/>
              </a:path>
              <a:path w="571500" h="7620" extrusionOk="0">
                <a:moveTo>
                  <a:pt x="484632" y="0"/>
                </a:moveTo>
                <a:lnTo>
                  <a:pt x="477012" y="0"/>
                </a:lnTo>
                <a:lnTo>
                  <a:pt x="477012" y="7620"/>
                </a:lnTo>
                <a:lnTo>
                  <a:pt x="484632" y="7620"/>
                </a:lnTo>
                <a:lnTo>
                  <a:pt x="484632" y="0"/>
                </a:lnTo>
                <a:close/>
              </a:path>
              <a:path w="571500" h="7620" extrusionOk="0">
                <a:moveTo>
                  <a:pt x="528828" y="0"/>
                </a:moveTo>
                <a:lnTo>
                  <a:pt x="521208" y="0"/>
                </a:lnTo>
                <a:lnTo>
                  <a:pt x="521208" y="7620"/>
                </a:lnTo>
                <a:lnTo>
                  <a:pt x="528828" y="7620"/>
                </a:lnTo>
                <a:lnTo>
                  <a:pt x="528828" y="0"/>
                </a:lnTo>
                <a:close/>
              </a:path>
              <a:path w="571500" h="7620" extrusionOk="0">
                <a:moveTo>
                  <a:pt x="571500" y="0"/>
                </a:moveTo>
                <a:lnTo>
                  <a:pt x="563880" y="0"/>
                </a:lnTo>
                <a:lnTo>
                  <a:pt x="563880" y="7620"/>
                </a:lnTo>
                <a:lnTo>
                  <a:pt x="571500" y="7620"/>
                </a:lnTo>
                <a:lnTo>
                  <a:pt x="57150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398" name="Google Shape;398;g10f7e746831_8_223"/>
          <p:cNvSpPr/>
          <p:nvPr/>
        </p:nvSpPr>
        <p:spPr>
          <a:xfrm>
            <a:off x="9009385" y="5937658"/>
            <a:ext cx="2279523" cy="14002"/>
          </a:xfrm>
          <a:custGeom>
            <a:avLst/>
            <a:gdLst/>
            <a:ahLst/>
            <a:cxnLst/>
            <a:rect l="l" t="t" r="r" b="b"/>
            <a:pathLst>
              <a:path w="1225550" h="7620" extrusionOk="0">
                <a:moveTo>
                  <a:pt x="7620" y="0"/>
                </a:moveTo>
                <a:lnTo>
                  <a:pt x="0" y="0"/>
                </a:lnTo>
                <a:lnTo>
                  <a:pt x="0" y="7620"/>
                </a:lnTo>
                <a:lnTo>
                  <a:pt x="7620" y="7620"/>
                </a:lnTo>
                <a:lnTo>
                  <a:pt x="7620" y="0"/>
                </a:lnTo>
                <a:close/>
              </a:path>
              <a:path w="1225550" h="7620" extrusionOk="0">
                <a:moveTo>
                  <a:pt x="51816" y="0"/>
                </a:moveTo>
                <a:lnTo>
                  <a:pt x="44196" y="0"/>
                </a:lnTo>
                <a:lnTo>
                  <a:pt x="44196" y="7620"/>
                </a:lnTo>
                <a:lnTo>
                  <a:pt x="51816" y="7620"/>
                </a:lnTo>
                <a:lnTo>
                  <a:pt x="51816" y="0"/>
                </a:lnTo>
                <a:close/>
              </a:path>
              <a:path w="1225550" h="7620" extrusionOk="0">
                <a:moveTo>
                  <a:pt x="94488" y="0"/>
                </a:moveTo>
                <a:lnTo>
                  <a:pt x="86868" y="0"/>
                </a:lnTo>
                <a:lnTo>
                  <a:pt x="86868" y="7620"/>
                </a:lnTo>
                <a:lnTo>
                  <a:pt x="94488" y="7620"/>
                </a:lnTo>
                <a:lnTo>
                  <a:pt x="94488" y="0"/>
                </a:lnTo>
                <a:close/>
              </a:path>
              <a:path w="1225550" h="7620" extrusionOk="0">
                <a:moveTo>
                  <a:pt x="138684" y="0"/>
                </a:moveTo>
                <a:lnTo>
                  <a:pt x="131064" y="0"/>
                </a:lnTo>
                <a:lnTo>
                  <a:pt x="131064" y="7620"/>
                </a:lnTo>
                <a:lnTo>
                  <a:pt x="138684" y="7620"/>
                </a:lnTo>
                <a:lnTo>
                  <a:pt x="138684" y="0"/>
                </a:lnTo>
                <a:close/>
              </a:path>
              <a:path w="1225550" h="7620" extrusionOk="0">
                <a:moveTo>
                  <a:pt x="181356" y="0"/>
                </a:moveTo>
                <a:lnTo>
                  <a:pt x="175260" y="0"/>
                </a:lnTo>
                <a:lnTo>
                  <a:pt x="175260" y="7620"/>
                </a:lnTo>
                <a:lnTo>
                  <a:pt x="181356" y="7620"/>
                </a:lnTo>
                <a:lnTo>
                  <a:pt x="181356" y="0"/>
                </a:lnTo>
                <a:close/>
              </a:path>
              <a:path w="1225550" h="7620" extrusionOk="0">
                <a:moveTo>
                  <a:pt x="225552" y="0"/>
                </a:moveTo>
                <a:lnTo>
                  <a:pt x="217932" y="0"/>
                </a:lnTo>
                <a:lnTo>
                  <a:pt x="217932" y="7620"/>
                </a:lnTo>
                <a:lnTo>
                  <a:pt x="225552" y="7620"/>
                </a:lnTo>
                <a:lnTo>
                  <a:pt x="225552" y="0"/>
                </a:lnTo>
                <a:close/>
              </a:path>
              <a:path w="1225550" h="7620" extrusionOk="0">
                <a:moveTo>
                  <a:pt x="268224" y="0"/>
                </a:moveTo>
                <a:lnTo>
                  <a:pt x="262128" y="0"/>
                </a:lnTo>
                <a:lnTo>
                  <a:pt x="262128" y="7620"/>
                </a:lnTo>
                <a:lnTo>
                  <a:pt x="268224" y="7620"/>
                </a:lnTo>
                <a:lnTo>
                  <a:pt x="268224" y="0"/>
                </a:lnTo>
                <a:close/>
              </a:path>
              <a:path w="1225550" h="7620" extrusionOk="0">
                <a:moveTo>
                  <a:pt x="312420" y="0"/>
                </a:moveTo>
                <a:lnTo>
                  <a:pt x="304800" y="0"/>
                </a:lnTo>
                <a:lnTo>
                  <a:pt x="304800" y="7620"/>
                </a:lnTo>
                <a:lnTo>
                  <a:pt x="312420" y="7620"/>
                </a:lnTo>
                <a:lnTo>
                  <a:pt x="312420" y="0"/>
                </a:lnTo>
                <a:close/>
              </a:path>
              <a:path w="1225550" h="7620" extrusionOk="0">
                <a:moveTo>
                  <a:pt x="355092" y="0"/>
                </a:moveTo>
                <a:lnTo>
                  <a:pt x="348996" y="0"/>
                </a:lnTo>
                <a:lnTo>
                  <a:pt x="348996" y="7620"/>
                </a:lnTo>
                <a:lnTo>
                  <a:pt x="355092" y="7620"/>
                </a:lnTo>
                <a:lnTo>
                  <a:pt x="355092" y="0"/>
                </a:lnTo>
                <a:close/>
              </a:path>
              <a:path w="1225550" h="7620" extrusionOk="0">
                <a:moveTo>
                  <a:pt x="399288" y="0"/>
                </a:moveTo>
                <a:lnTo>
                  <a:pt x="391668" y="0"/>
                </a:lnTo>
                <a:lnTo>
                  <a:pt x="391668" y="7620"/>
                </a:lnTo>
                <a:lnTo>
                  <a:pt x="399288" y="7620"/>
                </a:lnTo>
                <a:lnTo>
                  <a:pt x="399288" y="0"/>
                </a:lnTo>
                <a:close/>
              </a:path>
              <a:path w="1225550" h="7620" extrusionOk="0">
                <a:moveTo>
                  <a:pt x="441960" y="0"/>
                </a:moveTo>
                <a:lnTo>
                  <a:pt x="435864" y="0"/>
                </a:lnTo>
                <a:lnTo>
                  <a:pt x="435864" y="7620"/>
                </a:lnTo>
                <a:lnTo>
                  <a:pt x="441960" y="7620"/>
                </a:lnTo>
                <a:lnTo>
                  <a:pt x="441960" y="0"/>
                </a:lnTo>
                <a:close/>
              </a:path>
              <a:path w="1225550" h="7620" extrusionOk="0">
                <a:moveTo>
                  <a:pt x="486156" y="0"/>
                </a:moveTo>
                <a:lnTo>
                  <a:pt x="478536" y="0"/>
                </a:lnTo>
                <a:lnTo>
                  <a:pt x="478536" y="7620"/>
                </a:lnTo>
                <a:lnTo>
                  <a:pt x="486156" y="7620"/>
                </a:lnTo>
                <a:lnTo>
                  <a:pt x="486156" y="0"/>
                </a:lnTo>
                <a:close/>
              </a:path>
              <a:path w="1225550" h="7620" extrusionOk="0">
                <a:moveTo>
                  <a:pt x="530352" y="0"/>
                </a:moveTo>
                <a:lnTo>
                  <a:pt x="522732" y="0"/>
                </a:lnTo>
                <a:lnTo>
                  <a:pt x="522732" y="7620"/>
                </a:lnTo>
                <a:lnTo>
                  <a:pt x="530352" y="7620"/>
                </a:lnTo>
                <a:lnTo>
                  <a:pt x="530352" y="0"/>
                </a:lnTo>
                <a:close/>
              </a:path>
              <a:path w="1225550" h="7620" extrusionOk="0">
                <a:moveTo>
                  <a:pt x="573024" y="0"/>
                </a:moveTo>
                <a:lnTo>
                  <a:pt x="565404" y="0"/>
                </a:lnTo>
                <a:lnTo>
                  <a:pt x="565404" y="7620"/>
                </a:lnTo>
                <a:lnTo>
                  <a:pt x="573024" y="7620"/>
                </a:lnTo>
                <a:lnTo>
                  <a:pt x="573024" y="0"/>
                </a:lnTo>
                <a:close/>
              </a:path>
              <a:path w="1225550" h="7620" extrusionOk="0">
                <a:moveTo>
                  <a:pt x="617220" y="0"/>
                </a:moveTo>
                <a:lnTo>
                  <a:pt x="609600" y="0"/>
                </a:lnTo>
                <a:lnTo>
                  <a:pt x="609600" y="7620"/>
                </a:lnTo>
                <a:lnTo>
                  <a:pt x="617220" y="7620"/>
                </a:lnTo>
                <a:lnTo>
                  <a:pt x="617220" y="0"/>
                </a:lnTo>
                <a:close/>
              </a:path>
              <a:path w="1225550" h="7620" extrusionOk="0">
                <a:moveTo>
                  <a:pt x="659892" y="0"/>
                </a:moveTo>
                <a:lnTo>
                  <a:pt x="652272" y="0"/>
                </a:lnTo>
                <a:lnTo>
                  <a:pt x="652272" y="7620"/>
                </a:lnTo>
                <a:lnTo>
                  <a:pt x="659892" y="7620"/>
                </a:lnTo>
                <a:lnTo>
                  <a:pt x="659892" y="0"/>
                </a:lnTo>
                <a:close/>
              </a:path>
              <a:path w="1225550" h="7620" extrusionOk="0">
                <a:moveTo>
                  <a:pt x="704088" y="0"/>
                </a:moveTo>
                <a:lnTo>
                  <a:pt x="696468" y="0"/>
                </a:lnTo>
                <a:lnTo>
                  <a:pt x="696468" y="7620"/>
                </a:lnTo>
                <a:lnTo>
                  <a:pt x="704088" y="7620"/>
                </a:lnTo>
                <a:lnTo>
                  <a:pt x="704088" y="0"/>
                </a:lnTo>
                <a:close/>
              </a:path>
              <a:path w="1225550" h="7620" extrusionOk="0">
                <a:moveTo>
                  <a:pt x="746760" y="0"/>
                </a:moveTo>
                <a:lnTo>
                  <a:pt x="739140" y="0"/>
                </a:lnTo>
                <a:lnTo>
                  <a:pt x="739140" y="7620"/>
                </a:lnTo>
                <a:lnTo>
                  <a:pt x="746760" y="7620"/>
                </a:lnTo>
                <a:lnTo>
                  <a:pt x="746760" y="0"/>
                </a:lnTo>
                <a:close/>
              </a:path>
              <a:path w="1225550" h="7620" extrusionOk="0">
                <a:moveTo>
                  <a:pt x="790956" y="0"/>
                </a:moveTo>
                <a:lnTo>
                  <a:pt x="783336" y="0"/>
                </a:lnTo>
                <a:lnTo>
                  <a:pt x="783336" y="7620"/>
                </a:lnTo>
                <a:lnTo>
                  <a:pt x="790956" y="7620"/>
                </a:lnTo>
                <a:lnTo>
                  <a:pt x="790956" y="0"/>
                </a:lnTo>
                <a:close/>
              </a:path>
              <a:path w="1225550" h="7620" extrusionOk="0">
                <a:moveTo>
                  <a:pt x="833628" y="0"/>
                </a:moveTo>
                <a:lnTo>
                  <a:pt x="827532" y="0"/>
                </a:lnTo>
                <a:lnTo>
                  <a:pt x="827532" y="7620"/>
                </a:lnTo>
                <a:lnTo>
                  <a:pt x="833628" y="7620"/>
                </a:lnTo>
                <a:lnTo>
                  <a:pt x="833628" y="0"/>
                </a:lnTo>
                <a:close/>
              </a:path>
              <a:path w="1225550" h="7620" extrusionOk="0">
                <a:moveTo>
                  <a:pt x="877824" y="0"/>
                </a:moveTo>
                <a:lnTo>
                  <a:pt x="870204" y="0"/>
                </a:lnTo>
                <a:lnTo>
                  <a:pt x="870204" y="7620"/>
                </a:lnTo>
                <a:lnTo>
                  <a:pt x="877824" y="7620"/>
                </a:lnTo>
                <a:lnTo>
                  <a:pt x="877824" y="0"/>
                </a:lnTo>
                <a:close/>
              </a:path>
              <a:path w="1225550" h="7620" extrusionOk="0">
                <a:moveTo>
                  <a:pt x="920496" y="0"/>
                </a:moveTo>
                <a:lnTo>
                  <a:pt x="914400" y="0"/>
                </a:lnTo>
                <a:lnTo>
                  <a:pt x="914400" y="7620"/>
                </a:lnTo>
                <a:lnTo>
                  <a:pt x="920496" y="7620"/>
                </a:lnTo>
                <a:lnTo>
                  <a:pt x="920496" y="0"/>
                </a:lnTo>
                <a:close/>
              </a:path>
              <a:path w="1225550" h="7620" extrusionOk="0">
                <a:moveTo>
                  <a:pt x="964692" y="0"/>
                </a:moveTo>
                <a:lnTo>
                  <a:pt x="957072" y="0"/>
                </a:lnTo>
                <a:lnTo>
                  <a:pt x="957072" y="7620"/>
                </a:lnTo>
                <a:lnTo>
                  <a:pt x="964692" y="7620"/>
                </a:lnTo>
                <a:lnTo>
                  <a:pt x="964692" y="0"/>
                </a:lnTo>
                <a:close/>
              </a:path>
              <a:path w="1225550" h="7620" extrusionOk="0">
                <a:moveTo>
                  <a:pt x="1007364" y="0"/>
                </a:moveTo>
                <a:lnTo>
                  <a:pt x="1001268" y="0"/>
                </a:lnTo>
                <a:lnTo>
                  <a:pt x="1001268" y="7620"/>
                </a:lnTo>
                <a:lnTo>
                  <a:pt x="1007364" y="7620"/>
                </a:lnTo>
                <a:lnTo>
                  <a:pt x="1007364" y="0"/>
                </a:lnTo>
                <a:close/>
              </a:path>
              <a:path w="1225550" h="7620" extrusionOk="0">
                <a:moveTo>
                  <a:pt x="1051560" y="0"/>
                </a:moveTo>
                <a:lnTo>
                  <a:pt x="1043940" y="0"/>
                </a:lnTo>
                <a:lnTo>
                  <a:pt x="1043940" y="7620"/>
                </a:lnTo>
                <a:lnTo>
                  <a:pt x="1051560" y="7620"/>
                </a:lnTo>
                <a:lnTo>
                  <a:pt x="1051560" y="0"/>
                </a:lnTo>
                <a:close/>
              </a:path>
              <a:path w="1225550" h="7620" extrusionOk="0">
                <a:moveTo>
                  <a:pt x="1094232" y="0"/>
                </a:moveTo>
                <a:lnTo>
                  <a:pt x="1088136" y="0"/>
                </a:lnTo>
                <a:lnTo>
                  <a:pt x="1088136" y="7620"/>
                </a:lnTo>
                <a:lnTo>
                  <a:pt x="1094232" y="7620"/>
                </a:lnTo>
                <a:lnTo>
                  <a:pt x="1094232" y="0"/>
                </a:lnTo>
                <a:close/>
              </a:path>
              <a:path w="1225550" h="7620" extrusionOk="0">
                <a:moveTo>
                  <a:pt x="1138428" y="0"/>
                </a:moveTo>
                <a:lnTo>
                  <a:pt x="1130808" y="0"/>
                </a:lnTo>
                <a:lnTo>
                  <a:pt x="1130808" y="7620"/>
                </a:lnTo>
                <a:lnTo>
                  <a:pt x="1138428" y="7620"/>
                </a:lnTo>
                <a:lnTo>
                  <a:pt x="1138428" y="0"/>
                </a:lnTo>
                <a:close/>
              </a:path>
              <a:path w="1225550" h="7620" extrusionOk="0">
                <a:moveTo>
                  <a:pt x="1182624" y="0"/>
                </a:moveTo>
                <a:lnTo>
                  <a:pt x="1175004" y="0"/>
                </a:lnTo>
                <a:lnTo>
                  <a:pt x="1175004" y="7620"/>
                </a:lnTo>
                <a:lnTo>
                  <a:pt x="1182624" y="7620"/>
                </a:lnTo>
                <a:lnTo>
                  <a:pt x="1182624" y="0"/>
                </a:lnTo>
                <a:close/>
              </a:path>
              <a:path w="1225550" h="7620" extrusionOk="0">
                <a:moveTo>
                  <a:pt x="1225296" y="0"/>
                </a:moveTo>
                <a:lnTo>
                  <a:pt x="1217676" y="0"/>
                </a:lnTo>
                <a:lnTo>
                  <a:pt x="1217676" y="7620"/>
                </a:lnTo>
                <a:lnTo>
                  <a:pt x="1225296" y="7620"/>
                </a:lnTo>
                <a:lnTo>
                  <a:pt x="12252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399" name="Google Shape;399;g10f7e746831_8_223"/>
          <p:cNvPicPr preferRelativeResize="0"/>
          <p:nvPr/>
        </p:nvPicPr>
        <p:blipFill rotWithShape="1">
          <a:blip r:embed="rId24">
            <a:alphaModFix/>
          </a:blip>
          <a:srcRect/>
          <a:stretch/>
        </p:blipFill>
        <p:spPr>
          <a:xfrm>
            <a:off x="6483303" y="5876059"/>
            <a:ext cx="280676" cy="125997"/>
          </a:xfrm>
          <a:prstGeom prst="rect">
            <a:avLst/>
          </a:prstGeom>
          <a:noFill/>
          <a:ln>
            <a:noFill/>
          </a:ln>
        </p:spPr>
      </p:pic>
      <p:sp>
        <p:nvSpPr>
          <p:cNvPr id="400" name="Google Shape;400;g10f7e746831_8_223"/>
          <p:cNvSpPr/>
          <p:nvPr/>
        </p:nvSpPr>
        <p:spPr>
          <a:xfrm>
            <a:off x="6908571" y="5097675"/>
            <a:ext cx="1062990" cy="14002"/>
          </a:xfrm>
          <a:custGeom>
            <a:avLst/>
            <a:gdLst/>
            <a:ahLst/>
            <a:cxnLst/>
            <a:rect l="l" t="t" r="r" b="b"/>
            <a:pathLst>
              <a:path w="571500" h="7620" extrusionOk="0">
                <a:moveTo>
                  <a:pt x="6096" y="0"/>
                </a:moveTo>
                <a:lnTo>
                  <a:pt x="0" y="0"/>
                </a:lnTo>
                <a:lnTo>
                  <a:pt x="0" y="7620"/>
                </a:lnTo>
                <a:lnTo>
                  <a:pt x="6096" y="7620"/>
                </a:lnTo>
                <a:lnTo>
                  <a:pt x="6096" y="0"/>
                </a:lnTo>
                <a:close/>
              </a:path>
              <a:path w="571500" h="7620" extrusionOk="0">
                <a:moveTo>
                  <a:pt x="50292" y="0"/>
                </a:moveTo>
                <a:lnTo>
                  <a:pt x="42672" y="0"/>
                </a:lnTo>
                <a:lnTo>
                  <a:pt x="42672" y="7620"/>
                </a:lnTo>
                <a:lnTo>
                  <a:pt x="50292" y="7620"/>
                </a:lnTo>
                <a:lnTo>
                  <a:pt x="50292" y="0"/>
                </a:lnTo>
                <a:close/>
              </a:path>
              <a:path w="571500" h="7620" extrusionOk="0">
                <a:moveTo>
                  <a:pt x="92964" y="0"/>
                </a:moveTo>
                <a:lnTo>
                  <a:pt x="86868" y="0"/>
                </a:lnTo>
                <a:lnTo>
                  <a:pt x="86868" y="7620"/>
                </a:lnTo>
                <a:lnTo>
                  <a:pt x="92964" y="7620"/>
                </a:lnTo>
                <a:lnTo>
                  <a:pt x="92964" y="0"/>
                </a:lnTo>
                <a:close/>
              </a:path>
              <a:path w="571500" h="7620" extrusionOk="0">
                <a:moveTo>
                  <a:pt x="137160" y="0"/>
                </a:moveTo>
                <a:lnTo>
                  <a:pt x="129540" y="0"/>
                </a:lnTo>
                <a:lnTo>
                  <a:pt x="129540" y="7620"/>
                </a:lnTo>
                <a:lnTo>
                  <a:pt x="137160" y="7620"/>
                </a:lnTo>
                <a:lnTo>
                  <a:pt x="137160" y="0"/>
                </a:lnTo>
                <a:close/>
              </a:path>
              <a:path w="571500" h="7620" extrusionOk="0">
                <a:moveTo>
                  <a:pt x="179832" y="0"/>
                </a:moveTo>
                <a:lnTo>
                  <a:pt x="173736" y="0"/>
                </a:lnTo>
                <a:lnTo>
                  <a:pt x="173736" y="7620"/>
                </a:lnTo>
                <a:lnTo>
                  <a:pt x="179832" y="7620"/>
                </a:lnTo>
                <a:lnTo>
                  <a:pt x="179832" y="0"/>
                </a:lnTo>
                <a:close/>
              </a:path>
              <a:path w="571500" h="7620" extrusionOk="0">
                <a:moveTo>
                  <a:pt x="224028" y="0"/>
                </a:moveTo>
                <a:lnTo>
                  <a:pt x="216408" y="0"/>
                </a:lnTo>
                <a:lnTo>
                  <a:pt x="216408" y="7620"/>
                </a:lnTo>
                <a:lnTo>
                  <a:pt x="224028" y="7620"/>
                </a:lnTo>
                <a:lnTo>
                  <a:pt x="224028" y="0"/>
                </a:lnTo>
                <a:close/>
              </a:path>
              <a:path w="571500" h="7620" extrusionOk="0">
                <a:moveTo>
                  <a:pt x="268224" y="0"/>
                </a:moveTo>
                <a:lnTo>
                  <a:pt x="260604" y="0"/>
                </a:lnTo>
                <a:lnTo>
                  <a:pt x="260604" y="7620"/>
                </a:lnTo>
                <a:lnTo>
                  <a:pt x="268224" y="7620"/>
                </a:lnTo>
                <a:lnTo>
                  <a:pt x="268224" y="0"/>
                </a:lnTo>
                <a:close/>
              </a:path>
              <a:path w="571500" h="7620" extrusionOk="0">
                <a:moveTo>
                  <a:pt x="310896" y="0"/>
                </a:moveTo>
                <a:lnTo>
                  <a:pt x="303276" y="0"/>
                </a:lnTo>
                <a:lnTo>
                  <a:pt x="303276" y="7620"/>
                </a:lnTo>
                <a:lnTo>
                  <a:pt x="310896" y="7620"/>
                </a:lnTo>
                <a:lnTo>
                  <a:pt x="310896" y="0"/>
                </a:lnTo>
                <a:close/>
              </a:path>
              <a:path w="571500" h="7620" extrusionOk="0">
                <a:moveTo>
                  <a:pt x="355092" y="0"/>
                </a:moveTo>
                <a:lnTo>
                  <a:pt x="347472" y="0"/>
                </a:lnTo>
                <a:lnTo>
                  <a:pt x="347472" y="7620"/>
                </a:lnTo>
                <a:lnTo>
                  <a:pt x="355092" y="7620"/>
                </a:lnTo>
                <a:lnTo>
                  <a:pt x="355092" y="0"/>
                </a:lnTo>
                <a:close/>
              </a:path>
              <a:path w="571500" h="7620" extrusionOk="0">
                <a:moveTo>
                  <a:pt x="397764" y="0"/>
                </a:moveTo>
                <a:lnTo>
                  <a:pt x="390144" y="0"/>
                </a:lnTo>
                <a:lnTo>
                  <a:pt x="390144" y="7620"/>
                </a:lnTo>
                <a:lnTo>
                  <a:pt x="397764" y="7620"/>
                </a:lnTo>
                <a:lnTo>
                  <a:pt x="397764" y="0"/>
                </a:lnTo>
                <a:close/>
              </a:path>
              <a:path w="571500" h="7620" extrusionOk="0">
                <a:moveTo>
                  <a:pt x="441960" y="0"/>
                </a:moveTo>
                <a:lnTo>
                  <a:pt x="434340" y="0"/>
                </a:lnTo>
                <a:lnTo>
                  <a:pt x="434340" y="7620"/>
                </a:lnTo>
                <a:lnTo>
                  <a:pt x="441960" y="7620"/>
                </a:lnTo>
                <a:lnTo>
                  <a:pt x="441960" y="0"/>
                </a:lnTo>
                <a:close/>
              </a:path>
              <a:path w="571500" h="7620" extrusionOk="0">
                <a:moveTo>
                  <a:pt x="484632" y="0"/>
                </a:moveTo>
                <a:lnTo>
                  <a:pt x="477012" y="0"/>
                </a:lnTo>
                <a:lnTo>
                  <a:pt x="477012" y="7620"/>
                </a:lnTo>
                <a:lnTo>
                  <a:pt x="484632" y="7620"/>
                </a:lnTo>
                <a:lnTo>
                  <a:pt x="484632" y="0"/>
                </a:lnTo>
                <a:close/>
              </a:path>
              <a:path w="571500" h="7620" extrusionOk="0">
                <a:moveTo>
                  <a:pt x="528828" y="0"/>
                </a:moveTo>
                <a:lnTo>
                  <a:pt x="521208" y="0"/>
                </a:lnTo>
                <a:lnTo>
                  <a:pt x="521208" y="7620"/>
                </a:lnTo>
                <a:lnTo>
                  <a:pt x="528828" y="7620"/>
                </a:lnTo>
                <a:lnTo>
                  <a:pt x="528828" y="0"/>
                </a:lnTo>
                <a:close/>
              </a:path>
              <a:path w="571500" h="7620" extrusionOk="0">
                <a:moveTo>
                  <a:pt x="571500" y="0"/>
                </a:moveTo>
                <a:lnTo>
                  <a:pt x="563880" y="0"/>
                </a:lnTo>
                <a:lnTo>
                  <a:pt x="563880" y="7620"/>
                </a:lnTo>
                <a:lnTo>
                  <a:pt x="571500" y="7620"/>
                </a:lnTo>
                <a:lnTo>
                  <a:pt x="57150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01" name="Google Shape;401;g10f7e746831_8_223"/>
          <p:cNvSpPr/>
          <p:nvPr/>
        </p:nvSpPr>
        <p:spPr>
          <a:xfrm>
            <a:off x="9009385" y="5097675"/>
            <a:ext cx="2279523" cy="14002"/>
          </a:xfrm>
          <a:custGeom>
            <a:avLst/>
            <a:gdLst/>
            <a:ahLst/>
            <a:cxnLst/>
            <a:rect l="l" t="t" r="r" b="b"/>
            <a:pathLst>
              <a:path w="1225550" h="7620" extrusionOk="0">
                <a:moveTo>
                  <a:pt x="7620" y="0"/>
                </a:moveTo>
                <a:lnTo>
                  <a:pt x="0" y="0"/>
                </a:lnTo>
                <a:lnTo>
                  <a:pt x="0" y="7620"/>
                </a:lnTo>
                <a:lnTo>
                  <a:pt x="7620" y="7620"/>
                </a:lnTo>
                <a:lnTo>
                  <a:pt x="7620" y="0"/>
                </a:lnTo>
                <a:close/>
              </a:path>
              <a:path w="1225550" h="7620" extrusionOk="0">
                <a:moveTo>
                  <a:pt x="51816" y="0"/>
                </a:moveTo>
                <a:lnTo>
                  <a:pt x="44196" y="0"/>
                </a:lnTo>
                <a:lnTo>
                  <a:pt x="44196" y="7620"/>
                </a:lnTo>
                <a:lnTo>
                  <a:pt x="51816" y="7620"/>
                </a:lnTo>
                <a:lnTo>
                  <a:pt x="51816" y="0"/>
                </a:lnTo>
                <a:close/>
              </a:path>
              <a:path w="1225550" h="7620" extrusionOk="0">
                <a:moveTo>
                  <a:pt x="94488" y="0"/>
                </a:moveTo>
                <a:lnTo>
                  <a:pt x="86868" y="0"/>
                </a:lnTo>
                <a:lnTo>
                  <a:pt x="86868" y="7620"/>
                </a:lnTo>
                <a:lnTo>
                  <a:pt x="94488" y="7620"/>
                </a:lnTo>
                <a:lnTo>
                  <a:pt x="94488" y="0"/>
                </a:lnTo>
                <a:close/>
              </a:path>
              <a:path w="1225550" h="7620" extrusionOk="0">
                <a:moveTo>
                  <a:pt x="138684" y="0"/>
                </a:moveTo>
                <a:lnTo>
                  <a:pt x="131064" y="0"/>
                </a:lnTo>
                <a:lnTo>
                  <a:pt x="131064" y="7620"/>
                </a:lnTo>
                <a:lnTo>
                  <a:pt x="138684" y="7620"/>
                </a:lnTo>
                <a:lnTo>
                  <a:pt x="138684" y="0"/>
                </a:lnTo>
                <a:close/>
              </a:path>
              <a:path w="1225550" h="7620" extrusionOk="0">
                <a:moveTo>
                  <a:pt x="181356" y="0"/>
                </a:moveTo>
                <a:lnTo>
                  <a:pt x="175260" y="0"/>
                </a:lnTo>
                <a:lnTo>
                  <a:pt x="175260" y="7620"/>
                </a:lnTo>
                <a:lnTo>
                  <a:pt x="181356" y="7620"/>
                </a:lnTo>
                <a:lnTo>
                  <a:pt x="181356" y="0"/>
                </a:lnTo>
                <a:close/>
              </a:path>
              <a:path w="1225550" h="7620" extrusionOk="0">
                <a:moveTo>
                  <a:pt x="225552" y="0"/>
                </a:moveTo>
                <a:lnTo>
                  <a:pt x="217932" y="0"/>
                </a:lnTo>
                <a:lnTo>
                  <a:pt x="217932" y="7620"/>
                </a:lnTo>
                <a:lnTo>
                  <a:pt x="225552" y="7620"/>
                </a:lnTo>
                <a:lnTo>
                  <a:pt x="225552" y="0"/>
                </a:lnTo>
                <a:close/>
              </a:path>
              <a:path w="1225550" h="7620" extrusionOk="0">
                <a:moveTo>
                  <a:pt x="268224" y="0"/>
                </a:moveTo>
                <a:lnTo>
                  <a:pt x="262128" y="0"/>
                </a:lnTo>
                <a:lnTo>
                  <a:pt x="262128" y="7620"/>
                </a:lnTo>
                <a:lnTo>
                  <a:pt x="268224" y="7620"/>
                </a:lnTo>
                <a:lnTo>
                  <a:pt x="268224" y="0"/>
                </a:lnTo>
                <a:close/>
              </a:path>
              <a:path w="1225550" h="7620" extrusionOk="0">
                <a:moveTo>
                  <a:pt x="312420" y="0"/>
                </a:moveTo>
                <a:lnTo>
                  <a:pt x="304800" y="0"/>
                </a:lnTo>
                <a:lnTo>
                  <a:pt x="304800" y="7620"/>
                </a:lnTo>
                <a:lnTo>
                  <a:pt x="312420" y="7620"/>
                </a:lnTo>
                <a:lnTo>
                  <a:pt x="312420" y="0"/>
                </a:lnTo>
                <a:close/>
              </a:path>
              <a:path w="1225550" h="7620" extrusionOk="0">
                <a:moveTo>
                  <a:pt x="355092" y="0"/>
                </a:moveTo>
                <a:lnTo>
                  <a:pt x="348996" y="0"/>
                </a:lnTo>
                <a:lnTo>
                  <a:pt x="348996" y="7620"/>
                </a:lnTo>
                <a:lnTo>
                  <a:pt x="355092" y="7620"/>
                </a:lnTo>
                <a:lnTo>
                  <a:pt x="355092" y="0"/>
                </a:lnTo>
                <a:close/>
              </a:path>
              <a:path w="1225550" h="7620" extrusionOk="0">
                <a:moveTo>
                  <a:pt x="399288" y="0"/>
                </a:moveTo>
                <a:lnTo>
                  <a:pt x="391668" y="0"/>
                </a:lnTo>
                <a:lnTo>
                  <a:pt x="391668" y="7620"/>
                </a:lnTo>
                <a:lnTo>
                  <a:pt x="399288" y="7620"/>
                </a:lnTo>
                <a:lnTo>
                  <a:pt x="399288" y="0"/>
                </a:lnTo>
                <a:close/>
              </a:path>
              <a:path w="1225550" h="7620" extrusionOk="0">
                <a:moveTo>
                  <a:pt x="441960" y="0"/>
                </a:moveTo>
                <a:lnTo>
                  <a:pt x="435864" y="0"/>
                </a:lnTo>
                <a:lnTo>
                  <a:pt x="435864" y="7620"/>
                </a:lnTo>
                <a:lnTo>
                  <a:pt x="441960" y="7620"/>
                </a:lnTo>
                <a:lnTo>
                  <a:pt x="441960" y="0"/>
                </a:lnTo>
                <a:close/>
              </a:path>
              <a:path w="1225550" h="7620" extrusionOk="0">
                <a:moveTo>
                  <a:pt x="486156" y="0"/>
                </a:moveTo>
                <a:lnTo>
                  <a:pt x="478536" y="0"/>
                </a:lnTo>
                <a:lnTo>
                  <a:pt x="478536" y="7620"/>
                </a:lnTo>
                <a:lnTo>
                  <a:pt x="486156" y="7620"/>
                </a:lnTo>
                <a:lnTo>
                  <a:pt x="486156" y="0"/>
                </a:lnTo>
                <a:close/>
              </a:path>
              <a:path w="1225550" h="7620" extrusionOk="0">
                <a:moveTo>
                  <a:pt x="530352" y="0"/>
                </a:moveTo>
                <a:lnTo>
                  <a:pt x="522732" y="0"/>
                </a:lnTo>
                <a:lnTo>
                  <a:pt x="522732" y="7620"/>
                </a:lnTo>
                <a:lnTo>
                  <a:pt x="530352" y="7620"/>
                </a:lnTo>
                <a:lnTo>
                  <a:pt x="530352" y="0"/>
                </a:lnTo>
                <a:close/>
              </a:path>
              <a:path w="1225550" h="7620" extrusionOk="0">
                <a:moveTo>
                  <a:pt x="573024" y="0"/>
                </a:moveTo>
                <a:lnTo>
                  <a:pt x="565404" y="0"/>
                </a:lnTo>
                <a:lnTo>
                  <a:pt x="565404" y="7620"/>
                </a:lnTo>
                <a:lnTo>
                  <a:pt x="573024" y="7620"/>
                </a:lnTo>
                <a:lnTo>
                  <a:pt x="573024" y="0"/>
                </a:lnTo>
                <a:close/>
              </a:path>
              <a:path w="1225550" h="7620" extrusionOk="0">
                <a:moveTo>
                  <a:pt x="617220" y="0"/>
                </a:moveTo>
                <a:lnTo>
                  <a:pt x="609600" y="0"/>
                </a:lnTo>
                <a:lnTo>
                  <a:pt x="609600" y="7620"/>
                </a:lnTo>
                <a:lnTo>
                  <a:pt x="617220" y="7620"/>
                </a:lnTo>
                <a:lnTo>
                  <a:pt x="617220" y="0"/>
                </a:lnTo>
                <a:close/>
              </a:path>
              <a:path w="1225550" h="7620" extrusionOk="0">
                <a:moveTo>
                  <a:pt x="659892" y="0"/>
                </a:moveTo>
                <a:lnTo>
                  <a:pt x="652272" y="0"/>
                </a:lnTo>
                <a:lnTo>
                  <a:pt x="652272" y="7620"/>
                </a:lnTo>
                <a:lnTo>
                  <a:pt x="659892" y="7620"/>
                </a:lnTo>
                <a:lnTo>
                  <a:pt x="659892" y="0"/>
                </a:lnTo>
                <a:close/>
              </a:path>
              <a:path w="1225550" h="7620" extrusionOk="0">
                <a:moveTo>
                  <a:pt x="704088" y="0"/>
                </a:moveTo>
                <a:lnTo>
                  <a:pt x="696468" y="0"/>
                </a:lnTo>
                <a:lnTo>
                  <a:pt x="696468" y="7620"/>
                </a:lnTo>
                <a:lnTo>
                  <a:pt x="704088" y="7620"/>
                </a:lnTo>
                <a:lnTo>
                  <a:pt x="704088" y="0"/>
                </a:lnTo>
                <a:close/>
              </a:path>
              <a:path w="1225550" h="7620" extrusionOk="0">
                <a:moveTo>
                  <a:pt x="746760" y="0"/>
                </a:moveTo>
                <a:lnTo>
                  <a:pt x="739140" y="0"/>
                </a:lnTo>
                <a:lnTo>
                  <a:pt x="739140" y="7620"/>
                </a:lnTo>
                <a:lnTo>
                  <a:pt x="746760" y="7620"/>
                </a:lnTo>
                <a:lnTo>
                  <a:pt x="746760" y="0"/>
                </a:lnTo>
                <a:close/>
              </a:path>
              <a:path w="1225550" h="7620" extrusionOk="0">
                <a:moveTo>
                  <a:pt x="790956" y="0"/>
                </a:moveTo>
                <a:lnTo>
                  <a:pt x="783336" y="0"/>
                </a:lnTo>
                <a:lnTo>
                  <a:pt x="783336" y="7620"/>
                </a:lnTo>
                <a:lnTo>
                  <a:pt x="790956" y="7620"/>
                </a:lnTo>
                <a:lnTo>
                  <a:pt x="790956" y="0"/>
                </a:lnTo>
                <a:close/>
              </a:path>
              <a:path w="1225550" h="7620" extrusionOk="0">
                <a:moveTo>
                  <a:pt x="833628" y="0"/>
                </a:moveTo>
                <a:lnTo>
                  <a:pt x="827532" y="0"/>
                </a:lnTo>
                <a:lnTo>
                  <a:pt x="827532" y="7620"/>
                </a:lnTo>
                <a:lnTo>
                  <a:pt x="833628" y="7620"/>
                </a:lnTo>
                <a:lnTo>
                  <a:pt x="833628" y="0"/>
                </a:lnTo>
                <a:close/>
              </a:path>
              <a:path w="1225550" h="7620" extrusionOk="0">
                <a:moveTo>
                  <a:pt x="877824" y="0"/>
                </a:moveTo>
                <a:lnTo>
                  <a:pt x="870204" y="0"/>
                </a:lnTo>
                <a:lnTo>
                  <a:pt x="870204" y="7620"/>
                </a:lnTo>
                <a:lnTo>
                  <a:pt x="877824" y="7620"/>
                </a:lnTo>
                <a:lnTo>
                  <a:pt x="877824" y="0"/>
                </a:lnTo>
                <a:close/>
              </a:path>
              <a:path w="1225550" h="7620" extrusionOk="0">
                <a:moveTo>
                  <a:pt x="920496" y="0"/>
                </a:moveTo>
                <a:lnTo>
                  <a:pt x="914400" y="0"/>
                </a:lnTo>
                <a:lnTo>
                  <a:pt x="914400" y="7620"/>
                </a:lnTo>
                <a:lnTo>
                  <a:pt x="920496" y="7620"/>
                </a:lnTo>
                <a:lnTo>
                  <a:pt x="920496" y="0"/>
                </a:lnTo>
                <a:close/>
              </a:path>
              <a:path w="1225550" h="7620" extrusionOk="0">
                <a:moveTo>
                  <a:pt x="964692" y="0"/>
                </a:moveTo>
                <a:lnTo>
                  <a:pt x="957072" y="0"/>
                </a:lnTo>
                <a:lnTo>
                  <a:pt x="957072" y="7620"/>
                </a:lnTo>
                <a:lnTo>
                  <a:pt x="964692" y="7620"/>
                </a:lnTo>
                <a:lnTo>
                  <a:pt x="964692" y="0"/>
                </a:lnTo>
                <a:close/>
              </a:path>
              <a:path w="1225550" h="7620" extrusionOk="0">
                <a:moveTo>
                  <a:pt x="1007364" y="0"/>
                </a:moveTo>
                <a:lnTo>
                  <a:pt x="1001268" y="0"/>
                </a:lnTo>
                <a:lnTo>
                  <a:pt x="1001268" y="7620"/>
                </a:lnTo>
                <a:lnTo>
                  <a:pt x="1007364" y="7620"/>
                </a:lnTo>
                <a:lnTo>
                  <a:pt x="1007364" y="0"/>
                </a:lnTo>
                <a:close/>
              </a:path>
              <a:path w="1225550" h="7620" extrusionOk="0">
                <a:moveTo>
                  <a:pt x="1051560" y="0"/>
                </a:moveTo>
                <a:lnTo>
                  <a:pt x="1043940" y="0"/>
                </a:lnTo>
                <a:lnTo>
                  <a:pt x="1043940" y="7620"/>
                </a:lnTo>
                <a:lnTo>
                  <a:pt x="1051560" y="7620"/>
                </a:lnTo>
                <a:lnTo>
                  <a:pt x="1051560" y="0"/>
                </a:lnTo>
                <a:close/>
              </a:path>
              <a:path w="1225550" h="7620" extrusionOk="0">
                <a:moveTo>
                  <a:pt x="1094232" y="0"/>
                </a:moveTo>
                <a:lnTo>
                  <a:pt x="1088136" y="0"/>
                </a:lnTo>
                <a:lnTo>
                  <a:pt x="1088136" y="7620"/>
                </a:lnTo>
                <a:lnTo>
                  <a:pt x="1094232" y="7620"/>
                </a:lnTo>
                <a:lnTo>
                  <a:pt x="1094232" y="0"/>
                </a:lnTo>
                <a:close/>
              </a:path>
              <a:path w="1225550" h="7620" extrusionOk="0">
                <a:moveTo>
                  <a:pt x="1138428" y="0"/>
                </a:moveTo>
                <a:lnTo>
                  <a:pt x="1130808" y="0"/>
                </a:lnTo>
                <a:lnTo>
                  <a:pt x="1130808" y="7620"/>
                </a:lnTo>
                <a:lnTo>
                  <a:pt x="1138428" y="7620"/>
                </a:lnTo>
                <a:lnTo>
                  <a:pt x="1138428" y="0"/>
                </a:lnTo>
                <a:close/>
              </a:path>
              <a:path w="1225550" h="7620" extrusionOk="0">
                <a:moveTo>
                  <a:pt x="1182624" y="0"/>
                </a:moveTo>
                <a:lnTo>
                  <a:pt x="1175004" y="0"/>
                </a:lnTo>
                <a:lnTo>
                  <a:pt x="1175004" y="7620"/>
                </a:lnTo>
                <a:lnTo>
                  <a:pt x="1182624" y="7620"/>
                </a:lnTo>
                <a:lnTo>
                  <a:pt x="1182624" y="0"/>
                </a:lnTo>
                <a:close/>
              </a:path>
              <a:path w="1225550" h="7620" extrusionOk="0">
                <a:moveTo>
                  <a:pt x="1225296" y="0"/>
                </a:moveTo>
                <a:lnTo>
                  <a:pt x="1217676" y="0"/>
                </a:lnTo>
                <a:lnTo>
                  <a:pt x="1217676" y="7620"/>
                </a:lnTo>
                <a:lnTo>
                  <a:pt x="1225296" y="7620"/>
                </a:lnTo>
                <a:lnTo>
                  <a:pt x="12252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02" name="Google Shape;402;g10f7e746831_8_223"/>
          <p:cNvPicPr preferRelativeResize="0"/>
          <p:nvPr/>
        </p:nvPicPr>
        <p:blipFill rotWithShape="1">
          <a:blip r:embed="rId25">
            <a:alphaModFix/>
          </a:blip>
          <a:srcRect/>
          <a:stretch/>
        </p:blipFill>
        <p:spPr>
          <a:xfrm>
            <a:off x="6497479" y="5036077"/>
            <a:ext cx="266500" cy="125997"/>
          </a:xfrm>
          <a:prstGeom prst="rect">
            <a:avLst/>
          </a:prstGeom>
          <a:noFill/>
          <a:ln>
            <a:noFill/>
          </a:ln>
        </p:spPr>
      </p:pic>
      <p:pic>
        <p:nvPicPr>
          <p:cNvPr id="403" name="Google Shape;403;g10f7e746831_8_223"/>
          <p:cNvPicPr preferRelativeResize="0"/>
          <p:nvPr/>
        </p:nvPicPr>
        <p:blipFill rotWithShape="1">
          <a:blip r:embed="rId26">
            <a:alphaModFix/>
          </a:blip>
          <a:srcRect/>
          <a:stretch/>
        </p:blipFill>
        <p:spPr>
          <a:xfrm>
            <a:off x="8499064" y="9658780"/>
            <a:ext cx="1255950" cy="176396"/>
          </a:xfrm>
          <a:prstGeom prst="rect">
            <a:avLst/>
          </a:prstGeom>
          <a:noFill/>
          <a:ln>
            <a:noFill/>
          </a:ln>
        </p:spPr>
      </p:pic>
      <p:pic>
        <p:nvPicPr>
          <p:cNvPr id="404" name="Google Shape;404;g10f7e746831_8_223"/>
          <p:cNvPicPr preferRelativeResize="0"/>
          <p:nvPr/>
        </p:nvPicPr>
        <p:blipFill rotWithShape="1">
          <a:blip r:embed="rId27">
            <a:alphaModFix/>
          </a:blip>
          <a:srcRect/>
          <a:stretch/>
        </p:blipFill>
        <p:spPr>
          <a:xfrm>
            <a:off x="6219639" y="6091653"/>
            <a:ext cx="170106" cy="1789163"/>
          </a:xfrm>
          <a:prstGeom prst="rect">
            <a:avLst/>
          </a:prstGeom>
          <a:noFill/>
          <a:ln>
            <a:noFill/>
          </a:ln>
        </p:spPr>
      </p:pic>
      <p:pic>
        <p:nvPicPr>
          <p:cNvPr id="405" name="Google Shape;405;g10f7e746831_8_223"/>
          <p:cNvPicPr preferRelativeResize="0"/>
          <p:nvPr/>
        </p:nvPicPr>
        <p:blipFill rotWithShape="1">
          <a:blip r:embed="rId28">
            <a:alphaModFix/>
          </a:blip>
          <a:srcRect/>
          <a:stretch/>
        </p:blipFill>
        <p:spPr>
          <a:xfrm>
            <a:off x="8408340" y="9403986"/>
            <a:ext cx="215468" cy="123197"/>
          </a:xfrm>
          <a:prstGeom prst="rect">
            <a:avLst/>
          </a:prstGeom>
          <a:noFill/>
          <a:ln>
            <a:noFill/>
          </a:ln>
        </p:spPr>
      </p:pic>
      <p:pic>
        <p:nvPicPr>
          <p:cNvPr id="406" name="Google Shape;406;g10f7e746831_8_223"/>
          <p:cNvPicPr preferRelativeResize="0"/>
          <p:nvPr/>
        </p:nvPicPr>
        <p:blipFill rotWithShape="1">
          <a:blip r:embed="rId29">
            <a:alphaModFix/>
          </a:blip>
          <a:srcRect/>
          <a:stretch/>
        </p:blipFill>
        <p:spPr>
          <a:xfrm>
            <a:off x="9621766" y="9403986"/>
            <a:ext cx="196174" cy="123197"/>
          </a:xfrm>
          <a:prstGeom prst="rect">
            <a:avLst/>
          </a:prstGeom>
          <a:noFill/>
          <a:ln>
            <a:noFill/>
          </a:ln>
        </p:spPr>
      </p:pic>
      <p:sp>
        <p:nvSpPr>
          <p:cNvPr id="407" name="Google Shape;407;g10f7e746831_8_223"/>
          <p:cNvSpPr/>
          <p:nvPr/>
        </p:nvSpPr>
        <p:spPr>
          <a:xfrm>
            <a:off x="8017098" y="7900417"/>
            <a:ext cx="938974" cy="1397840"/>
          </a:xfrm>
          <a:custGeom>
            <a:avLst/>
            <a:gdLst/>
            <a:ahLst/>
            <a:cxnLst/>
            <a:rect l="l" t="t" r="r" b="b"/>
            <a:pathLst>
              <a:path w="504825" h="760729" extrusionOk="0">
                <a:moveTo>
                  <a:pt x="504443" y="760476"/>
                </a:moveTo>
                <a:lnTo>
                  <a:pt x="0" y="760476"/>
                </a:lnTo>
                <a:lnTo>
                  <a:pt x="0" y="0"/>
                </a:lnTo>
                <a:lnTo>
                  <a:pt x="504443" y="0"/>
                </a:lnTo>
                <a:lnTo>
                  <a:pt x="504443" y="760476"/>
                </a:lnTo>
                <a:close/>
              </a:path>
            </a:pathLst>
          </a:custGeom>
          <a:solidFill>
            <a:srgbClr val="A1E4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08" name="Google Shape;408;g10f7e746831_8_223"/>
          <p:cNvSpPr/>
          <p:nvPr/>
        </p:nvSpPr>
        <p:spPr>
          <a:xfrm>
            <a:off x="9253204" y="9079191"/>
            <a:ext cx="938974" cy="219359"/>
          </a:xfrm>
          <a:custGeom>
            <a:avLst/>
            <a:gdLst/>
            <a:ahLst/>
            <a:cxnLst/>
            <a:rect l="l" t="t" r="r" b="b"/>
            <a:pathLst>
              <a:path w="504825" h="119379" extrusionOk="0">
                <a:moveTo>
                  <a:pt x="0" y="118872"/>
                </a:moveTo>
                <a:lnTo>
                  <a:pt x="504444" y="118872"/>
                </a:lnTo>
                <a:lnTo>
                  <a:pt x="504444" y="0"/>
                </a:lnTo>
                <a:lnTo>
                  <a:pt x="0" y="0"/>
                </a:lnTo>
                <a:lnTo>
                  <a:pt x="0" y="118872"/>
                </a:lnTo>
                <a:close/>
              </a:path>
            </a:pathLst>
          </a:custGeom>
          <a:solidFill>
            <a:srgbClr val="A1E4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09" name="Google Shape;409;g10f7e746831_8_223"/>
          <p:cNvSpPr/>
          <p:nvPr/>
        </p:nvSpPr>
        <p:spPr>
          <a:xfrm>
            <a:off x="8017098" y="4826081"/>
            <a:ext cx="938974" cy="3078050"/>
          </a:xfrm>
          <a:custGeom>
            <a:avLst/>
            <a:gdLst/>
            <a:ahLst/>
            <a:cxnLst/>
            <a:rect l="l" t="t" r="r" b="b"/>
            <a:pathLst>
              <a:path w="504825" h="1675129" extrusionOk="0">
                <a:moveTo>
                  <a:pt x="504443" y="1674875"/>
                </a:moveTo>
                <a:lnTo>
                  <a:pt x="0" y="1674875"/>
                </a:lnTo>
                <a:lnTo>
                  <a:pt x="0" y="0"/>
                </a:lnTo>
                <a:lnTo>
                  <a:pt x="504443" y="0"/>
                </a:lnTo>
                <a:lnTo>
                  <a:pt x="504443" y="1674875"/>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10" name="Google Shape;410;g10f7e746831_8_223"/>
          <p:cNvSpPr/>
          <p:nvPr/>
        </p:nvSpPr>
        <p:spPr>
          <a:xfrm>
            <a:off x="9253204" y="8606002"/>
            <a:ext cx="938974" cy="473726"/>
          </a:xfrm>
          <a:custGeom>
            <a:avLst/>
            <a:gdLst/>
            <a:ahLst/>
            <a:cxnLst/>
            <a:rect l="l" t="t" r="r" b="b"/>
            <a:pathLst>
              <a:path w="504825" h="257810" extrusionOk="0">
                <a:moveTo>
                  <a:pt x="504444" y="257555"/>
                </a:moveTo>
                <a:lnTo>
                  <a:pt x="0" y="257555"/>
                </a:lnTo>
                <a:lnTo>
                  <a:pt x="0" y="0"/>
                </a:lnTo>
                <a:lnTo>
                  <a:pt x="504444" y="0"/>
                </a:lnTo>
                <a:lnTo>
                  <a:pt x="504444" y="257555"/>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nvGrpSpPr>
          <p:cNvPr id="411" name="Google Shape;411;g10f7e746831_8_223"/>
          <p:cNvGrpSpPr/>
          <p:nvPr/>
        </p:nvGrpSpPr>
        <p:grpSpPr>
          <a:xfrm>
            <a:off x="8337435" y="8547022"/>
            <a:ext cx="314696" cy="153994"/>
            <a:chOff x="4783835" y="5647944"/>
            <a:chExt cx="169164" cy="83820"/>
          </a:xfrm>
        </p:grpSpPr>
        <p:sp>
          <p:nvSpPr>
            <p:cNvPr id="412" name="Google Shape;412;g10f7e746831_8_223"/>
            <p:cNvSpPr/>
            <p:nvPr/>
          </p:nvSpPr>
          <p:spPr>
            <a:xfrm>
              <a:off x="4783835" y="5647944"/>
              <a:ext cx="27940" cy="82550"/>
            </a:xfrm>
            <a:custGeom>
              <a:avLst/>
              <a:gdLst/>
              <a:ahLst/>
              <a:cxnLst/>
              <a:rect l="l" t="t" r="r" b="b"/>
              <a:pathLst>
                <a:path w="27939" h="82550" extrusionOk="0">
                  <a:moveTo>
                    <a:pt x="27432" y="82296"/>
                  </a:moveTo>
                  <a:lnTo>
                    <a:pt x="18288" y="82296"/>
                  </a:lnTo>
                  <a:lnTo>
                    <a:pt x="18288" y="12192"/>
                  </a:lnTo>
                  <a:lnTo>
                    <a:pt x="3048" y="12192"/>
                  </a:lnTo>
                  <a:lnTo>
                    <a:pt x="6096" y="10668"/>
                  </a:lnTo>
                  <a:lnTo>
                    <a:pt x="7620" y="9144"/>
                  </a:lnTo>
                  <a:lnTo>
                    <a:pt x="10668" y="9144"/>
                  </a:lnTo>
                  <a:lnTo>
                    <a:pt x="12192" y="7620"/>
                  </a:lnTo>
                  <a:lnTo>
                    <a:pt x="15240" y="6096"/>
                  </a:lnTo>
                  <a:lnTo>
                    <a:pt x="16764" y="4572"/>
                  </a:lnTo>
                  <a:lnTo>
                    <a:pt x="19812" y="4572"/>
                  </a:lnTo>
                  <a:lnTo>
                    <a:pt x="24384" y="0"/>
                  </a:lnTo>
                  <a:lnTo>
                    <a:pt x="27432" y="0"/>
                  </a:lnTo>
                  <a:lnTo>
                    <a:pt x="27432" y="82296"/>
                  </a:lnTo>
                  <a:close/>
                </a:path>
                <a:path w="27939" h="82550" extrusionOk="0">
                  <a:moveTo>
                    <a:pt x="0" y="22860"/>
                  </a:moveTo>
                  <a:lnTo>
                    <a:pt x="0" y="13716"/>
                  </a:lnTo>
                  <a:lnTo>
                    <a:pt x="1524" y="12192"/>
                  </a:lnTo>
                  <a:lnTo>
                    <a:pt x="18288" y="12192"/>
                  </a:lnTo>
                  <a:lnTo>
                    <a:pt x="18288" y="13716"/>
                  </a:lnTo>
                  <a:lnTo>
                    <a:pt x="16764" y="13716"/>
                  </a:lnTo>
                  <a:lnTo>
                    <a:pt x="13716" y="16764"/>
                  </a:lnTo>
                  <a:lnTo>
                    <a:pt x="12192" y="16764"/>
                  </a:lnTo>
                  <a:lnTo>
                    <a:pt x="10668" y="18288"/>
                  </a:lnTo>
                  <a:lnTo>
                    <a:pt x="9144" y="18288"/>
                  </a:lnTo>
                  <a:lnTo>
                    <a:pt x="7620" y="19812"/>
                  </a:lnTo>
                  <a:lnTo>
                    <a:pt x="4572" y="21336"/>
                  </a:lnTo>
                  <a:lnTo>
                    <a:pt x="1524" y="21336"/>
                  </a:lnTo>
                  <a:lnTo>
                    <a:pt x="0" y="2286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13" name="Google Shape;413;g10f7e746831_8_223"/>
            <p:cNvPicPr preferRelativeResize="0"/>
            <p:nvPr/>
          </p:nvPicPr>
          <p:blipFill rotWithShape="1">
            <a:blip r:embed="rId30">
              <a:alphaModFix/>
            </a:blip>
            <a:srcRect/>
            <a:stretch/>
          </p:blipFill>
          <p:spPr>
            <a:xfrm>
              <a:off x="4838700" y="5647944"/>
              <a:ext cx="114299" cy="83820"/>
            </a:xfrm>
            <a:prstGeom prst="rect">
              <a:avLst/>
            </a:prstGeom>
            <a:noFill/>
            <a:ln>
              <a:noFill/>
            </a:ln>
          </p:spPr>
        </p:pic>
      </p:grpSp>
      <p:pic>
        <p:nvPicPr>
          <p:cNvPr id="414" name="Google Shape;414;g10f7e746831_8_223"/>
          <p:cNvPicPr preferRelativeResize="0"/>
          <p:nvPr/>
        </p:nvPicPr>
        <p:blipFill rotWithShape="1">
          <a:blip r:embed="rId31">
            <a:alphaModFix/>
          </a:blip>
          <a:srcRect/>
          <a:stretch/>
        </p:blipFill>
        <p:spPr>
          <a:xfrm>
            <a:off x="8326122" y="6315648"/>
            <a:ext cx="259310" cy="153997"/>
          </a:xfrm>
          <a:prstGeom prst="rect">
            <a:avLst/>
          </a:prstGeom>
          <a:noFill/>
          <a:ln>
            <a:noFill/>
          </a:ln>
        </p:spPr>
      </p:pic>
      <p:pic>
        <p:nvPicPr>
          <p:cNvPr id="415" name="Google Shape;415;g10f7e746831_8_223"/>
          <p:cNvPicPr preferRelativeResize="0"/>
          <p:nvPr/>
        </p:nvPicPr>
        <p:blipFill rotWithShape="1">
          <a:blip r:embed="rId32">
            <a:alphaModFix/>
          </a:blip>
          <a:srcRect/>
          <a:stretch/>
        </p:blipFill>
        <p:spPr>
          <a:xfrm>
            <a:off x="9624603" y="8790799"/>
            <a:ext cx="204128" cy="153997"/>
          </a:xfrm>
          <a:prstGeom prst="rect">
            <a:avLst/>
          </a:prstGeom>
          <a:noFill/>
          <a:ln>
            <a:noFill/>
          </a:ln>
        </p:spPr>
      </p:pic>
      <p:sp>
        <p:nvSpPr>
          <p:cNvPr id="416" name="Google Shape;416;g10f7e746831_8_223"/>
          <p:cNvSpPr/>
          <p:nvPr/>
        </p:nvSpPr>
        <p:spPr>
          <a:xfrm>
            <a:off x="6196960" y="4299690"/>
            <a:ext cx="977949" cy="151686"/>
          </a:xfrm>
          <a:custGeom>
            <a:avLst/>
            <a:gdLst/>
            <a:ahLst/>
            <a:cxnLst/>
            <a:rect l="l" t="t" r="r" b="b"/>
            <a:pathLst>
              <a:path w="525779" h="82550" extrusionOk="0">
                <a:moveTo>
                  <a:pt x="39624" y="56388"/>
                </a:moveTo>
                <a:lnTo>
                  <a:pt x="15240" y="56388"/>
                </a:lnTo>
                <a:lnTo>
                  <a:pt x="15240" y="1524"/>
                </a:lnTo>
                <a:lnTo>
                  <a:pt x="0" y="1524"/>
                </a:lnTo>
                <a:lnTo>
                  <a:pt x="0" y="68580"/>
                </a:lnTo>
                <a:lnTo>
                  <a:pt x="39624" y="68580"/>
                </a:lnTo>
                <a:lnTo>
                  <a:pt x="39624" y="56388"/>
                </a:lnTo>
                <a:close/>
              </a:path>
              <a:path w="525779" h="82550" extrusionOk="0">
                <a:moveTo>
                  <a:pt x="97536" y="35052"/>
                </a:moveTo>
                <a:lnTo>
                  <a:pt x="96012" y="28956"/>
                </a:lnTo>
                <a:lnTo>
                  <a:pt x="91440" y="24384"/>
                </a:lnTo>
                <a:lnTo>
                  <a:pt x="85344" y="19812"/>
                </a:lnTo>
                <a:lnTo>
                  <a:pt x="82296" y="19050"/>
                </a:lnTo>
                <a:lnTo>
                  <a:pt x="82296" y="33528"/>
                </a:lnTo>
                <a:lnTo>
                  <a:pt x="82296" y="53340"/>
                </a:lnTo>
                <a:lnTo>
                  <a:pt x="79248" y="59436"/>
                </a:lnTo>
                <a:lnTo>
                  <a:pt x="64008" y="59436"/>
                </a:lnTo>
                <a:lnTo>
                  <a:pt x="59436" y="53340"/>
                </a:lnTo>
                <a:lnTo>
                  <a:pt x="59436" y="38100"/>
                </a:lnTo>
                <a:lnTo>
                  <a:pt x="62484" y="32004"/>
                </a:lnTo>
                <a:lnTo>
                  <a:pt x="64008" y="30480"/>
                </a:lnTo>
                <a:lnTo>
                  <a:pt x="67056" y="28956"/>
                </a:lnTo>
                <a:lnTo>
                  <a:pt x="79248" y="28956"/>
                </a:lnTo>
                <a:lnTo>
                  <a:pt x="82296" y="33528"/>
                </a:lnTo>
                <a:lnTo>
                  <a:pt x="82296" y="19050"/>
                </a:lnTo>
                <a:lnTo>
                  <a:pt x="79248" y="18288"/>
                </a:lnTo>
                <a:lnTo>
                  <a:pt x="62484" y="18288"/>
                </a:lnTo>
                <a:lnTo>
                  <a:pt x="56388" y="19812"/>
                </a:lnTo>
                <a:lnTo>
                  <a:pt x="47244" y="28956"/>
                </a:lnTo>
                <a:lnTo>
                  <a:pt x="44196" y="35052"/>
                </a:lnTo>
                <a:lnTo>
                  <a:pt x="44196" y="51816"/>
                </a:lnTo>
                <a:lnTo>
                  <a:pt x="47244" y="57912"/>
                </a:lnTo>
                <a:lnTo>
                  <a:pt x="56388" y="67056"/>
                </a:lnTo>
                <a:lnTo>
                  <a:pt x="62484" y="70104"/>
                </a:lnTo>
                <a:lnTo>
                  <a:pt x="79248" y="70104"/>
                </a:lnTo>
                <a:lnTo>
                  <a:pt x="85344" y="67056"/>
                </a:lnTo>
                <a:lnTo>
                  <a:pt x="89916" y="62484"/>
                </a:lnTo>
                <a:lnTo>
                  <a:pt x="93980" y="59436"/>
                </a:lnTo>
                <a:lnTo>
                  <a:pt x="96012" y="57912"/>
                </a:lnTo>
                <a:lnTo>
                  <a:pt x="97536" y="51816"/>
                </a:lnTo>
                <a:lnTo>
                  <a:pt x="97536" y="35052"/>
                </a:lnTo>
                <a:close/>
              </a:path>
              <a:path w="525779" h="82550" extrusionOk="0">
                <a:moveTo>
                  <a:pt x="144780" y="38100"/>
                </a:moveTo>
                <a:lnTo>
                  <a:pt x="124968" y="18288"/>
                </a:lnTo>
                <a:lnTo>
                  <a:pt x="115824" y="18288"/>
                </a:lnTo>
                <a:lnTo>
                  <a:pt x="111252" y="19812"/>
                </a:lnTo>
                <a:lnTo>
                  <a:pt x="109728" y="21336"/>
                </a:lnTo>
                <a:lnTo>
                  <a:pt x="106680" y="21336"/>
                </a:lnTo>
                <a:lnTo>
                  <a:pt x="106680" y="33528"/>
                </a:lnTo>
                <a:lnTo>
                  <a:pt x="112776" y="30480"/>
                </a:lnTo>
                <a:lnTo>
                  <a:pt x="117348" y="28956"/>
                </a:lnTo>
                <a:lnTo>
                  <a:pt x="128016" y="28956"/>
                </a:lnTo>
                <a:lnTo>
                  <a:pt x="131064" y="30480"/>
                </a:lnTo>
                <a:lnTo>
                  <a:pt x="131064" y="36576"/>
                </a:lnTo>
                <a:lnTo>
                  <a:pt x="131064" y="45720"/>
                </a:lnTo>
                <a:lnTo>
                  <a:pt x="131064" y="54864"/>
                </a:lnTo>
                <a:lnTo>
                  <a:pt x="128016" y="57912"/>
                </a:lnTo>
                <a:lnTo>
                  <a:pt x="124968" y="59436"/>
                </a:lnTo>
                <a:lnTo>
                  <a:pt x="120396" y="59436"/>
                </a:lnTo>
                <a:lnTo>
                  <a:pt x="118872" y="57912"/>
                </a:lnTo>
                <a:lnTo>
                  <a:pt x="117348" y="57912"/>
                </a:lnTo>
                <a:lnTo>
                  <a:pt x="117348" y="56388"/>
                </a:lnTo>
                <a:lnTo>
                  <a:pt x="115824" y="54864"/>
                </a:lnTo>
                <a:lnTo>
                  <a:pt x="115824" y="48768"/>
                </a:lnTo>
                <a:lnTo>
                  <a:pt x="118872" y="47244"/>
                </a:lnTo>
                <a:lnTo>
                  <a:pt x="123444" y="47244"/>
                </a:lnTo>
                <a:lnTo>
                  <a:pt x="131064" y="45720"/>
                </a:lnTo>
                <a:lnTo>
                  <a:pt x="131064" y="36576"/>
                </a:lnTo>
                <a:lnTo>
                  <a:pt x="118872" y="38100"/>
                </a:lnTo>
                <a:lnTo>
                  <a:pt x="108204" y="39624"/>
                </a:lnTo>
                <a:lnTo>
                  <a:pt x="102108" y="45720"/>
                </a:lnTo>
                <a:lnTo>
                  <a:pt x="102108" y="59436"/>
                </a:lnTo>
                <a:lnTo>
                  <a:pt x="103632" y="62484"/>
                </a:lnTo>
                <a:lnTo>
                  <a:pt x="109728" y="68580"/>
                </a:lnTo>
                <a:lnTo>
                  <a:pt x="112776" y="70104"/>
                </a:lnTo>
                <a:lnTo>
                  <a:pt x="123444" y="70104"/>
                </a:lnTo>
                <a:lnTo>
                  <a:pt x="128016" y="67056"/>
                </a:lnTo>
                <a:lnTo>
                  <a:pt x="131064" y="60960"/>
                </a:lnTo>
                <a:lnTo>
                  <a:pt x="131064" y="68580"/>
                </a:lnTo>
                <a:lnTo>
                  <a:pt x="144780" y="68580"/>
                </a:lnTo>
                <a:lnTo>
                  <a:pt x="144780" y="60960"/>
                </a:lnTo>
                <a:lnTo>
                  <a:pt x="144780" y="59436"/>
                </a:lnTo>
                <a:lnTo>
                  <a:pt x="144780" y="45720"/>
                </a:lnTo>
                <a:lnTo>
                  <a:pt x="144780" y="38100"/>
                </a:lnTo>
                <a:close/>
              </a:path>
              <a:path w="525779" h="82550" extrusionOk="0">
                <a:moveTo>
                  <a:pt x="204216" y="24384"/>
                </a:moveTo>
                <a:lnTo>
                  <a:pt x="199644" y="18288"/>
                </a:lnTo>
                <a:lnTo>
                  <a:pt x="181356" y="18288"/>
                </a:lnTo>
                <a:lnTo>
                  <a:pt x="176784" y="19812"/>
                </a:lnTo>
                <a:lnTo>
                  <a:pt x="172212" y="25908"/>
                </a:lnTo>
                <a:lnTo>
                  <a:pt x="172212" y="19812"/>
                </a:lnTo>
                <a:lnTo>
                  <a:pt x="156972" y="19812"/>
                </a:lnTo>
                <a:lnTo>
                  <a:pt x="156972" y="68580"/>
                </a:lnTo>
                <a:lnTo>
                  <a:pt x="172212" y="68580"/>
                </a:lnTo>
                <a:lnTo>
                  <a:pt x="172212" y="36576"/>
                </a:lnTo>
                <a:lnTo>
                  <a:pt x="173736" y="33528"/>
                </a:lnTo>
                <a:lnTo>
                  <a:pt x="175260" y="32004"/>
                </a:lnTo>
                <a:lnTo>
                  <a:pt x="176784" y="28956"/>
                </a:lnTo>
                <a:lnTo>
                  <a:pt x="187452" y="28956"/>
                </a:lnTo>
                <a:lnTo>
                  <a:pt x="188976" y="32004"/>
                </a:lnTo>
                <a:lnTo>
                  <a:pt x="188976" y="68580"/>
                </a:lnTo>
                <a:lnTo>
                  <a:pt x="204216" y="68580"/>
                </a:lnTo>
                <a:lnTo>
                  <a:pt x="204216" y="28956"/>
                </a:lnTo>
                <a:lnTo>
                  <a:pt x="204216" y="25908"/>
                </a:lnTo>
                <a:lnTo>
                  <a:pt x="204216" y="24384"/>
                </a:lnTo>
                <a:close/>
              </a:path>
              <a:path w="525779" h="82550" extrusionOk="0">
                <a:moveTo>
                  <a:pt x="249923" y="74676"/>
                </a:moveTo>
                <a:lnTo>
                  <a:pt x="208775" y="74676"/>
                </a:lnTo>
                <a:lnTo>
                  <a:pt x="208775" y="82296"/>
                </a:lnTo>
                <a:lnTo>
                  <a:pt x="249923" y="82296"/>
                </a:lnTo>
                <a:lnTo>
                  <a:pt x="249923" y="74676"/>
                </a:lnTo>
                <a:close/>
              </a:path>
              <a:path w="525779" h="82550" extrusionOk="0">
                <a:moveTo>
                  <a:pt x="298691" y="44196"/>
                </a:moveTo>
                <a:lnTo>
                  <a:pt x="297167" y="42672"/>
                </a:lnTo>
                <a:lnTo>
                  <a:pt x="297167" y="39624"/>
                </a:lnTo>
                <a:lnTo>
                  <a:pt x="291071" y="33528"/>
                </a:lnTo>
                <a:lnTo>
                  <a:pt x="288023" y="32004"/>
                </a:lnTo>
                <a:lnTo>
                  <a:pt x="286499" y="30480"/>
                </a:lnTo>
                <a:lnTo>
                  <a:pt x="284975" y="30480"/>
                </a:lnTo>
                <a:lnTo>
                  <a:pt x="281927" y="28956"/>
                </a:lnTo>
                <a:lnTo>
                  <a:pt x="280403" y="27432"/>
                </a:lnTo>
                <a:lnTo>
                  <a:pt x="278879" y="27432"/>
                </a:lnTo>
                <a:lnTo>
                  <a:pt x="277355" y="25908"/>
                </a:lnTo>
                <a:lnTo>
                  <a:pt x="275831" y="25908"/>
                </a:lnTo>
                <a:lnTo>
                  <a:pt x="274307" y="24384"/>
                </a:lnTo>
                <a:lnTo>
                  <a:pt x="272783" y="24384"/>
                </a:lnTo>
                <a:lnTo>
                  <a:pt x="269735" y="21336"/>
                </a:lnTo>
                <a:lnTo>
                  <a:pt x="269735" y="15240"/>
                </a:lnTo>
                <a:lnTo>
                  <a:pt x="271259" y="15240"/>
                </a:lnTo>
                <a:lnTo>
                  <a:pt x="271259" y="13716"/>
                </a:lnTo>
                <a:lnTo>
                  <a:pt x="272783" y="13716"/>
                </a:lnTo>
                <a:lnTo>
                  <a:pt x="274307" y="12192"/>
                </a:lnTo>
                <a:lnTo>
                  <a:pt x="288023" y="12192"/>
                </a:lnTo>
                <a:lnTo>
                  <a:pt x="289547" y="13716"/>
                </a:lnTo>
                <a:lnTo>
                  <a:pt x="292595" y="13716"/>
                </a:lnTo>
                <a:lnTo>
                  <a:pt x="292595" y="15240"/>
                </a:lnTo>
                <a:lnTo>
                  <a:pt x="294119" y="15240"/>
                </a:lnTo>
                <a:lnTo>
                  <a:pt x="295643" y="16764"/>
                </a:lnTo>
                <a:lnTo>
                  <a:pt x="295643" y="12192"/>
                </a:lnTo>
                <a:lnTo>
                  <a:pt x="295643" y="1524"/>
                </a:lnTo>
                <a:lnTo>
                  <a:pt x="292595" y="1524"/>
                </a:lnTo>
                <a:lnTo>
                  <a:pt x="291071" y="0"/>
                </a:lnTo>
                <a:lnTo>
                  <a:pt x="269735" y="0"/>
                </a:lnTo>
                <a:lnTo>
                  <a:pt x="263639" y="3048"/>
                </a:lnTo>
                <a:lnTo>
                  <a:pt x="262115" y="4572"/>
                </a:lnTo>
                <a:lnTo>
                  <a:pt x="259067" y="6096"/>
                </a:lnTo>
                <a:lnTo>
                  <a:pt x="257543" y="7620"/>
                </a:lnTo>
                <a:lnTo>
                  <a:pt x="254495" y="13716"/>
                </a:lnTo>
                <a:lnTo>
                  <a:pt x="254495" y="24384"/>
                </a:lnTo>
                <a:lnTo>
                  <a:pt x="257543" y="30480"/>
                </a:lnTo>
                <a:lnTo>
                  <a:pt x="260591" y="35052"/>
                </a:lnTo>
                <a:lnTo>
                  <a:pt x="269735" y="39624"/>
                </a:lnTo>
                <a:lnTo>
                  <a:pt x="271259" y="39624"/>
                </a:lnTo>
                <a:lnTo>
                  <a:pt x="272783" y="41148"/>
                </a:lnTo>
                <a:lnTo>
                  <a:pt x="274307" y="41148"/>
                </a:lnTo>
                <a:lnTo>
                  <a:pt x="275831" y="42672"/>
                </a:lnTo>
                <a:lnTo>
                  <a:pt x="277355" y="42672"/>
                </a:lnTo>
                <a:lnTo>
                  <a:pt x="280403" y="45720"/>
                </a:lnTo>
                <a:lnTo>
                  <a:pt x="281927" y="45720"/>
                </a:lnTo>
                <a:lnTo>
                  <a:pt x="281927" y="47244"/>
                </a:lnTo>
                <a:lnTo>
                  <a:pt x="283451" y="48768"/>
                </a:lnTo>
                <a:lnTo>
                  <a:pt x="283451" y="51816"/>
                </a:lnTo>
                <a:lnTo>
                  <a:pt x="281927" y="53340"/>
                </a:lnTo>
                <a:lnTo>
                  <a:pt x="281927" y="54864"/>
                </a:lnTo>
                <a:lnTo>
                  <a:pt x="280403" y="54864"/>
                </a:lnTo>
                <a:lnTo>
                  <a:pt x="278879" y="56388"/>
                </a:lnTo>
                <a:lnTo>
                  <a:pt x="277355" y="56388"/>
                </a:lnTo>
                <a:lnTo>
                  <a:pt x="275831" y="57912"/>
                </a:lnTo>
                <a:lnTo>
                  <a:pt x="269735" y="57912"/>
                </a:lnTo>
                <a:lnTo>
                  <a:pt x="266687" y="56388"/>
                </a:lnTo>
                <a:lnTo>
                  <a:pt x="263639" y="56388"/>
                </a:lnTo>
                <a:lnTo>
                  <a:pt x="259067" y="54864"/>
                </a:lnTo>
                <a:lnTo>
                  <a:pt x="257543" y="53340"/>
                </a:lnTo>
                <a:lnTo>
                  <a:pt x="254495" y="51816"/>
                </a:lnTo>
                <a:lnTo>
                  <a:pt x="254495" y="65532"/>
                </a:lnTo>
                <a:lnTo>
                  <a:pt x="256019" y="67056"/>
                </a:lnTo>
                <a:lnTo>
                  <a:pt x="259067" y="68580"/>
                </a:lnTo>
                <a:lnTo>
                  <a:pt x="265163" y="68580"/>
                </a:lnTo>
                <a:lnTo>
                  <a:pt x="269735" y="70104"/>
                </a:lnTo>
                <a:lnTo>
                  <a:pt x="275831" y="70104"/>
                </a:lnTo>
                <a:lnTo>
                  <a:pt x="278879" y="68580"/>
                </a:lnTo>
                <a:lnTo>
                  <a:pt x="286499" y="68580"/>
                </a:lnTo>
                <a:lnTo>
                  <a:pt x="288023" y="67056"/>
                </a:lnTo>
                <a:lnTo>
                  <a:pt x="291071" y="65532"/>
                </a:lnTo>
                <a:lnTo>
                  <a:pt x="297167" y="59436"/>
                </a:lnTo>
                <a:lnTo>
                  <a:pt x="297167" y="57912"/>
                </a:lnTo>
                <a:lnTo>
                  <a:pt x="297167" y="56388"/>
                </a:lnTo>
                <a:lnTo>
                  <a:pt x="298691" y="53340"/>
                </a:lnTo>
                <a:lnTo>
                  <a:pt x="298691" y="44196"/>
                </a:lnTo>
                <a:close/>
              </a:path>
              <a:path w="525779" h="82550" extrusionOk="0">
                <a:moveTo>
                  <a:pt x="336791" y="19812"/>
                </a:moveTo>
                <a:lnTo>
                  <a:pt x="326123" y="19812"/>
                </a:lnTo>
                <a:lnTo>
                  <a:pt x="326123" y="4572"/>
                </a:lnTo>
                <a:lnTo>
                  <a:pt x="310883" y="9144"/>
                </a:lnTo>
                <a:lnTo>
                  <a:pt x="310883" y="19812"/>
                </a:lnTo>
                <a:lnTo>
                  <a:pt x="303263" y="19812"/>
                </a:lnTo>
                <a:lnTo>
                  <a:pt x="303263" y="30480"/>
                </a:lnTo>
                <a:lnTo>
                  <a:pt x="310883" y="30480"/>
                </a:lnTo>
                <a:lnTo>
                  <a:pt x="310883" y="64008"/>
                </a:lnTo>
                <a:lnTo>
                  <a:pt x="315455" y="70104"/>
                </a:lnTo>
                <a:lnTo>
                  <a:pt x="330695" y="70104"/>
                </a:lnTo>
                <a:lnTo>
                  <a:pt x="333743" y="68580"/>
                </a:lnTo>
                <a:lnTo>
                  <a:pt x="336791" y="68580"/>
                </a:lnTo>
                <a:lnTo>
                  <a:pt x="336791" y="57912"/>
                </a:lnTo>
                <a:lnTo>
                  <a:pt x="335267" y="57912"/>
                </a:lnTo>
                <a:lnTo>
                  <a:pt x="333743" y="59436"/>
                </a:lnTo>
                <a:lnTo>
                  <a:pt x="327647" y="59436"/>
                </a:lnTo>
                <a:lnTo>
                  <a:pt x="326123" y="56388"/>
                </a:lnTo>
                <a:lnTo>
                  <a:pt x="326123" y="30480"/>
                </a:lnTo>
                <a:lnTo>
                  <a:pt x="336791" y="30480"/>
                </a:lnTo>
                <a:lnTo>
                  <a:pt x="336791" y="19812"/>
                </a:lnTo>
                <a:close/>
              </a:path>
              <a:path w="525779" h="82550" extrusionOk="0">
                <a:moveTo>
                  <a:pt x="384048" y="38100"/>
                </a:moveTo>
                <a:lnTo>
                  <a:pt x="364236" y="18288"/>
                </a:lnTo>
                <a:lnTo>
                  <a:pt x="355092" y="18288"/>
                </a:lnTo>
                <a:lnTo>
                  <a:pt x="348996" y="21336"/>
                </a:lnTo>
                <a:lnTo>
                  <a:pt x="345948" y="21336"/>
                </a:lnTo>
                <a:lnTo>
                  <a:pt x="345948" y="33528"/>
                </a:lnTo>
                <a:lnTo>
                  <a:pt x="352044" y="30480"/>
                </a:lnTo>
                <a:lnTo>
                  <a:pt x="356616" y="28956"/>
                </a:lnTo>
                <a:lnTo>
                  <a:pt x="368808" y="28956"/>
                </a:lnTo>
                <a:lnTo>
                  <a:pt x="371856" y="30480"/>
                </a:lnTo>
                <a:lnTo>
                  <a:pt x="371856" y="36576"/>
                </a:lnTo>
                <a:lnTo>
                  <a:pt x="371856" y="45720"/>
                </a:lnTo>
                <a:lnTo>
                  <a:pt x="371856" y="51816"/>
                </a:lnTo>
                <a:lnTo>
                  <a:pt x="370332" y="54864"/>
                </a:lnTo>
                <a:lnTo>
                  <a:pt x="367284" y="57912"/>
                </a:lnTo>
                <a:lnTo>
                  <a:pt x="364236" y="59436"/>
                </a:lnTo>
                <a:lnTo>
                  <a:pt x="359664" y="59436"/>
                </a:lnTo>
                <a:lnTo>
                  <a:pt x="355092" y="54864"/>
                </a:lnTo>
                <a:lnTo>
                  <a:pt x="355092" y="48768"/>
                </a:lnTo>
                <a:lnTo>
                  <a:pt x="358140" y="47244"/>
                </a:lnTo>
                <a:lnTo>
                  <a:pt x="362712" y="47244"/>
                </a:lnTo>
                <a:lnTo>
                  <a:pt x="371856" y="45720"/>
                </a:lnTo>
                <a:lnTo>
                  <a:pt x="371856" y="36576"/>
                </a:lnTo>
                <a:lnTo>
                  <a:pt x="358140" y="38100"/>
                </a:lnTo>
                <a:lnTo>
                  <a:pt x="347472" y="39624"/>
                </a:lnTo>
                <a:lnTo>
                  <a:pt x="341376" y="45720"/>
                </a:lnTo>
                <a:lnTo>
                  <a:pt x="341376" y="59436"/>
                </a:lnTo>
                <a:lnTo>
                  <a:pt x="342900" y="62484"/>
                </a:lnTo>
                <a:lnTo>
                  <a:pt x="348996" y="68580"/>
                </a:lnTo>
                <a:lnTo>
                  <a:pt x="352044" y="70104"/>
                </a:lnTo>
                <a:lnTo>
                  <a:pt x="362712" y="70104"/>
                </a:lnTo>
                <a:lnTo>
                  <a:pt x="367284" y="67056"/>
                </a:lnTo>
                <a:lnTo>
                  <a:pt x="370332" y="60960"/>
                </a:lnTo>
                <a:lnTo>
                  <a:pt x="370332" y="68580"/>
                </a:lnTo>
                <a:lnTo>
                  <a:pt x="384048" y="68580"/>
                </a:lnTo>
                <a:lnTo>
                  <a:pt x="384048" y="60960"/>
                </a:lnTo>
                <a:lnTo>
                  <a:pt x="384048" y="59436"/>
                </a:lnTo>
                <a:lnTo>
                  <a:pt x="384048" y="45720"/>
                </a:lnTo>
                <a:lnTo>
                  <a:pt x="384048" y="38100"/>
                </a:lnTo>
                <a:close/>
              </a:path>
              <a:path w="525779" h="82550" extrusionOk="0">
                <a:moveTo>
                  <a:pt x="426707" y="19812"/>
                </a:moveTo>
                <a:lnTo>
                  <a:pt x="416039" y="19812"/>
                </a:lnTo>
                <a:lnTo>
                  <a:pt x="416039" y="4572"/>
                </a:lnTo>
                <a:lnTo>
                  <a:pt x="400799" y="9144"/>
                </a:lnTo>
                <a:lnTo>
                  <a:pt x="400799" y="19812"/>
                </a:lnTo>
                <a:lnTo>
                  <a:pt x="393179" y="19812"/>
                </a:lnTo>
                <a:lnTo>
                  <a:pt x="393179" y="30480"/>
                </a:lnTo>
                <a:lnTo>
                  <a:pt x="400799" y="30480"/>
                </a:lnTo>
                <a:lnTo>
                  <a:pt x="400799" y="64008"/>
                </a:lnTo>
                <a:lnTo>
                  <a:pt x="405371" y="70104"/>
                </a:lnTo>
                <a:lnTo>
                  <a:pt x="420611" y="70104"/>
                </a:lnTo>
                <a:lnTo>
                  <a:pt x="423659" y="68580"/>
                </a:lnTo>
                <a:lnTo>
                  <a:pt x="426707" y="68580"/>
                </a:lnTo>
                <a:lnTo>
                  <a:pt x="426707" y="57912"/>
                </a:lnTo>
                <a:lnTo>
                  <a:pt x="423659" y="57912"/>
                </a:lnTo>
                <a:lnTo>
                  <a:pt x="422135" y="59436"/>
                </a:lnTo>
                <a:lnTo>
                  <a:pt x="417563" y="59436"/>
                </a:lnTo>
                <a:lnTo>
                  <a:pt x="416039" y="56388"/>
                </a:lnTo>
                <a:lnTo>
                  <a:pt x="416039" y="30480"/>
                </a:lnTo>
                <a:lnTo>
                  <a:pt x="426707" y="30480"/>
                </a:lnTo>
                <a:lnTo>
                  <a:pt x="426707" y="19812"/>
                </a:lnTo>
                <a:close/>
              </a:path>
              <a:path w="525779" h="82550" extrusionOk="0">
                <a:moveTo>
                  <a:pt x="480047" y="19812"/>
                </a:moveTo>
                <a:lnTo>
                  <a:pt x="464807" y="19812"/>
                </a:lnTo>
                <a:lnTo>
                  <a:pt x="464807" y="53340"/>
                </a:lnTo>
                <a:lnTo>
                  <a:pt x="463283" y="56388"/>
                </a:lnTo>
                <a:lnTo>
                  <a:pt x="460235" y="59436"/>
                </a:lnTo>
                <a:lnTo>
                  <a:pt x="452615" y="59436"/>
                </a:lnTo>
                <a:lnTo>
                  <a:pt x="449567" y="54864"/>
                </a:lnTo>
                <a:lnTo>
                  <a:pt x="449567" y="19812"/>
                </a:lnTo>
                <a:lnTo>
                  <a:pt x="434327" y="19812"/>
                </a:lnTo>
                <a:lnTo>
                  <a:pt x="434327" y="48768"/>
                </a:lnTo>
                <a:lnTo>
                  <a:pt x="435457" y="57899"/>
                </a:lnTo>
                <a:lnTo>
                  <a:pt x="438708" y="64579"/>
                </a:lnTo>
                <a:lnTo>
                  <a:pt x="443979" y="68707"/>
                </a:lnTo>
                <a:lnTo>
                  <a:pt x="451091" y="70104"/>
                </a:lnTo>
                <a:lnTo>
                  <a:pt x="457187" y="70104"/>
                </a:lnTo>
                <a:lnTo>
                  <a:pt x="461759" y="67056"/>
                </a:lnTo>
                <a:lnTo>
                  <a:pt x="464807" y="62484"/>
                </a:lnTo>
                <a:lnTo>
                  <a:pt x="464807" y="68580"/>
                </a:lnTo>
                <a:lnTo>
                  <a:pt x="480047" y="68580"/>
                </a:lnTo>
                <a:lnTo>
                  <a:pt x="480047" y="62484"/>
                </a:lnTo>
                <a:lnTo>
                  <a:pt x="480047" y="59436"/>
                </a:lnTo>
                <a:lnTo>
                  <a:pt x="480047" y="19812"/>
                </a:lnTo>
                <a:close/>
              </a:path>
              <a:path w="525779" h="82550" extrusionOk="0">
                <a:moveTo>
                  <a:pt x="525767" y="45720"/>
                </a:moveTo>
                <a:lnTo>
                  <a:pt x="524243" y="45720"/>
                </a:lnTo>
                <a:lnTo>
                  <a:pt x="522719" y="44196"/>
                </a:lnTo>
                <a:lnTo>
                  <a:pt x="522719" y="42672"/>
                </a:lnTo>
                <a:lnTo>
                  <a:pt x="521195" y="41148"/>
                </a:lnTo>
                <a:lnTo>
                  <a:pt x="519671" y="41148"/>
                </a:lnTo>
                <a:lnTo>
                  <a:pt x="518147" y="39624"/>
                </a:lnTo>
                <a:lnTo>
                  <a:pt x="516623" y="39624"/>
                </a:lnTo>
                <a:lnTo>
                  <a:pt x="513575" y="38100"/>
                </a:lnTo>
                <a:lnTo>
                  <a:pt x="510527" y="38100"/>
                </a:lnTo>
                <a:lnTo>
                  <a:pt x="510527" y="36576"/>
                </a:lnTo>
                <a:lnTo>
                  <a:pt x="507479" y="36576"/>
                </a:lnTo>
                <a:lnTo>
                  <a:pt x="505955" y="35052"/>
                </a:lnTo>
                <a:lnTo>
                  <a:pt x="505955" y="33528"/>
                </a:lnTo>
                <a:lnTo>
                  <a:pt x="504431" y="33528"/>
                </a:lnTo>
                <a:lnTo>
                  <a:pt x="504431" y="32004"/>
                </a:lnTo>
                <a:lnTo>
                  <a:pt x="507479" y="28956"/>
                </a:lnTo>
                <a:lnTo>
                  <a:pt x="518147" y="28956"/>
                </a:lnTo>
                <a:lnTo>
                  <a:pt x="519671" y="30480"/>
                </a:lnTo>
                <a:lnTo>
                  <a:pt x="521195" y="30480"/>
                </a:lnTo>
                <a:lnTo>
                  <a:pt x="522719" y="32004"/>
                </a:lnTo>
                <a:lnTo>
                  <a:pt x="522719" y="28956"/>
                </a:lnTo>
                <a:lnTo>
                  <a:pt x="522719" y="19812"/>
                </a:lnTo>
                <a:lnTo>
                  <a:pt x="521195" y="19812"/>
                </a:lnTo>
                <a:lnTo>
                  <a:pt x="519671" y="18288"/>
                </a:lnTo>
                <a:lnTo>
                  <a:pt x="502907" y="18288"/>
                </a:lnTo>
                <a:lnTo>
                  <a:pt x="499859" y="19812"/>
                </a:lnTo>
                <a:lnTo>
                  <a:pt x="498335" y="19812"/>
                </a:lnTo>
                <a:lnTo>
                  <a:pt x="496811" y="21336"/>
                </a:lnTo>
                <a:lnTo>
                  <a:pt x="493763" y="22860"/>
                </a:lnTo>
                <a:lnTo>
                  <a:pt x="492239" y="24384"/>
                </a:lnTo>
                <a:lnTo>
                  <a:pt x="492239" y="25908"/>
                </a:lnTo>
                <a:lnTo>
                  <a:pt x="490715" y="28956"/>
                </a:lnTo>
                <a:lnTo>
                  <a:pt x="489191" y="30480"/>
                </a:lnTo>
                <a:lnTo>
                  <a:pt x="489191" y="35052"/>
                </a:lnTo>
                <a:lnTo>
                  <a:pt x="490715" y="36576"/>
                </a:lnTo>
                <a:lnTo>
                  <a:pt x="490715" y="39624"/>
                </a:lnTo>
                <a:lnTo>
                  <a:pt x="492239" y="41148"/>
                </a:lnTo>
                <a:lnTo>
                  <a:pt x="492239" y="42672"/>
                </a:lnTo>
                <a:lnTo>
                  <a:pt x="493763" y="44196"/>
                </a:lnTo>
                <a:lnTo>
                  <a:pt x="495287" y="44196"/>
                </a:lnTo>
                <a:lnTo>
                  <a:pt x="498335" y="47244"/>
                </a:lnTo>
                <a:lnTo>
                  <a:pt x="499859" y="47244"/>
                </a:lnTo>
                <a:lnTo>
                  <a:pt x="501383" y="48768"/>
                </a:lnTo>
                <a:lnTo>
                  <a:pt x="505955" y="48768"/>
                </a:lnTo>
                <a:lnTo>
                  <a:pt x="507479" y="50292"/>
                </a:lnTo>
                <a:lnTo>
                  <a:pt x="509003" y="50292"/>
                </a:lnTo>
                <a:lnTo>
                  <a:pt x="510527" y="51816"/>
                </a:lnTo>
                <a:lnTo>
                  <a:pt x="512051" y="51816"/>
                </a:lnTo>
                <a:lnTo>
                  <a:pt x="512051" y="57912"/>
                </a:lnTo>
                <a:lnTo>
                  <a:pt x="509003" y="57912"/>
                </a:lnTo>
                <a:lnTo>
                  <a:pt x="507479" y="59436"/>
                </a:lnTo>
                <a:lnTo>
                  <a:pt x="501383" y="59436"/>
                </a:lnTo>
                <a:lnTo>
                  <a:pt x="499859" y="57912"/>
                </a:lnTo>
                <a:lnTo>
                  <a:pt x="496811" y="57912"/>
                </a:lnTo>
                <a:lnTo>
                  <a:pt x="495287" y="56388"/>
                </a:lnTo>
                <a:lnTo>
                  <a:pt x="492239" y="56388"/>
                </a:lnTo>
                <a:lnTo>
                  <a:pt x="489191" y="54864"/>
                </a:lnTo>
                <a:lnTo>
                  <a:pt x="489191" y="67056"/>
                </a:lnTo>
                <a:lnTo>
                  <a:pt x="493763" y="68580"/>
                </a:lnTo>
                <a:lnTo>
                  <a:pt x="499859" y="70104"/>
                </a:lnTo>
                <a:lnTo>
                  <a:pt x="507479" y="70104"/>
                </a:lnTo>
                <a:lnTo>
                  <a:pt x="510527" y="68580"/>
                </a:lnTo>
                <a:lnTo>
                  <a:pt x="515099" y="68580"/>
                </a:lnTo>
                <a:lnTo>
                  <a:pt x="518147" y="67056"/>
                </a:lnTo>
                <a:lnTo>
                  <a:pt x="525767" y="59436"/>
                </a:lnTo>
                <a:lnTo>
                  <a:pt x="525767" y="45720"/>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17" name="Google Shape;417;g10f7e746831_8_223"/>
          <p:cNvPicPr preferRelativeResize="0"/>
          <p:nvPr/>
        </p:nvPicPr>
        <p:blipFill rotWithShape="1">
          <a:blip r:embed="rId33">
            <a:alphaModFix/>
          </a:blip>
          <a:srcRect/>
          <a:stretch/>
        </p:blipFill>
        <p:spPr>
          <a:xfrm>
            <a:off x="7299816" y="4296890"/>
            <a:ext cx="246652" cy="137195"/>
          </a:xfrm>
          <a:prstGeom prst="rect">
            <a:avLst/>
          </a:prstGeom>
          <a:noFill/>
          <a:ln>
            <a:noFill/>
          </a:ln>
        </p:spPr>
      </p:pic>
      <p:grpSp>
        <p:nvGrpSpPr>
          <p:cNvPr id="418" name="Google Shape;418;g10f7e746831_8_223"/>
          <p:cNvGrpSpPr/>
          <p:nvPr/>
        </p:nvGrpSpPr>
        <p:grpSpPr>
          <a:xfrm>
            <a:off x="7637168" y="4296783"/>
            <a:ext cx="226806" cy="137193"/>
            <a:chOff x="4407408" y="3334511"/>
            <a:chExt cx="121919" cy="74675"/>
          </a:xfrm>
        </p:grpSpPr>
        <p:pic>
          <p:nvPicPr>
            <p:cNvPr id="419" name="Google Shape;419;g10f7e746831_8_223"/>
            <p:cNvPicPr preferRelativeResize="0"/>
            <p:nvPr/>
          </p:nvPicPr>
          <p:blipFill rotWithShape="1">
            <a:blip r:embed="rId34">
              <a:alphaModFix/>
            </a:blip>
            <a:srcRect/>
            <a:stretch/>
          </p:blipFill>
          <p:spPr>
            <a:xfrm>
              <a:off x="4407408" y="3334511"/>
              <a:ext cx="71627" cy="74675"/>
            </a:xfrm>
            <a:prstGeom prst="rect">
              <a:avLst/>
            </a:prstGeom>
            <a:noFill/>
            <a:ln>
              <a:noFill/>
            </a:ln>
          </p:spPr>
        </p:pic>
        <p:sp>
          <p:nvSpPr>
            <p:cNvPr id="420" name="Google Shape;420;g10f7e746831_8_223"/>
            <p:cNvSpPr/>
            <p:nvPr/>
          </p:nvSpPr>
          <p:spPr>
            <a:xfrm>
              <a:off x="4506467" y="3336035"/>
              <a:ext cx="22860" cy="68580"/>
            </a:xfrm>
            <a:custGeom>
              <a:avLst/>
              <a:gdLst/>
              <a:ahLst/>
              <a:cxnLst/>
              <a:rect l="l" t="t" r="r" b="b"/>
              <a:pathLst>
                <a:path w="22860" h="68579" extrusionOk="0">
                  <a:moveTo>
                    <a:pt x="22860" y="68580"/>
                  </a:moveTo>
                  <a:lnTo>
                    <a:pt x="15240" y="68580"/>
                  </a:lnTo>
                  <a:lnTo>
                    <a:pt x="15240" y="9144"/>
                  </a:lnTo>
                  <a:lnTo>
                    <a:pt x="3048" y="9144"/>
                  </a:lnTo>
                  <a:lnTo>
                    <a:pt x="4572" y="7620"/>
                  </a:lnTo>
                  <a:lnTo>
                    <a:pt x="7620" y="7620"/>
                  </a:lnTo>
                  <a:lnTo>
                    <a:pt x="9144" y="6096"/>
                  </a:lnTo>
                  <a:lnTo>
                    <a:pt x="10668" y="6096"/>
                  </a:lnTo>
                  <a:lnTo>
                    <a:pt x="13716" y="3048"/>
                  </a:lnTo>
                  <a:lnTo>
                    <a:pt x="15240" y="3048"/>
                  </a:lnTo>
                  <a:lnTo>
                    <a:pt x="18288" y="0"/>
                  </a:lnTo>
                  <a:lnTo>
                    <a:pt x="22860" y="0"/>
                  </a:lnTo>
                  <a:lnTo>
                    <a:pt x="22860" y="68580"/>
                  </a:lnTo>
                  <a:close/>
                </a:path>
                <a:path w="22860" h="68579" extrusionOk="0">
                  <a:moveTo>
                    <a:pt x="0" y="18288"/>
                  </a:moveTo>
                  <a:lnTo>
                    <a:pt x="0" y="10668"/>
                  </a:lnTo>
                  <a:lnTo>
                    <a:pt x="1524" y="9144"/>
                  </a:lnTo>
                  <a:lnTo>
                    <a:pt x="15240" y="9144"/>
                  </a:lnTo>
                  <a:lnTo>
                    <a:pt x="15240" y="10668"/>
                  </a:lnTo>
                  <a:lnTo>
                    <a:pt x="13716" y="10668"/>
                  </a:lnTo>
                  <a:lnTo>
                    <a:pt x="10668" y="13716"/>
                  </a:lnTo>
                  <a:lnTo>
                    <a:pt x="9144" y="13716"/>
                  </a:lnTo>
                  <a:lnTo>
                    <a:pt x="7620" y="15240"/>
                  </a:lnTo>
                  <a:lnTo>
                    <a:pt x="6096" y="15240"/>
                  </a:lnTo>
                  <a:lnTo>
                    <a:pt x="4572" y="16764"/>
                  </a:lnTo>
                  <a:lnTo>
                    <a:pt x="1524" y="16764"/>
                  </a:lnTo>
                  <a:lnTo>
                    <a:pt x="0" y="18288"/>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grpSp>
        <p:nvGrpSpPr>
          <p:cNvPr id="421" name="Google Shape;421;g10f7e746831_8_223"/>
          <p:cNvGrpSpPr/>
          <p:nvPr/>
        </p:nvGrpSpPr>
        <p:grpSpPr>
          <a:xfrm>
            <a:off x="13406591" y="771718"/>
            <a:ext cx="2951334" cy="204392"/>
            <a:chOff x="7508748" y="1415795"/>
            <a:chExt cx="1586483" cy="111252"/>
          </a:xfrm>
        </p:grpSpPr>
        <p:sp>
          <p:nvSpPr>
            <p:cNvPr id="422" name="Google Shape;422;g10f7e746831_8_223"/>
            <p:cNvSpPr/>
            <p:nvPr/>
          </p:nvSpPr>
          <p:spPr>
            <a:xfrm>
              <a:off x="7508748" y="1415795"/>
              <a:ext cx="181610" cy="86995"/>
            </a:xfrm>
            <a:custGeom>
              <a:avLst/>
              <a:gdLst/>
              <a:ahLst/>
              <a:cxnLst/>
              <a:rect l="l" t="t" r="r" b="b"/>
              <a:pathLst>
                <a:path w="181609" h="86994" extrusionOk="0">
                  <a:moveTo>
                    <a:pt x="56375" y="74676"/>
                  </a:moveTo>
                  <a:lnTo>
                    <a:pt x="12179" y="74676"/>
                  </a:lnTo>
                  <a:lnTo>
                    <a:pt x="12179" y="0"/>
                  </a:lnTo>
                  <a:lnTo>
                    <a:pt x="0" y="0"/>
                  </a:lnTo>
                  <a:lnTo>
                    <a:pt x="0" y="86868"/>
                  </a:lnTo>
                  <a:lnTo>
                    <a:pt x="56375" y="86868"/>
                  </a:lnTo>
                  <a:lnTo>
                    <a:pt x="56375" y="74676"/>
                  </a:lnTo>
                  <a:close/>
                </a:path>
                <a:path w="181609" h="86994" extrusionOk="0">
                  <a:moveTo>
                    <a:pt x="120383" y="47244"/>
                  </a:moveTo>
                  <a:lnTo>
                    <a:pt x="118859" y="45720"/>
                  </a:lnTo>
                  <a:lnTo>
                    <a:pt x="118859" y="41148"/>
                  </a:lnTo>
                  <a:lnTo>
                    <a:pt x="117335" y="39624"/>
                  </a:lnTo>
                  <a:lnTo>
                    <a:pt x="117335" y="36576"/>
                  </a:lnTo>
                  <a:lnTo>
                    <a:pt x="115811" y="35052"/>
                  </a:lnTo>
                  <a:lnTo>
                    <a:pt x="114287" y="33528"/>
                  </a:lnTo>
                  <a:lnTo>
                    <a:pt x="112763" y="30480"/>
                  </a:lnTo>
                  <a:lnTo>
                    <a:pt x="111239" y="28956"/>
                  </a:lnTo>
                  <a:lnTo>
                    <a:pt x="108191" y="27432"/>
                  </a:lnTo>
                  <a:lnTo>
                    <a:pt x="108191" y="47244"/>
                  </a:lnTo>
                  <a:lnTo>
                    <a:pt x="108191" y="64008"/>
                  </a:lnTo>
                  <a:lnTo>
                    <a:pt x="106667" y="67056"/>
                  </a:lnTo>
                  <a:lnTo>
                    <a:pt x="106667" y="68580"/>
                  </a:lnTo>
                  <a:lnTo>
                    <a:pt x="105143" y="70104"/>
                  </a:lnTo>
                  <a:lnTo>
                    <a:pt x="105143" y="71628"/>
                  </a:lnTo>
                  <a:lnTo>
                    <a:pt x="102095" y="74676"/>
                  </a:lnTo>
                  <a:lnTo>
                    <a:pt x="99047" y="76200"/>
                  </a:lnTo>
                  <a:lnTo>
                    <a:pt x="89903" y="76200"/>
                  </a:lnTo>
                  <a:lnTo>
                    <a:pt x="88379" y="74676"/>
                  </a:lnTo>
                  <a:lnTo>
                    <a:pt x="85331" y="73152"/>
                  </a:lnTo>
                  <a:lnTo>
                    <a:pt x="85331" y="71628"/>
                  </a:lnTo>
                  <a:lnTo>
                    <a:pt x="82283" y="68580"/>
                  </a:lnTo>
                  <a:lnTo>
                    <a:pt x="82283" y="67056"/>
                  </a:lnTo>
                  <a:lnTo>
                    <a:pt x="80759" y="64008"/>
                  </a:lnTo>
                  <a:lnTo>
                    <a:pt x="80759" y="47244"/>
                  </a:lnTo>
                  <a:lnTo>
                    <a:pt x="82283" y="44196"/>
                  </a:lnTo>
                  <a:lnTo>
                    <a:pt x="82283" y="42672"/>
                  </a:lnTo>
                  <a:lnTo>
                    <a:pt x="85331" y="39624"/>
                  </a:lnTo>
                  <a:lnTo>
                    <a:pt x="85331" y="38100"/>
                  </a:lnTo>
                  <a:lnTo>
                    <a:pt x="88379" y="36576"/>
                  </a:lnTo>
                  <a:lnTo>
                    <a:pt x="89903" y="35052"/>
                  </a:lnTo>
                  <a:lnTo>
                    <a:pt x="99047" y="35052"/>
                  </a:lnTo>
                  <a:lnTo>
                    <a:pt x="102095" y="36576"/>
                  </a:lnTo>
                  <a:lnTo>
                    <a:pt x="105143" y="39624"/>
                  </a:lnTo>
                  <a:lnTo>
                    <a:pt x="105143" y="41148"/>
                  </a:lnTo>
                  <a:lnTo>
                    <a:pt x="106667" y="42672"/>
                  </a:lnTo>
                  <a:lnTo>
                    <a:pt x="106667" y="44196"/>
                  </a:lnTo>
                  <a:lnTo>
                    <a:pt x="108191" y="47244"/>
                  </a:lnTo>
                  <a:lnTo>
                    <a:pt x="108191" y="27432"/>
                  </a:lnTo>
                  <a:lnTo>
                    <a:pt x="106667" y="27432"/>
                  </a:lnTo>
                  <a:lnTo>
                    <a:pt x="100571" y="24384"/>
                  </a:lnTo>
                  <a:lnTo>
                    <a:pt x="88379" y="24384"/>
                  </a:lnTo>
                  <a:lnTo>
                    <a:pt x="82283" y="27432"/>
                  </a:lnTo>
                  <a:lnTo>
                    <a:pt x="80759" y="27432"/>
                  </a:lnTo>
                  <a:lnTo>
                    <a:pt x="77711" y="28956"/>
                  </a:lnTo>
                  <a:lnTo>
                    <a:pt x="76187" y="30480"/>
                  </a:lnTo>
                  <a:lnTo>
                    <a:pt x="74663" y="33528"/>
                  </a:lnTo>
                  <a:lnTo>
                    <a:pt x="73139" y="35052"/>
                  </a:lnTo>
                  <a:lnTo>
                    <a:pt x="73139" y="36576"/>
                  </a:lnTo>
                  <a:lnTo>
                    <a:pt x="71615" y="39624"/>
                  </a:lnTo>
                  <a:lnTo>
                    <a:pt x="71615" y="41148"/>
                  </a:lnTo>
                  <a:lnTo>
                    <a:pt x="70091" y="44196"/>
                  </a:lnTo>
                  <a:lnTo>
                    <a:pt x="70091" y="48768"/>
                  </a:lnTo>
                  <a:lnTo>
                    <a:pt x="68567" y="51816"/>
                  </a:lnTo>
                  <a:lnTo>
                    <a:pt x="68567" y="59436"/>
                  </a:lnTo>
                  <a:lnTo>
                    <a:pt x="70091" y="62484"/>
                  </a:lnTo>
                  <a:lnTo>
                    <a:pt x="70091" y="67056"/>
                  </a:lnTo>
                  <a:lnTo>
                    <a:pt x="71615" y="70104"/>
                  </a:lnTo>
                  <a:lnTo>
                    <a:pt x="71615" y="71628"/>
                  </a:lnTo>
                  <a:lnTo>
                    <a:pt x="73139" y="74676"/>
                  </a:lnTo>
                  <a:lnTo>
                    <a:pt x="73139" y="76200"/>
                  </a:lnTo>
                  <a:lnTo>
                    <a:pt x="74663" y="77724"/>
                  </a:lnTo>
                  <a:lnTo>
                    <a:pt x="76187" y="80772"/>
                  </a:lnTo>
                  <a:lnTo>
                    <a:pt x="77711" y="82296"/>
                  </a:lnTo>
                  <a:lnTo>
                    <a:pt x="80759" y="83820"/>
                  </a:lnTo>
                  <a:lnTo>
                    <a:pt x="82283" y="85344"/>
                  </a:lnTo>
                  <a:lnTo>
                    <a:pt x="85331" y="85344"/>
                  </a:lnTo>
                  <a:lnTo>
                    <a:pt x="88379" y="86868"/>
                  </a:lnTo>
                  <a:lnTo>
                    <a:pt x="100571" y="86868"/>
                  </a:lnTo>
                  <a:lnTo>
                    <a:pt x="103619" y="85344"/>
                  </a:lnTo>
                  <a:lnTo>
                    <a:pt x="106667" y="85344"/>
                  </a:lnTo>
                  <a:lnTo>
                    <a:pt x="108191" y="83820"/>
                  </a:lnTo>
                  <a:lnTo>
                    <a:pt x="111239" y="82296"/>
                  </a:lnTo>
                  <a:lnTo>
                    <a:pt x="112763" y="80772"/>
                  </a:lnTo>
                  <a:lnTo>
                    <a:pt x="114287" y="77724"/>
                  </a:lnTo>
                  <a:lnTo>
                    <a:pt x="115811" y="76200"/>
                  </a:lnTo>
                  <a:lnTo>
                    <a:pt x="117335" y="74676"/>
                  </a:lnTo>
                  <a:lnTo>
                    <a:pt x="117335" y="71628"/>
                  </a:lnTo>
                  <a:lnTo>
                    <a:pt x="118859" y="70104"/>
                  </a:lnTo>
                  <a:lnTo>
                    <a:pt x="118859" y="65532"/>
                  </a:lnTo>
                  <a:lnTo>
                    <a:pt x="120383" y="64008"/>
                  </a:lnTo>
                  <a:lnTo>
                    <a:pt x="120383" y="47244"/>
                  </a:lnTo>
                  <a:close/>
                </a:path>
                <a:path w="181609" h="86994" extrusionOk="0">
                  <a:moveTo>
                    <a:pt x="181356" y="39624"/>
                  </a:moveTo>
                  <a:lnTo>
                    <a:pt x="179832" y="36576"/>
                  </a:lnTo>
                  <a:lnTo>
                    <a:pt x="178308" y="35052"/>
                  </a:lnTo>
                  <a:lnTo>
                    <a:pt x="176784" y="32004"/>
                  </a:lnTo>
                  <a:lnTo>
                    <a:pt x="173736" y="28956"/>
                  </a:lnTo>
                  <a:lnTo>
                    <a:pt x="164592" y="24384"/>
                  </a:lnTo>
                  <a:lnTo>
                    <a:pt x="146304" y="24384"/>
                  </a:lnTo>
                  <a:lnTo>
                    <a:pt x="144780" y="25908"/>
                  </a:lnTo>
                  <a:lnTo>
                    <a:pt x="143256" y="25908"/>
                  </a:lnTo>
                  <a:lnTo>
                    <a:pt x="141732" y="27432"/>
                  </a:lnTo>
                  <a:lnTo>
                    <a:pt x="140208" y="27432"/>
                  </a:lnTo>
                  <a:lnTo>
                    <a:pt x="135636" y="32004"/>
                  </a:lnTo>
                  <a:lnTo>
                    <a:pt x="144780" y="38100"/>
                  </a:lnTo>
                  <a:lnTo>
                    <a:pt x="146304" y="38100"/>
                  </a:lnTo>
                  <a:lnTo>
                    <a:pt x="146304" y="36576"/>
                  </a:lnTo>
                  <a:lnTo>
                    <a:pt x="149352" y="36576"/>
                  </a:lnTo>
                  <a:lnTo>
                    <a:pt x="149352" y="35052"/>
                  </a:lnTo>
                  <a:lnTo>
                    <a:pt x="161544" y="35052"/>
                  </a:lnTo>
                  <a:lnTo>
                    <a:pt x="163068" y="36576"/>
                  </a:lnTo>
                  <a:lnTo>
                    <a:pt x="164592" y="36576"/>
                  </a:lnTo>
                  <a:lnTo>
                    <a:pt x="167640" y="39624"/>
                  </a:lnTo>
                  <a:lnTo>
                    <a:pt x="167640" y="41148"/>
                  </a:lnTo>
                  <a:lnTo>
                    <a:pt x="169164" y="42672"/>
                  </a:lnTo>
                  <a:lnTo>
                    <a:pt x="169164" y="50292"/>
                  </a:lnTo>
                  <a:lnTo>
                    <a:pt x="169164" y="59436"/>
                  </a:lnTo>
                  <a:lnTo>
                    <a:pt x="169164" y="71628"/>
                  </a:lnTo>
                  <a:lnTo>
                    <a:pt x="167640" y="71628"/>
                  </a:lnTo>
                  <a:lnTo>
                    <a:pt x="167640" y="73152"/>
                  </a:lnTo>
                  <a:lnTo>
                    <a:pt x="166116" y="74676"/>
                  </a:lnTo>
                  <a:lnTo>
                    <a:pt x="164592" y="74676"/>
                  </a:lnTo>
                  <a:lnTo>
                    <a:pt x="163068" y="76200"/>
                  </a:lnTo>
                  <a:lnTo>
                    <a:pt x="160020" y="76200"/>
                  </a:lnTo>
                  <a:lnTo>
                    <a:pt x="156972" y="77724"/>
                  </a:lnTo>
                  <a:lnTo>
                    <a:pt x="152400" y="77724"/>
                  </a:lnTo>
                  <a:lnTo>
                    <a:pt x="150876" y="76200"/>
                  </a:lnTo>
                  <a:lnTo>
                    <a:pt x="147828" y="76200"/>
                  </a:lnTo>
                  <a:lnTo>
                    <a:pt x="146304" y="74676"/>
                  </a:lnTo>
                  <a:lnTo>
                    <a:pt x="144780" y="74676"/>
                  </a:lnTo>
                  <a:lnTo>
                    <a:pt x="144780" y="71628"/>
                  </a:lnTo>
                  <a:lnTo>
                    <a:pt x="143256" y="70104"/>
                  </a:lnTo>
                  <a:lnTo>
                    <a:pt x="143256" y="67056"/>
                  </a:lnTo>
                  <a:lnTo>
                    <a:pt x="144780" y="65532"/>
                  </a:lnTo>
                  <a:lnTo>
                    <a:pt x="144780" y="64008"/>
                  </a:lnTo>
                  <a:lnTo>
                    <a:pt x="146304" y="62484"/>
                  </a:lnTo>
                  <a:lnTo>
                    <a:pt x="147828" y="62484"/>
                  </a:lnTo>
                  <a:lnTo>
                    <a:pt x="149352" y="60960"/>
                  </a:lnTo>
                  <a:lnTo>
                    <a:pt x="152400" y="60960"/>
                  </a:lnTo>
                  <a:lnTo>
                    <a:pt x="153924" y="59436"/>
                  </a:lnTo>
                  <a:lnTo>
                    <a:pt x="169164" y="59436"/>
                  </a:lnTo>
                  <a:lnTo>
                    <a:pt x="169164" y="50292"/>
                  </a:lnTo>
                  <a:lnTo>
                    <a:pt x="152400" y="50292"/>
                  </a:lnTo>
                  <a:lnTo>
                    <a:pt x="149352" y="51816"/>
                  </a:lnTo>
                  <a:lnTo>
                    <a:pt x="143256" y="51816"/>
                  </a:lnTo>
                  <a:lnTo>
                    <a:pt x="140208" y="53340"/>
                  </a:lnTo>
                  <a:lnTo>
                    <a:pt x="135636" y="57912"/>
                  </a:lnTo>
                  <a:lnTo>
                    <a:pt x="134112" y="60960"/>
                  </a:lnTo>
                  <a:lnTo>
                    <a:pt x="132588" y="62484"/>
                  </a:lnTo>
                  <a:lnTo>
                    <a:pt x="132588" y="74676"/>
                  </a:lnTo>
                  <a:lnTo>
                    <a:pt x="134112" y="76200"/>
                  </a:lnTo>
                  <a:lnTo>
                    <a:pt x="134112" y="79248"/>
                  </a:lnTo>
                  <a:lnTo>
                    <a:pt x="137160" y="82296"/>
                  </a:lnTo>
                  <a:lnTo>
                    <a:pt x="140208" y="83820"/>
                  </a:lnTo>
                  <a:lnTo>
                    <a:pt x="141732" y="85344"/>
                  </a:lnTo>
                  <a:lnTo>
                    <a:pt x="144780" y="85344"/>
                  </a:lnTo>
                  <a:lnTo>
                    <a:pt x="146304" y="86868"/>
                  </a:lnTo>
                  <a:lnTo>
                    <a:pt x="160020" y="86868"/>
                  </a:lnTo>
                  <a:lnTo>
                    <a:pt x="161544" y="85344"/>
                  </a:lnTo>
                  <a:lnTo>
                    <a:pt x="164592" y="85344"/>
                  </a:lnTo>
                  <a:lnTo>
                    <a:pt x="164592" y="83820"/>
                  </a:lnTo>
                  <a:lnTo>
                    <a:pt x="166116" y="83820"/>
                  </a:lnTo>
                  <a:lnTo>
                    <a:pt x="167640" y="82296"/>
                  </a:lnTo>
                  <a:lnTo>
                    <a:pt x="169164" y="82296"/>
                  </a:lnTo>
                  <a:lnTo>
                    <a:pt x="169164" y="86868"/>
                  </a:lnTo>
                  <a:lnTo>
                    <a:pt x="181356" y="86868"/>
                  </a:lnTo>
                  <a:lnTo>
                    <a:pt x="181356" y="82296"/>
                  </a:lnTo>
                  <a:lnTo>
                    <a:pt x="181356" y="77724"/>
                  </a:lnTo>
                  <a:lnTo>
                    <a:pt x="181356" y="59436"/>
                  </a:lnTo>
                  <a:lnTo>
                    <a:pt x="181356" y="39624"/>
                  </a:lnTo>
                  <a:close/>
                </a:path>
              </a:pathLst>
            </a:custGeom>
            <a:solidFill>
              <a:srgbClr val="2423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23" name="Google Shape;423;g10f7e746831_8_223"/>
            <p:cNvPicPr preferRelativeResize="0"/>
            <p:nvPr/>
          </p:nvPicPr>
          <p:blipFill rotWithShape="1">
            <a:blip r:embed="rId35">
              <a:alphaModFix/>
            </a:blip>
            <a:srcRect/>
            <a:stretch/>
          </p:blipFill>
          <p:spPr>
            <a:xfrm>
              <a:off x="7708392" y="1415795"/>
              <a:ext cx="1386839" cy="111252"/>
            </a:xfrm>
            <a:prstGeom prst="rect">
              <a:avLst/>
            </a:prstGeom>
            <a:noFill/>
            <a:ln>
              <a:noFill/>
            </a:ln>
          </p:spPr>
        </p:pic>
      </p:grpSp>
      <p:sp>
        <p:nvSpPr>
          <p:cNvPr id="424" name="Google Shape;424;g10f7e746831_8_223"/>
          <p:cNvSpPr/>
          <p:nvPr/>
        </p:nvSpPr>
        <p:spPr>
          <a:xfrm>
            <a:off x="12768735" y="9300388"/>
            <a:ext cx="4946445" cy="11668"/>
          </a:xfrm>
          <a:custGeom>
            <a:avLst/>
            <a:gdLst/>
            <a:ahLst/>
            <a:cxnLst/>
            <a:rect l="l" t="t" r="r" b="b"/>
            <a:pathLst>
              <a:path w="2659379" h="6350" extrusionOk="0">
                <a:moveTo>
                  <a:pt x="7620" y="0"/>
                </a:moveTo>
                <a:lnTo>
                  <a:pt x="0" y="0"/>
                </a:lnTo>
                <a:lnTo>
                  <a:pt x="0" y="6096"/>
                </a:lnTo>
                <a:lnTo>
                  <a:pt x="7620" y="6096"/>
                </a:lnTo>
                <a:lnTo>
                  <a:pt x="7620" y="0"/>
                </a:lnTo>
                <a:close/>
              </a:path>
              <a:path w="2659379" h="6350" extrusionOk="0">
                <a:moveTo>
                  <a:pt x="50292" y="0"/>
                </a:moveTo>
                <a:lnTo>
                  <a:pt x="42672" y="0"/>
                </a:lnTo>
                <a:lnTo>
                  <a:pt x="42672" y="6096"/>
                </a:lnTo>
                <a:lnTo>
                  <a:pt x="50292" y="6096"/>
                </a:lnTo>
                <a:lnTo>
                  <a:pt x="50292" y="0"/>
                </a:lnTo>
                <a:close/>
              </a:path>
              <a:path w="2659379" h="6350" extrusionOk="0">
                <a:moveTo>
                  <a:pt x="94488" y="0"/>
                </a:moveTo>
                <a:lnTo>
                  <a:pt x="86868" y="0"/>
                </a:lnTo>
                <a:lnTo>
                  <a:pt x="86868" y="6096"/>
                </a:lnTo>
                <a:lnTo>
                  <a:pt x="94488" y="6096"/>
                </a:lnTo>
                <a:lnTo>
                  <a:pt x="94488" y="0"/>
                </a:lnTo>
                <a:close/>
              </a:path>
              <a:path w="2659379" h="6350" extrusionOk="0">
                <a:moveTo>
                  <a:pt x="137160" y="0"/>
                </a:moveTo>
                <a:lnTo>
                  <a:pt x="131064" y="0"/>
                </a:lnTo>
                <a:lnTo>
                  <a:pt x="131064" y="6096"/>
                </a:lnTo>
                <a:lnTo>
                  <a:pt x="137160" y="6096"/>
                </a:lnTo>
                <a:lnTo>
                  <a:pt x="137160" y="0"/>
                </a:lnTo>
                <a:close/>
              </a:path>
              <a:path w="2659379" h="6350" extrusionOk="0">
                <a:moveTo>
                  <a:pt x="181356" y="0"/>
                </a:moveTo>
                <a:lnTo>
                  <a:pt x="173736" y="0"/>
                </a:lnTo>
                <a:lnTo>
                  <a:pt x="173736" y="6096"/>
                </a:lnTo>
                <a:lnTo>
                  <a:pt x="181356" y="6096"/>
                </a:lnTo>
                <a:lnTo>
                  <a:pt x="181356" y="0"/>
                </a:lnTo>
                <a:close/>
              </a:path>
              <a:path w="2659379" h="6350" extrusionOk="0">
                <a:moveTo>
                  <a:pt x="224028" y="0"/>
                </a:moveTo>
                <a:lnTo>
                  <a:pt x="217932" y="0"/>
                </a:lnTo>
                <a:lnTo>
                  <a:pt x="217932" y="6096"/>
                </a:lnTo>
                <a:lnTo>
                  <a:pt x="224028" y="6096"/>
                </a:lnTo>
                <a:lnTo>
                  <a:pt x="224028" y="0"/>
                </a:lnTo>
                <a:close/>
              </a:path>
              <a:path w="2659379" h="6350" extrusionOk="0">
                <a:moveTo>
                  <a:pt x="268224" y="0"/>
                </a:moveTo>
                <a:lnTo>
                  <a:pt x="260604" y="0"/>
                </a:lnTo>
                <a:lnTo>
                  <a:pt x="260604" y="6096"/>
                </a:lnTo>
                <a:lnTo>
                  <a:pt x="268224" y="6096"/>
                </a:lnTo>
                <a:lnTo>
                  <a:pt x="268224" y="0"/>
                </a:lnTo>
                <a:close/>
              </a:path>
              <a:path w="2659379" h="6350" extrusionOk="0">
                <a:moveTo>
                  <a:pt x="310896" y="0"/>
                </a:moveTo>
                <a:lnTo>
                  <a:pt x="304800" y="0"/>
                </a:lnTo>
                <a:lnTo>
                  <a:pt x="304800" y="6096"/>
                </a:lnTo>
                <a:lnTo>
                  <a:pt x="310896" y="6096"/>
                </a:lnTo>
                <a:lnTo>
                  <a:pt x="310896" y="0"/>
                </a:lnTo>
                <a:close/>
              </a:path>
              <a:path w="2659379" h="6350" extrusionOk="0">
                <a:moveTo>
                  <a:pt x="355092" y="0"/>
                </a:moveTo>
                <a:lnTo>
                  <a:pt x="347472" y="0"/>
                </a:lnTo>
                <a:lnTo>
                  <a:pt x="347472" y="6096"/>
                </a:lnTo>
                <a:lnTo>
                  <a:pt x="355092" y="6096"/>
                </a:lnTo>
                <a:lnTo>
                  <a:pt x="355092" y="0"/>
                </a:lnTo>
                <a:close/>
              </a:path>
              <a:path w="2659379" h="6350" extrusionOk="0">
                <a:moveTo>
                  <a:pt x="397764" y="0"/>
                </a:moveTo>
                <a:lnTo>
                  <a:pt x="391668" y="0"/>
                </a:lnTo>
                <a:lnTo>
                  <a:pt x="391668" y="6096"/>
                </a:lnTo>
                <a:lnTo>
                  <a:pt x="397764" y="6096"/>
                </a:lnTo>
                <a:lnTo>
                  <a:pt x="397764" y="0"/>
                </a:lnTo>
                <a:close/>
              </a:path>
              <a:path w="2659379" h="6350" extrusionOk="0">
                <a:moveTo>
                  <a:pt x="441960" y="0"/>
                </a:moveTo>
                <a:lnTo>
                  <a:pt x="434340" y="0"/>
                </a:lnTo>
                <a:lnTo>
                  <a:pt x="434340" y="6096"/>
                </a:lnTo>
                <a:lnTo>
                  <a:pt x="441960" y="6096"/>
                </a:lnTo>
                <a:lnTo>
                  <a:pt x="441960" y="0"/>
                </a:lnTo>
                <a:close/>
              </a:path>
              <a:path w="2659379" h="6350" extrusionOk="0">
                <a:moveTo>
                  <a:pt x="486156" y="0"/>
                </a:moveTo>
                <a:lnTo>
                  <a:pt x="478536" y="0"/>
                </a:lnTo>
                <a:lnTo>
                  <a:pt x="478536" y="6096"/>
                </a:lnTo>
                <a:lnTo>
                  <a:pt x="486156" y="6096"/>
                </a:lnTo>
                <a:lnTo>
                  <a:pt x="486156" y="0"/>
                </a:lnTo>
                <a:close/>
              </a:path>
              <a:path w="2659379" h="6350" extrusionOk="0">
                <a:moveTo>
                  <a:pt x="528828" y="0"/>
                </a:moveTo>
                <a:lnTo>
                  <a:pt x="521208" y="0"/>
                </a:lnTo>
                <a:lnTo>
                  <a:pt x="521208" y="6096"/>
                </a:lnTo>
                <a:lnTo>
                  <a:pt x="528828" y="6096"/>
                </a:lnTo>
                <a:lnTo>
                  <a:pt x="528828" y="0"/>
                </a:lnTo>
                <a:close/>
              </a:path>
              <a:path w="2659379" h="6350" extrusionOk="0">
                <a:moveTo>
                  <a:pt x="573024" y="0"/>
                </a:moveTo>
                <a:lnTo>
                  <a:pt x="565404" y="0"/>
                </a:lnTo>
                <a:lnTo>
                  <a:pt x="565404" y="6096"/>
                </a:lnTo>
                <a:lnTo>
                  <a:pt x="573024" y="6096"/>
                </a:lnTo>
                <a:lnTo>
                  <a:pt x="573024" y="0"/>
                </a:lnTo>
                <a:close/>
              </a:path>
              <a:path w="2659379" h="6350" extrusionOk="0">
                <a:moveTo>
                  <a:pt x="615696" y="0"/>
                </a:moveTo>
                <a:lnTo>
                  <a:pt x="608076" y="0"/>
                </a:lnTo>
                <a:lnTo>
                  <a:pt x="608076" y="6096"/>
                </a:lnTo>
                <a:lnTo>
                  <a:pt x="615696" y="6096"/>
                </a:lnTo>
                <a:lnTo>
                  <a:pt x="615696" y="0"/>
                </a:lnTo>
                <a:close/>
              </a:path>
              <a:path w="2659379" h="6350" extrusionOk="0">
                <a:moveTo>
                  <a:pt x="659892" y="0"/>
                </a:moveTo>
                <a:lnTo>
                  <a:pt x="652272" y="0"/>
                </a:lnTo>
                <a:lnTo>
                  <a:pt x="652272" y="6096"/>
                </a:lnTo>
                <a:lnTo>
                  <a:pt x="659892" y="6096"/>
                </a:lnTo>
                <a:lnTo>
                  <a:pt x="659892" y="0"/>
                </a:lnTo>
                <a:close/>
              </a:path>
              <a:path w="2659379" h="6350" extrusionOk="0">
                <a:moveTo>
                  <a:pt x="702564" y="0"/>
                </a:moveTo>
                <a:lnTo>
                  <a:pt x="694944" y="0"/>
                </a:lnTo>
                <a:lnTo>
                  <a:pt x="694944" y="6096"/>
                </a:lnTo>
                <a:lnTo>
                  <a:pt x="702564" y="6096"/>
                </a:lnTo>
                <a:lnTo>
                  <a:pt x="702564" y="0"/>
                </a:lnTo>
                <a:close/>
              </a:path>
              <a:path w="2659379" h="6350" extrusionOk="0">
                <a:moveTo>
                  <a:pt x="746760" y="0"/>
                </a:moveTo>
                <a:lnTo>
                  <a:pt x="739140" y="0"/>
                </a:lnTo>
                <a:lnTo>
                  <a:pt x="739140" y="6096"/>
                </a:lnTo>
                <a:lnTo>
                  <a:pt x="746760" y="6096"/>
                </a:lnTo>
                <a:lnTo>
                  <a:pt x="746760" y="0"/>
                </a:lnTo>
                <a:close/>
              </a:path>
              <a:path w="2659379" h="6350" extrusionOk="0">
                <a:moveTo>
                  <a:pt x="789432" y="0"/>
                </a:moveTo>
                <a:lnTo>
                  <a:pt x="783336" y="0"/>
                </a:lnTo>
                <a:lnTo>
                  <a:pt x="783336" y="6096"/>
                </a:lnTo>
                <a:lnTo>
                  <a:pt x="789432" y="6096"/>
                </a:lnTo>
                <a:lnTo>
                  <a:pt x="789432" y="0"/>
                </a:lnTo>
                <a:close/>
              </a:path>
              <a:path w="2659379" h="6350" extrusionOk="0">
                <a:moveTo>
                  <a:pt x="833628" y="0"/>
                </a:moveTo>
                <a:lnTo>
                  <a:pt x="826008" y="0"/>
                </a:lnTo>
                <a:lnTo>
                  <a:pt x="826008" y="6096"/>
                </a:lnTo>
                <a:lnTo>
                  <a:pt x="833628" y="6096"/>
                </a:lnTo>
                <a:lnTo>
                  <a:pt x="833628" y="0"/>
                </a:lnTo>
                <a:close/>
              </a:path>
              <a:path w="2659379" h="6350" extrusionOk="0">
                <a:moveTo>
                  <a:pt x="876300" y="0"/>
                </a:moveTo>
                <a:lnTo>
                  <a:pt x="870204" y="0"/>
                </a:lnTo>
                <a:lnTo>
                  <a:pt x="870204" y="6096"/>
                </a:lnTo>
                <a:lnTo>
                  <a:pt x="876300" y="6096"/>
                </a:lnTo>
                <a:lnTo>
                  <a:pt x="876300" y="0"/>
                </a:lnTo>
                <a:close/>
              </a:path>
              <a:path w="2659379" h="6350" extrusionOk="0">
                <a:moveTo>
                  <a:pt x="920496" y="0"/>
                </a:moveTo>
                <a:lnTo>
                  <a:pt x="912876" y="0"/>
                </a:lnTo>
                <a:lnTo>
                  <a:pt x="912876" y="6096"/>
                </a:lnTo>
                <a:lnTo>
                  <a:pt x="920496" y="6096"/>
                </a:lnTo>
                <a:lnTo>
                  <a:pt x="920496" y="0"/>
                </a:lnTo>
                <a:close/>
              </a:path>
              <a:path w="2659379" h="6350" extrusionOk="0">
                <a:moveTo>
                  <a:pt x="963168" y="0"/>
                </a:moveTo>
                <a:lnTo>
                  <a:pt x="957072" y="0"/>
                </a:lnTo>
                <a:lnTo>
                  <a:pt x="957072" y="6096"/>
                </a:lnTo>
                <a:lnTo>
                  <a:pt x="963168" y="6096"/>
                </a:lnTo>
                <a:lnTo>
                  <a:pt x="963168" y="0"/>
                </a:lnTo>
                <a:close/>
              </a:path>
              <a:path w="2659379" h="6350" extrusionOk="0">
                <a:moveTo>
                  <a:pt x="1007364" y="0"/>
                </a:moveTo>
                <a:lnTo>
                  <a:pt x="999744" y="0"/>
                </a:lnTo>
                <a:lnTo>
                  <a:pt x="999744" y="6096"/>
                </a:lnTo>
                <a:lnTo>
                  <a:pt x="1007364" y="6096"/>
                </a:lnTo>
                <a:lnTo>
                  <a:pt x="1007364" y="0"/>
                </a:lnTo>
                <a:close/>
              </a:path>
              <a:path w="2659379" h="6350" extrusionOk="0">
                <a:moveTo>
                  <a:pt x="1051560" y="0"/>
                </a:moveTo>
                <a:lnTo>
                  <a:pt x="1043940" y="0"/>
                </a:lnTo>
                <a:lnTo>
                  <a:pt x="1043940" y="6096"/>
                </a:lnTo>
                <a:lnTo>
                  <a:pt x="1051560" y="6096"/>
                </a:lnTo>
                <a:lnTo>
                  <a:pt x="1051560" y="0"/>
                </a:lnTo>
                <a:close/>
              </a:path>
              <a:path w="2659379" h="6350" extrusionOk="0">
                <a:moveTo>
                  <a:pt x="1094232" y="0"/>
                </a:moveTo>
                <a:lnTo>
                  <a:pt x="1086612" y="0"/>
                </a:lnTo>
                <a:lnTo>
                  <a:pt x="1086612" y="6096"/>
                </a:lnTo>
                <a:lnTo>
                  <a:pt x="1094232" y="6096"/>
                </a:lnTo>
                <a:lnTo>
                  <a:pt x="1094232" y="0"/>
                </a:lnTo>
                <a:close/>
              </a:path>
              <a:path w="2659379" h="6350" extrusionOk="0">
                <a:moveTo>
                  <a:pt x="1138428" y="0"/>
                </a:moveTo>
                <a:lnTo>
                  <a:pt x="1130808" y="0"/>
                </a:lnTo>
                <a:lnTo>
                  <a:pt x="1130808" y="6096"/>
                </a:lnTo>
                <a:lnTo>
                  <a:pt x="1138428" y="6096"/>
                </a:lnTo>
                <a:lnTo>
                  <a:pt x="1138428" y="0"/>
                </a:lnTo>
                <a:close/>
              </a:path>
              <a:path w="2659379" h="6350" extrusionOk="0">
                <a:moveTo>
                  <a:pt x="1181100" y="0"/>
                </a:moveTo>
                <a:lnTo>
                  <a:pt x="1173480" y="0"/>
                </a:lnTo>
                <a:lnTo>
                  <a:pt x="1173480" y="6096"/>
                </a:lnTo>
                <a:lnTo>
                  <a:pt x="1181100" y="6096"/>
                </a:lnTo>
                <a:lnTo>
                  <a:pt x="1181100" y="0"/>
                </a:lnTo>
                <a:close/>
              </a:path>
              <a:path w="2659379" h="6350" extrusionOk="0">
                <a:moveTo>
                  <a:pt x="1225296" y="0"/>
                </a:moveTo>
                <a:lnTo>
                  <a:pt x="1217676" y="0"/>
                </a:lnTo>
                <a:lnTo>
                  <a:pt x="1217676" y="6096"/>
                </a:lnTo>
                <a:lnTo>
                  <a:pt x="1225296" y="6096"/>
                </a:lnTo>
                <a:lnTo>
                  <a:pt x="1225296" y="0"/>
                </a:lnTo>
                <a:close/>
              </a:path>
              <a:path w="2659379" h="6350" extrusionOk="0">
                <a:moveTo>
                  <a:pt x="1267968" y="0"/>
                </a:moveTo>
                <a:lnTo>
                  <a:pt x="1260348" y="0"/>
                </a:lnTo>
                <a:lnTo>
                  <a:pt x="1260348" y="6096"/>
                </a:lnTo>
                <a:lnTo>
                  <a:pt x="1267968" y="6096"/>
                </a:lnTo>
                <a:lnTo>
                  <a:pt x="1267968" y="0"/>
                </a:lnTo>
                <a:close/>
              </a:path>
              <a:path w="2659379" h="6350" extrusionOk="0">
                <a:moveTo>
                  <a:pt x="1312164" y="0"/>
                </a:moveTo>
                <a:lnTo>
                  <a:pt x="1304544" y="0"/>
                </a:lnTo>
                <a:lnTo>
                  <a:pt x="1304544" y="6096"/>
                </a:lnTo>
                <a:lnTo>
                  <a:pt x="1312164" y="6096"/>
                </a:lnTo>
                <a:lnTo>
                  <a:pt x="1312164" y="0"/>
                </a:lnTo>
                <a:close/>
              </a:path>
              <a:path w="2659379" h="6350" extrusionOk="0">
                <a:moveTo>
                  <a:pt x="1354836" y="0"/>
                </a:moveTo>
                <a:lnTo>
                  <a:pt x="1348740" y="0"/>
                </a:lnTo>
                <a:lnTo>
                  <a:pt x="1348740" y="6096"/>
                </a:lnTo>
                <a:lnTo>
                  <a:pt x="1354836" y="6096"/>
                </a:lnTo>
                <a:lnTo>
                  <a:pt x="1354836" y="0"/>
                </a:lnTo>
                <a:close/>
              </a:path>
              <a:path w="2659379" h="6350" extrusionOk="0">
                <a:moveTo>
                  <a:pt x="1399032" y="0"/>
                </a:moveTo>
                <a:lnTo>
                  <a:pt x="1391412" y="0"/>
                </a:lnTo>
                <a:lnTo>
                  <a:pt x="1391412" y="6096"/>
                </a:lnTo>
                <a:lnTo>
                  <a:pt x="1399032" y="6096"/>
                </a:lnTo>
                <a:lnTo>
                  <a:pt x="1399032" y="0"/>
                </a:lnTo>
                <a:close/>
              </a:path>
              <a:path w="2659379" h="6350" extrusionOk="0">
                <a:moveTo>
                  <a:pt x="1441704" y="0"/>
                </a:moveTo>
                <a:lnTo>
                  <a:pt x="1435608" y="0"/>
                </a:lnTo>
                <a:lnTo>
                  <a:pt x="1435608" y="6096"/>
                </a:lnTo>
                <a:lnTo>
                  <a:pt x="1441704" y="6096"/>
                </a:lnTo>
                <a:lnTo>
                  <a:pt x="1441704" y="0"/>
                </a:lnTo>
                <a:close/>
              </a:path>
              <a:path w="2659379" h="6350" extrusionOk="0">
                <a:moveTo>
                  <a:pt x="1485900" y="0"/>
                </a:moveTo>
                <a:lnTo>
                  <a:pt x="1478280" y="0"/>
                </a:lnTo>
                <a:lnTo>
                  <a:pt x="1478280" y="6096"/>
                </a:lnTo>
                <a:lnTo>
                  <a:pt x="1485900" y="6096"/>
                </a:lnTo>
                <a:lnTo>
                  <a:pt x="1485900" y="0"/>
                </a:lnTo>
                <a:close/>
              </a:path>
              <a:path w="2659379" h="6350" extrusionOk="0">
                <a:moveTo>
                  <a:pt x="1528572" y="0"/>
                </a:moveTo>
                <a:lnTo>
                  <a:pt x="1522476" y="0"/>
                </a:lnTo>
                <a:lnTo>
                  <a:pt x="1522476" y="6096"/>
                </a:lnTo>
                <a:lnTo>
                  <a:pt x="1528572" y="6096"/>
                </a:lnTo>
                <a:lnTo>
                  <a:pt x="1528572" y="0"/>
                </a:lnTo>
                <a:close/>
              </a:path>
              <a:path w="2659379" h="6350" extrusionOk="0">
                <a:moveTo>
                  <a:pt x="1572768" y="0"/>
                </a:moveTo>
                <a:lnTo>
                  <a:pt x="1565148" y="0"/>
                </a:lnTo>
                <a:lnTo>
                  <a:pt x="1565148" y="6096"/>
                </a:lnTo>
                <a:lnTo>
                  <a:pt x="1572768" y="6096"/>
                </a:lnTo>
                <a:lnTo>
                  <a:pt x="1572768" y="0"/>
                </a:lnTo>
                <a:close/>
              </a:path>
              <a:path w="2659379" h="6350" extrusionOk="0">
                <a:moveTo>
                  <a:pt x="1616964" y="0"/>
                </a:moveTo>
                <a:lnTo>
                  <a:pt x="1609344" y="0"/>
                </a:lnTo>
                <a:lnTo>
                  <a:pt x="1609344" y="6096"/>
                </a:lnTo>
                <a:lnTo>
                  <a:pt x="1616964" y="6096"/>
                </a:lnTo>
                <a:lnTo>
                  <a:pt x="1616964" y="0"/>
                </a:lnTo>
                <a:close/>
              </a:path>
              <a:path w="2659379" h="6350" extrusionOk="0">
                <a:moveTo>
                  <a:pt x="1659636" y="0"/>
                </a:moveTo>
                <a:lnTo>
                  <a:pt x="1652016" y="0"/>
                </a:lnTo>
                <a:lnTo>
                  <a:pt x="1652016" y="6096"/>
                </a:lnTo>
                <a:lnTo>
                  <a:pt x="1659636" y="6096"/>
                </a:lnTo>
                <a:lnTo>
                  <a:pt x="1659636" y="0"/>
                </a:lnTo>
                <a:close/>
              </a:path>
              <a:path w="2659379" h="6350" extrusionOk="0">
                <a:moveTo>
                  <a:pt x="1703832" y="0"/>
                </a:moveTo>
                <a:lnTo>
                  <a:pt x="1696212" y="0"/>
                </a:lnTo>
                <a:lnTo>
                  <a:pt x="1696212" y="6096"/>
                </a:lnTo>
                <a:lnTo>
                  <a:pt x="1703832" y="6096"/>
                </a:lnTo>
                <a:lnTo>
                  <a:pt x="1703832" y="0"/>
                </a:lnTo>
                <a:close/>
              </a:path>
              <a:path w="2659379" h="6350" extrusionOk="0">
                <a:moveTo>
                  <a:pt x="1746504" y="0"/>
                </a:moveTo>
                <a:lnTo>
                  <a:pt x="1738884" y="0"/>
                </a:lnTo>
                <a:lnTo>
                  <a:pt x="1738884" y="6096"/>
                </a:lnTo>
                <a:lnTo>
                  <a:pt x="1746504" y="6096"/>
                </a:lnTo>
                <a:lnTo>
                  <a:pt x="1746504" y="0"/>
                </a:lnTo>
                <a:close/>
              </a:path>
              <a:path w="2659379" h="6350" extrusionOk="0">
                <a:moveTo>
                  <a:pt x="1790700" y="0"/>
                </a:moveTo>
                <a:lnTo>
                  <a:pt x="1783080" y="0"/>
                </a:lnTo>
                <a:lnTo>
                  <a:pt x="1783080" y="6096"/>
                </a:lnTo>
                <a:lnTo>
                  <a:pt x="1790700" y="6096"/>
                </a:lnTo>
                <a:lnTo>
                  <a:pt x="1790700" y="0"/>
                </a:lnTo>
                <a:close/>
              </a:path>
              <a:path w="2659379" h="6350" extrusionOk="0">
                <a:moveTo>
                  <a:pt x="1833372" y="0"/>
                </a:moveTo>
                <a:lnTo>
                  <a:pt x="1825752" y="0"/>
                </a:lnTo>
                <a:lnTo>
                  <a:pt x="1825752" y="6096"/>
                </a:lnTo>
                <a:lnTo>
                  <a:pt x="1833372" y="6096"/>
                </a:lnTo>
                <a:lnTo>
                  <a:pt x="1833372" y="0"/>
                </a:lnTo>
                <a:close/>
              </a:path>
              <a:path w="2659379" h="6350" extrusionOk="0">
                <a:moveTo>
                  <a:pt x="1877568" y="0"/>
                </a:moveTo>
                <a:lnTo>
                  <a:pt x="1869948" y="0"/>
                </a:lnTo>
                <a:lnTo>
                  <a:pt x="1869948" y="6096"/>
                </a:lnTo>
                <a:lnTo>
                  <a:pt x="1877568" y="6096"/>
                </a:lnTo>
                <a:lnTo>
                  <a:pt x="1877568" y="0"/>
                </a:lnTo>
                <a:close/>
              </a:path>
              <a:path w="2659379" h="6350" extrusionOk="0">
                <a:moveTo>
                  <a:pt x="1920240" y="0"/>
                </a:moveTo>
                <a:lnTo>
                  <a:pt x="1914144" y="0"/>
                </a:lnTo>
                <a:lnTo>
                  <a:pt x="1914144" y="6096"/>
                </a:lnTo>
                <a:lnTo>
                  <a:pt x="1920240" y="6096"/>
                </a:lnTo>
                <a:lnTo>
                  <a:pt x="1920240" y="0"/>
                </a:lnTo>
                <a:close/>
              </a:path>
              <a:path w="2659379" h="6350" extrusionOk="0">
                <a:moveTo>
                  <a:pt x="1964436" y="0"/>
                </a:moveTo>
                <a:lnTo>
                  <a:pt x="1956816" y="0"/>
                </a:lnTo>
                <a:lnTo>
                  <a:pt x="1956816" y="6096"/>
                </a:lnTo>
                <a:lnTo>
                  <a:pt x="1964436" y="6096"/>
                </a:lnTo>
                <a:lnTo>
                  <a:pt x="1964436" y="0"/>
                </a:lnTo>
                <a:close/>
              </a:path>
              <a:path w="2659379" h="6350" extrusionOk="0">
                <a:moveTo>
                  <a:pt x="2007108" y="0"/>
                </a:moveTo>
                <a:lnTo>
                  <a:pt x="2001012" y="0"/>
                </a:lnTo>
                <a:lnTo>
                  <a:pt x="2001012" y="6096"/>
                </a:lnTo>
                <a:lnTo>
                  <a:pt x="2007108" y="6096"/>
                </a:lnTo>
                <a:lnTo>
                  <a:pt x="2007108" y="0"/>
                </a:lnTo>
                <a:close/>
              </a:path>
              <a:path w="2659379" h="6350" extrusionOk="0">
                <a:moveTo>
                  <a:pt x="2051304" y="0"/>
                </a:moveTo>
                <a:lnTo>
                  <a:pt x="2043684" y="0"/>
                </a:lnTo>
                <a:lnTo>
                  <a:pt x="2043684" y="6096"/>
                </a:lnTo>
                <a:lnTo>
                  <a:pt x="2051304" y="6096"/>
                </a:lnTo>
                <a:lnTo>
                  <a:pt x="2051304" y="0"/>
                </a:lnTo>
                <a:close/>
              </a:path>
              <a:path w="2659379" h="6350" extrusionOk="0">
                <a:moveTo>
                  <a:pt x="2093976" y="0"/>
                </a:moveTo>
                <a:lnTo>
                  <a:pt x="2087880" y="0"/>
                </a:lnTo>
                <a:lnTo>
                  <a:pt x="2087880" y="6096"/>
                </a:lnTo>
                <a:lnTo>
                  <a:pt x="2093976" y="6096"/>
                </a:lnTo>
                <a:lnTo>
                  <a:pt x="2093976" y="0"/>
                </a:lnTo>
                <a:close/>
              </a:path>
              <a:path w="2659379" h="6350" extrusionOk="0">
                <a:moveTo>
                  <a:pt x="2138172" y="0"/>
                </a:moveTo>
                <a:lnTo>
                  <a:pt x="2130552" y="0"/>
                </a:lnTo>
                <a:lnTo>
                  <a:pt x="2130552" y="6096"/>
                </a:lnTo>
                <a:lnTo>
                  <a:pt x="2138172" y="6096"/>
                </a:lnTo>
                <a:lnTo>
                  <a:pt x="2138172" y="0"/>
                </a:lnTo>
                <a:close/>
              </a:path>
              <a:path w="2659379" h="6350" extrusionOk="0">
                <a:moveTo>
                  <a:pt x="2180844" y="0"/>
                </a:moveTo>
                <a:lnTo>
                  <a:pt x="2174748" y="0"/>
                </a:lnTo>
                <a:lnTo>
                  <a:pt x="2174748" y="6096"/>
                </a:lnTo>
                <a:lnTo>
                  <a:pt x="2180844" y="6096"/>
                </a:lnTo>
                <a:lnTo>
                  <a:pt x="2180844" y="0"/>
                </a:lnTo>
                <a:close/>
              </a:path>
              <a:path w="2659379" h="6350" extrusionOk="0">
                <a:moveTo>
                  <a:pt x="2225040" y="0"/>
                </a:moveTo>
                <a:lnTo>
                  <a:pt x="2217420" y="0"/>
                </a:lnTo>
                <a:lnTo>
                  <a:pt x="2217420" y="6096"/>
                </a:lnTo>
                <a:lnTo>
                  <a:pt x="2225040" y="6096"/>
                </a:lnTo>
                <a:lnTo>
                  <a:pt x="2225040" y="0"/>
                </a:lnTo>
                <a:close/>
              </a:path>
              <a:path w="2659379" h="6350" extrusionOk="0">
                <a:moveTo>
                  <a:pt x="2269236" y="0"/>
                </a:moveTo>
                <a:lnTo>
                  <a:pt x="2261616" y="0"/>
                </a:lnTo>
                <a:lnTo>
                  <a:pt x="2261616" y="6096"/>
                </a:lnTo>
                <a:lnTo>
                  <a:pt x="2269236" y="6096"/>
                </a:lnTo>
                <a:lnTo>
                  <a:pt x="2269236" y="0"/>
                </a:lnTo>
                <a:close/>
              </a:path>
              <a:path w="2659379" h="6350" extrusionOk="0">
                <a:moveTo>
                  <a:pt x="2311908" y="0"/>
                </a:moveTo>
                <a:lnTo>
                  <a:pt x="2304288" y="0"/>
                </a:lnTo>
                <a:lnTo>
                  <a:pt x="2304288" y="6096"/>
                </a:lnTo>
                <a:lnTo>
                  <a:pt x="2311908" y="6096"/>
                </a:lnTo>
                <a:lnTo>
                  <a:pt x="2311908" y="0"/>
                </a:lnTo>
                <a:close/>
              </a:path>
              <a:path w="2659379" h="6350" extrusionOk="0">
                <a:moveTo>
                  <a:pt x="2356104" y="0"/>
                </a:moveTo>
                <a:lnTo>
                  <a:pt x="2348484" y="0"/>
                </a:lnTo>
                <a:lnTo>
                  <a:pt x="2348484" y="6096"/>
                </a:lnTo>
                <a:lnTo>
                  <a:pt x="2356104" y="6096"/>
                </a:lnTo>
                <a:lnTo>
                  <a:pt x="2356104" y="0"/>
                </a:lnTo>
                <a:close/>
              </a:path>
              <a:path w="2659379" h="6350" extrusionOk="0">
                <a:moveTo>
                  <a:pt x="2398776" y="0"/>
                </a:moveTo>
                <a:lnTo>
                  <a:pt x="2391156" y="0"/>
                </a:lnTo>
                <a:lnTo>
                  <a:pt x="2391156" y="6096"/>
                </a:lnTo>
                <a:lnTo>
                  <a:pt x="2398776" y="6096"/>
                </a:lnTo>
                <a:lnTo>
                  <a:pt x="2398776" y="0"/>
                </a:lnTo>
                <a:close/>
              </a:path>
              <a:path w="2659379" h="6350" extrusionOk="0">
                <a:moveTo>
                  <a:pt x="2442972" y="0"/>
                </a:moveTo>
                <a:lnTo>
                  <a:pt x="2435352" y="0"/>
                </a:lnTo>
                <a:lnTo>
                  <a:pt x="2435352" y="6096"/>
                </a:lnTo>
                <a:lnTo>
                  <a:pt x="2442972" y="6096"/>
                </a:lnTo>
                <a:lnTo>
                  <a:pt x="2442972" y="0"/>
                </a:lnTo>
                <a:close/>
              </a:path>
              <a:path w="2659379" h="6350" extrusionOk="0">
                <a:moveTo>
                  <a:pt x="2485644" y="0"/>
                </a:moveTo>
                <a:lnTo>
                  <a:pt x="2478024" y="0"/>
                </a:lnTo>
                <a:lnTo>
                  <a:pt x="2478024" y="6096"/>
                </a:lnTo>
                <a:lnTo>
                  <a:pt x="2485644" y="6096"/>
                </a:lnTo>
                <a:lnTo>
                  <a:pt x="2485644" y="0"/>
                </a:lnTo>
                <a:close/>
              </a:path>
              <a:path w="2659379" h="6350" extrusionOk="0">
                <a:moveTo>
                  <a:pt x="2529840" y="0"/>
                </a:moveTo>
                <a:lnTo>
                  <a:pt x="2522220" y="0"/>
                </a:lnTo>
                <a:lnTo>
                  <a:pt x="2522220" y="6096"/>
                </a:lnTo>
                <a:lnTo>
                  <a:pt x="2529840" y="6096"/>
                </a:lnTo>
                <a:lnTo>
                  <a:pt x="2529840" y="0"/>
                </a:lnTo>
                <a:close/>
              </a:path>
              <a:path w="2659379" h="6350" extrusionOk="0">
                <a:moveTo>
                  <a:pt x="2572512" y="0"/>
                </a:moveTo>
                <a:lnTo>
                  <a:pt x="2566416" y="0"/>
                </a:lnTo>
                <a:lnTo>
                  <a:pt x="2566416" y="6096"/>
                </a:lnTo>
                <a:lnTo>
                  <a:pt x="2572512" y="6096"/>
                </a:lnTo>
                <a:lnTo>
                  <a:pt x="2572512" y="0"/>
                </a:lnTo>
                <a:close/>
              </a:path>
              <a:path w="2659379" h="6350" extrusionOk="0">
                <a:moveTo>
                  <a:pt x="2616708" y="0"/>
                </a:moveTo>
                <a:lnTo>
                  <a:pt x="2609088" y="0"/>
                </a:lnTo>
                <a:lnTo>
                  <a:pt x="2609088" y="6096"/>
                </a:lnTo>
                <a:lnTo>
                  <a:pt x="2616708" y="6096"/>
                </a:lnTo>
                <a:lnTo>
                  <a:pt x="2616708" y="0"/>
                </a:lnTo>
                <a:close/>
              </a:path>
              <a:path w="2659379" h="6350" extrusionOk="0">
                <a:moveTo>
                  <a:pt x="2659380" y="0"/>
                </a:moveTo>
                <a:lnTo>
                  <a:pt x="2653284" y="0"/>
                </a:lnTo>
                <a:lnTo>
                  <a:pt x="2653284" y="6096"/>
                </a:lnTo>
                <a:lnTo>
                  <a:pt x="2659380" y="6096"/>
                </a:lnTo>
                <a:lnTo>
                  <a:pt x="265938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25" name="Google Shape;425;g10f7e746831_8_223"/>
          <p:cNvSpPr/>
          <p:nvPr/>
        </p:nvSpPr>
        <p:spPr>
          <a:xfrm>
            <a:off x="12544762" y="9238787"/>
            <a:ext cx="82677" cy="126014"/>
          </a:xfrm>
          <a:custGeom>
            <a:avLst/>
            <a:gdLst/>
            <a:ahLst/>
            <a:cxnLst/>
            <a:rect l="l" t="t" r="r" b="b"/>
            <a:pathLst>
              <a:path w="44450" h="68579" extrusionOk="0">
                <a:moveTo>
                  <a:pt x="27432" y="68580"/>
                </a:moveTo>
                <a:lnTo>
                  <a:pt x="15240" y="68580"/>
                </a:lnTo>
                <a:lnTo>
                  <a:pt x="9144" y="65532"/>
                </a:lnTo>
                <a:lnTo>
                  <a:pt x="7620" y="62484"/>
                </a:lnTo>
                <a:lnTo>
                  <a:pt x="3048" y="57912"/>
                </a:lnTo>
                <a:lnTo>
                  <a:pt x="1524" y="53340"/>
                </a:lnTo>
                <a:lnTo>
                  <a:pt x="1524" y="50292"/>
                </a:lnTo>
                <a:lnTo>
                  <a:pt x="0" y="45720"/>
                </a:lnTo>
                <a:lnTo>
                  <a:pt x="0" y="24384"/>
                </a:lnTo>
                <a:lnTo>
                  <a:pt x="1524" y="19812"/>
                </a:lnTo>
                <a:lnTo>
                  <a:pt x="1524" y="15240"/>
                </a:lnTo>
                <a:lnTo>
                  <a:pt x="3048" y="12192"/>
                </a:lnTo>
                <a:lnTo>
                  <a:pt x="6096" y="9144"/>
                </a:lnTo>
                <a:lnTo>
                  <a:pt x="9144" y="3048"/>
                </a:lnTo>
                <a:lnTo>
                  <a:pt x="15240" y="0"/>
                </a:lnTo>
                <a:lnTo>
                  <a:pt x="22860" y="0"/>
                </a:lnTo>
                <a:lnTo>
                  <a:pt x="31980" y="2024"/>
                </a:lnTo>
                <a:lnTo>
                  <a:pt x="36398" y="6096"/>
                </a:lnTo>
                <a:lnTo>
                  <a:pt x="21336" y="6096"/>
                </a:lnTo>
                <a:lnTo>
                  <a:pt x="15335" y="7834"/>
                </a:lnTo>
                <a:lnTo>
                  <a:pt x="11049" y="13144"/>
                </a:lnTo>
                <a:lnTo>
                  <a:pt x="8477" y="22169"/>
                </a:lnTo>
                <a:lnTo>
                  <a:pt x="7620" y="35052"/>
                </a:lnTo>
                <a:lnTo>
                  <a:pt x="8477" y="47053"/>
                </a:lnTo>
                <a:lnTo>
                  <a:pt x="11049" y="55626"/>
                </a:lnTo>
                <a:lnTo>
                  <a:pt x="15335" y="60769"/>
                </a:lnTo>
                <a:lnTo>
                  <a:pt x="21336" y="62484"/>
                </a:lnTo>
                <a:lnTo>
                  <a:pt x="35052" y="62484"/>
                </a:lnTo>
                <a:lnTo>
                  <a:pt x="33528" y="65532"/>
                </a:lnTo>
                <a:lnTo>
                  <a:pt x="27432" y="68580"/>
                </a:lnTo>
                <a:close/>
              </a:path>
              <a:path w="44450" h="68579" extrusionOk="0">
                <a:moveTo>
                  <a:pt x="35052" y="62484"/>
                </a:moveTo>
                <a:lnTo>
                  <a:pt x="21336" y="62484"/>
                </a:lnTo>
                <a:lnTo>
                  <a:pt x="27336" y="60769"/>
                </a:lnTo>
                <a:lnTo>
                  <a:pt x="31623" y="55626"/>
                </a:lnTo>
                <a:lnTo>
                  <a:pt x="34194" y="47053"/>
                </a:lnTo>
                <a:lnTo>
                  <a:pt x="35052" y="35052"/>
                </a:lnTo>
                <a:lnTo>
                  <a:pt x="34194" y="22169"/>
                </a:lnTo>
                <a:lnTo>
                  <a:pt x="31623" y="13144"/>
                </a:lnTo>
                <a:lnTo>
                  <a:pt x="27336" y="7834"/>
                </a:lnTo>
                <a:lnTo>
                  <a:pt x="21336" y="6096"/>
                </a:lnTo>
                <a:lnTo>
                  <a:pt x="36398" y="6096"/>
                </a:lnTo>
                <a:lnTo>
                  <a:pt x="38671" y="8191"/>
                </a:lnTo>
                <a:lnTo>
                  <a:pt x="42791" y="18645"/>
                </a:lnTo>
                <a:lnTo>
                  <a:pt x="44196" y="33528"/>
                </a:lnTo>
                <a:lnTo>
                  <a:pt x="44196" y="39624"/>
                </a:lnTo>
                <a:lnTo>
                  <a:pt x="42672" y="44196"/>
                </a:lnTo>
                <a:lnTo>
                  <a:pt x="42672" y="48768"/>
                </a:lnTo>
                <a:lnTo>
                  <a:pt x="41148" y="53340"/>
                </a:lnTo>
                <a:lnTo>
                  <a:pt x="38100" y="59436"/>
                </a:lnTo>
                <a:lnTo>
                  <a:pt x="35052" y="6248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26" name="Google Shape;426;g10f7e746831_8_223"/>
          <p:cNvSpPr/>
          <p:nvPr/>
        </p:nvSpPr>
        <p:spPr>
          <a:xfrm>
            <a:off x="12768735" y="7687644"/>
            <a:ext cx="499603" cy="11668"/>
          </a:xfrm>
          <a:custGeom>
            <a:avLst/>
            <a:gdLst/>
            <a:ahLst/>
            <a:cxnLst/>
            <a:rect l="l" t="t" r="r" b="b"/>
            <a:pathLst>
              <a:path w="268604" h="6350" extrusionOk="0">
                <a:moveTo>
                  <a:pt x="7620" y="0"/>
                </a:moveTo>
                <a:lnTo>
                  <a:pt x="0" y="0"/>
                </a:lnTo>
                <a:lnTo>
                  <a:pt x="0" y="6096"/>
                </a:lnTo>
                <a:lnTo>
                  <a:pt x="7620" y="6096"/>
                </a:lnTo>
                <a:lnTo>
                  <a:pt x="7620" y="0"/>
                </a:lnTo>
                <a:close/>
              </a:path>
              <a:path w="268604" h="6350" extrusionOk="0">
                <a:moveTo>
                  <a:pt x="50292" y="0"/>
                </a:moveTo>
                <a:lnTo>
                  <a:pt x="42672" y="0"/>
                </a:lnTo>
                <a:lnTo>
                  <a:pt x="42672" y="6096"/>
                </a:lnTo>
                <a:lnTo>
                  <a:pt x="50292" y="6096"/>
                </a:lnTo>
                <a:lnTo>
                  <a:pt x="50292" y="0"/>
                </a:lnTo>
                <a:close/>
              </a:path>
              <a:path w="268604" h="6350" extrusionOk="0">
                <a:moveTo>
                  <a:pt x="94488" y="0"/>
                </a:moveTo>
                <a:lnTo>
                  <a:pt x="86868" y="0"/>
                </a:lnTo>
                <a:lnTo>
                  <a:pt x="86868" y="6096"/>
                </a:lnTo>
                <a:lnTo>
                  <a:pt x="94488" y="6096"/>
                </a:lnTo>
                <a:lnTo>
                  <a:pt x="94488" y="0"/>
                </a:lnTo>
                <a:close/>
              </a:path>
              <a:path w="268604" h="6350" extrusionOk="0">
                <a:moveTo>
                  <a:pt x="137160" y="0"/>
                </a:moveTo>
                <a:lnTo>
                  <a:pt x="131064" y="0"/>
                </a:lnTo>
                <a:lnTo>
                  <a:pt x="131064" y="6096"/>
                </a:lnTo>
                <a:lnTo>
                  <a:pt x="137160" y="6096"/>
                </a:lnTo>
                <a:lnTo>
                  <a:pt x="137160" y="0"/>
                </a:lnTo>
                <a:close/>
              </a:path>
              <a:path w="268604" h="6350" extrusionOk="0">
                <a:moveTo>
                  <a:pt x="181356" y="0"/>
                </a:moveTo>
                <a:lnTo>
                  <a:pt x="173736" y="0"/>
                </a:lnTo>
                <a:lnTo>
                  <a:pt x="173736" y="6096"/>
                </a:lnTo>
                <a:lnTo>
                  <a:pt x="181356" y="6096"/>
                </a:lnTo>
                <a:lnTo>
                  <a:pt x="181356" y="0"/>
                </a:lnTo>
                <a:close/>
              </a:path>
              <a:path w="268604" h="6350" extrusionOk="0">
                <a:moveTo>
                  <a:pt x="224028" y="0"/>
                </a:moveTo>
                <a:lnTo>
                  <a:pt x="217932" y="0"/>
                </a:lnTo>
                <a:lnTo>
                  <a:pt x="217932" y="6096"/>
                </a:lnTo>
                <a:lnTo>
                  <a:pt x="224028" y="6096"/>
                </a:lnTo>
                <a:lnTo>
                  <a:pt x="224028" y="0"/>
                </a:lnTo>
                <a:close/>
              </a:path>
              <a:path w="268604" h="6350" extrusionOk="0">
                <a:moveTo>
                  <a:pt x="268224" y="0"/>
                </a:moveTo>
                <a:lnTo>
                  <a:pt x="260604" y="0"/>
                </a:lnTo>
                <a:lnTo>
                  <a:pt x="260604" y="6096"/>
                </a:lnTo>
                <a:lnTo>
                  <a:pt x="268224" y="6096"/>
                </a:lnTo>
                <a:lnTo>
                  <a:pt x="26822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27" name="Google Shape;427;g10f7e746831_8_223"/>
          <p:cNvSpPr/>
          <p:nvPr/>
        </p:nvSpPr>
        <p:spPr>
          <a:xfrm>
            <a:off x="14387581" y="7687644"/>
            <a:ext cx="255116" cy="11668"/>
          </a:xfrm>
          <a:custGeom>
            <a:avLst/>
            <a:gdLst/>
            <a:ahLst/>
            <a:cxnLst/>
            <a:rect l="l" t="t" r="r" b="b"/>
            <a:pathLst>
              <a:path w="137159" h="6350" extrusionOk="0">
                <a:moveTo>
                  <a:pt x="6096" y="0"/>
                </a:moveTo>
                <a:lnTo>
                  <a:pt x="0" y="0"/>
                </a:lnTo>
                <a:lnTo>
                  <a:pt x="0" y="6096"/>
                </a:lnTo>
                <a:lnTo>
                  <a:pt x="6096" y="6096"/>
                </a:lnTo>
                <a:lnTo>
                  <a:pt x="6096" y="0"/>
                </a:lnTo>
                <a:close/>
              </a:path>
              <a:path w="137159" h="6350" extrusionOk="0">
                <a:moveTo>
                  <a:pt x="50292" y="0"/>
                </a:moveTo>
                <a:lnTo>
                  <a:pt x="42672" y="0"/>
                </a:lnTo>
                <a:lnTo>
                  <a:pt x="42672" y="6096"/>
                </a:lnTo>
                <a:lnTo>
                  <a:pt x="50292" y="6096"/>
                </a:lnTo>
                <a:lnTo>
                  <a:pt x="50292" y="0"/>
                </a:lnTo>
                <a:close/>
              </a:path>
              <a:path w="137159" h="6350" extrusionOk="0">
                <a:moveTo>
                  <a:pt x="92964" y="0"/>
                </a:moveTo>
                <a:lnTo>
                  <a:pt x="86868" y="0"/>
                </a:lnTo>
                <a:lnTo>
                  <a:pt x="86868" y="6096"/>
                </a:lnTo>
                <a:lnTo>
                  <a:pt x="92964" y="6096"/>
                </a:lnTo>
                <a:lnTo>
                  <a:pt x="92964" y="0"/>
                </a:lnTo>
                <a:close/>
              </a:path>
              <a:path w="137159" h="6350" extrusionOk="0">
                <a:moveTo>
                  <a:pt x="137160" y="0"/>
                </a:moveTo>
                <a:lnTo>
                  <a:pt x="129540" y="0"/>
                </a:lnTo>
                <a:lnTo>
                  <a:pt x="129540" y="6096"/>
                </a:lnTo>
                <a:lnTo>
                  <a:pt x="137160" y="6096"/>
                </a:lnTo>
                <a:lnTo>
                  <a:pt x="13716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28" name="Google Shape;428;g10f7e746831_8_223"/>
          <p:cNvSpPr/>
          <p:nvPr/>
        </p:nvSpPr>
        <p:spPr>
          <a:xfrm>
            <a:off x="15762607" y="7687644"/>
            <a:ext cx="255116" cy="11668"/>
          </a:xfrm>
          <a:custGeom>
            <a:avLst/>
            <a:gdLst/>
            <a:ahLst/>
            <a:cxnLst/>
            <a:rect l="l" t="t" r="r" b="b"/>
            <a:pathLst>
              <a:path w="137159" h="6350" extrusionOk="0">
                <a:moveTo>
                  <a:pt x="7620" y="0"/>
                </a:moveTo>
                <a:lnTo>
                  <a:pt x="0" y="0"/>
                </a:lnTo>
                <a:lnTo>
                  <a:pt x="0" y="6096"/>
                </a:lnTo>
                <a:lnTo>
                  <a:pt x="7620" y="6096"/>
                </a:lnTo>
                <a:lnTo>
                  <a:pt x="7620" y="0"/>
                </a:lnTo>
                <a:close/>
              </a:path>
              <a:path w="137159" h="6350" extrusionOk="0">
                <a:moveTo>
                  <a:pt x="50292" y="0"/>
                </a:moveTo>
                <a:lnTo>
                  <a:pt x="42672" y="0"/>
                </a:lnTo>
                <a:lnTo>
                  <a:pt x="42672" y="6096"/>
                </a:lnTo>
                <a:lnTo>
                  <a:pt x="50292" y="6096"/>
                </a:lnTo>
                <a:lnTo>
                  <a:pt x="50292" y="0"/>
                </a:lnTo>
                <a:close/>
              </a:path>
              <a:path w="137159" h="6350" extrusionOk="0">
                <a:moveTo>
                  <a:pt x="94488" y="0"/>
                </a:moveTo>
                <a:lnTo>
                  <a:pt x="86868" y="0"/>
                </a:lnTo>
                <a:lnTo>
                  <a:pt x="86868" y="6096"/>
                </a:lnTo>
                <a:lnTo>
                  <a:pt x="94488" y="6096"/>
                </a:lnTo>
                <a:lnTo>
                  <a:pt x="94488" y="0"/>
                </a:lnTo>
                <a:close/>
              </a:path>
              <a:path w="137159" h="6350" extrusionOk="0">
                <a:moveTo>
                  <a:pt x="137160" y="0"/>
                </a:moveTo>
                <a:lnTo>
                  <a:pt x="129540" y="0"/>
                </a:lnTo>
                <a:lnTo>
                  <a:pt x="129540" y="6096"/>
                </a:lnTo>
                <a:lnTo>
                  <a:pt x="137160" y="6096"/>
                </a:lnTo>
                <a:lnTo>
                  <a:pt x="13716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29" name="Google Shape;429;g10f7e746831_8_223"/>
          <p:cNvSpPr/>
          <p:nvPr/>
        </p:nvSpPr>
        <p:spPr>
          <a:xfrm>
            <a:off x="17137634" y="7687644"/>
            <a:ext cx="578739" cy="11668"/>
          </a:xfrm>
          <a:custGeom>
            <a:avLst/>
            <a:gdLst/>
            <a:ahLst/>
            <a:cxnLst/>
            <a:rect l="l" t="t" r="r" b="b"/>
            <a:pathLst>
              <a:path w="311150" h="6350" extrusionOk="0">
                <a:moveTo>
                  <a:pt x="7620" y="0"/>
                </a:moveTo>
                <a:lnTo>
                  <a:pt x="0" y="0"/>
                </a:lnTo>
                <a:lnTo>
                  <a:pt x="0" y="6096"/>
                </a:lnTo>
                <a:lnTo>
                  <a:pt x="7620" y="6096"/>
                </a:lnTo>
                <a:lnTo>
                  <a:pt x="7620" y="0"/>
                </a:lnTo>
                <a:close/>
              </a:path>
              <a:path w="311150" h="6350" extrusionOk="0">
                <a:moveTo>
                  <a:pt x="50292" y="0"/>
                </a:moveTo>
                <a:lnTo>
                  <a:pt x="42672" y="0"/>
                </a:lnTo>
                <a:lnTo>
                  <a:pt x="42672" y="6096"/>
                </a:lnTo>
                <a:lnTo>
                  <a:pt x="50292" y="6096"/>
                </a:lnTo>
                <a:lnTo>
                  <a:pt x="50292" y="0"/>
                </a:lnTo>
                <a:close/>
              </a:path>
              <a:path w="311150" h="6350" extrusionOk="0">
                <a:moveTo>
                  <a:pt x="94488" y="0"/>
                </a:moveTo>
                <a:lnTo>
                  <a:pt x="86868" y="0"/>
                </a:lnTo>
                <a:lnTo>
                  <a:pt x="86868" y="6096"/>
                </a:lnTo>
                <a:lnTo>
                  <a:pt x="94488" y="6096"/>
                </a:lnTo>
                <a:lnTo>
                  <a:pt x="94488" y="0"/>
                </a:lnTo>
                <a:close/>
              </a:path>
              <a:path w="311150" h="6350" extrusionOk="0">
                <a:moveTo>
                  <a:pt x="137160" y="0"/>
                </a:moveTo>
                <a:lnTo>
                  <a:pt x="129540" y="0"/>
                </a:lnTo>
                <a:lnTo>
                  <a:pt x="129540" y="6096"/>
                </a:lnTo>
                <a:lnTo>
                  <a:pt x="137160" y="6096"/>
                </a:lnTo>
                <a:lnTo>
                  <a:pt x="137160" y="0"/>
                </a:lnTo>
                <a:close/>
              </a:path>
              <a:path w="311150" h="6350" extrusionOk="0">
                <a:moveTo>
                  <a:pt x="181356" y="0"/>
                </a:moveTo>
                <a:lnTo>
                  <a:pt x="173736" y="0"/>
                </a:lnTo>
                <a:lnTo>
                  <a:pt x="173736" y="6096"/>
                </a:lnTo>
                <a:lnTo>
                  <a:pt x="181356" y="6096"/>
                </a:lnTo>
                <a:lnTo>
                  <a:pt x="181356" y="0"/>
                </a:lnTo>
                <a:close/>
              </a:path>
              <a:path w="311150" h="6350" extrusionOk="0">
                <a:moveTo>
                  <a:pt x="224028" y="0"/>
                </a:moveTo>
                <a:lnTo>
                  <a:pt x="217932" y="0"/>
                </a:lnTo>
                <a:lnTo>
                  <a:pt x="217932" y="6096"/>
                </a:lnTo>
                <a:lnTo>
                  <a:pt x="224028" y="6096"/>
                </a:lnTo>
                <a:lnTo>
                  <a:pt x="224028" y="0"/>
                </a:lnTo>
                <a:close/>
              </a:path>
              <a:path w="311150" h="6350" extrusionOk="0">
                <a:moveTo>
                  <a:pt x="268224" y="0"/>
                </a:moveTo>
                <a:lnTo>
                  <a:pt x="260604" y="0"/>
                </a:lnTo>
                <a:lnTo>
                  <a:pt x="260604" y="6096"/>
                </a:lnTo>
                <a:lnTo>
                  <a:pt x="268224" y="6096"/>
                </a:lnTo>
                <a:lnTo>
                  <a:pt x="268224" y="0"/>
                </a:lnTo>
                <a:close/>
              </a:path>
              <a:path w="311150" h="6350" extrusionOk="0">
                <a:moveTo>
                  <a:pt x="310896" y="0"/>
                </a:moveTo>
                <a:lnTo>
                  <a:pt x="304800" y="0"/>
                </a:lnTo>
                <a:lnTo>
                  <a:pt x="304800" y="6096"/>
                </a:lnTo>
                <a:lnTo>
                  <a:pt x="310896" y="6096"/>
                </a:lnTo>
                <a:lnTo>
                  <a:pt x="3108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30" name="Google Shape;430;g10f7e746831_8_223"/>
          <p:cNvPicPr preferRelativeResize="0"/>
          <p:nvPr/>
        </p:nvPicPr>
        <p:blipFill rotWithShape="1">
          <a:blip r:embed="rId36">
            <a:alphaModFix/>
          </a:blip>
          <a:srcRect/>
          <a:stretch/>
        </p:blipFill>
        <p:spPr>
          <a:xfrm>
            <a:off x="12454039" y="7623221"/>
            <a:ext cx="137546" cy="128797"/>
          </a:xfrm>
          <a:prstGeom prst="rect">
            <a:avLst/>
          </a:prstGeom>
          <a:noFill/>
          <a:ln>
            <a:noFill/>
          </a:ln>
        </p:spPr>
      </p:pic>
      <p:sp>
        <p:nvSpPr>
          <p:cNvPr id="431" name="Google Shape;431;g10f7e746831_8_223"/>
          <p:cNvSpPr/>
          <p:nvPr/>
        </p:nvSpPr>
        <p:spPr>
          <a:xfrm>
            <a:off x="12768735" y="6072053"/>
            <a:ext cx="499603" cy="14002"/>
          </a:xfrm>
          <a:custGeom>
            <a:avLst/>
            <a:gdLst/>
            <a:ahLst/>
            <a:cxnLst/>
            <a:rect l="l" t="t" r="r" b="b"/>
            <a:pathLst>
              <a:path w="268604" h="7620" extrusionOk="0">
                <a:moveTo>
                  <a:pt x="7620" y="0"/>
                </a:moveTo>
                <a:lnTo>
                  <a:pt x="0" y="0"/>
                </a:lnTo>
                <a:lnTo>
                  <a:pt x="0" y="7620"/>
                </a:lnTo>
                <a:lnTo>
                  <a:pt x="7620" y="7620"/>
                </a:lnTo>
                <a:lnTo>
                  <a:pt x="7620" y="0"/>
                </a:lnTo>
                <a:close/>
              </a:path>
              <a:path w="268604" h="7620" extrusionOk="0">
                <a:moveTo>
                  <a:pt x="50292" y="0"/>
                </a:moveTo>
                <a:lnTo>
                  <a:pt x="42672" y="0"/>
                </a:lnTo>
                <a:lnTo>
                  <a:pt x="42672" y="7620"/>
                </a:lnTo>
                <a:lnTo>
                  <a:pt x="50292" y="7620"/>
                </a:lnTo>
                <a:lnTo>
                  <a:pt x="50292" y="0"/>
                </a:lnTo>
                <a:close/>
              </a:path>
              <a:path w="268604" h="7620" extrusionOk="0">
                <a:moveTo>
                  <a:pt x="94488" y="0"/>
                </a:moveTo>
                <a:lnTo>
                  <a:pt x="86868" y="0"/>
                </a:lnTo>
                <a:lnTo>
                  <a:pt x="86868" y="7620"/>
                </a:lnTo>
                <a:lnTo>
                  <a:pt x="94488" y="7620"/>
                </a:lnTo>
                <a:lnTo>
                  <a:pt x="94488" y="0"/>
                </a:lnTo>
                <a:close/>
              </a:path>
              <a:path w="268604" h="7620" extrusionOk="0">
                <a:moveTo>
                  <a:pt x="137160" y="0"/>
                </a:moveTo>
                <a:lnTo>
                  <a:pt x="131064" y="0"/>
                </a:lnTo>
                <a:lnTo>
                  <a:pt x="131064" y="7620"/>
                </a:lnTo>
                <a:lnTo>
                  <a:pt x="137160" y="7620"/>
                </a:lnTo>
                <a:lnTo>
                  <a:pt x="137160" y="0"/>
                </a:lnTo>
                <a:close/>
              </a:path>
              <a:path w="268604" h="7620" extrusionOk="0">
                <a:moveTo>
                  <a:pt x="181356" y="0"/>
                </a:moveTo>
                <a:lnTo>
                  <a:pt x="173736" y="0"/>
                </a:lnTo>
                <a:lnTo>
                  <a:pt x="173736" y="7620"/>
                </a:lnTo>
                <a:lnTo>
                  <a:pt x="181356" y="7620"/>
                </a:lnTo>
                <a:lnTo>
                  <a:pt x="181356" y="0"/>
                </a:lnTo>
                <a:close/>
              </a:path>
              <a:path w="268604" h="7620" extrusionOk="0">
                <a:moveTo>
                  <a:pt x="224028" y="0"/>
                </a:moveTo>
                <a:lnTo>
                  <a:pt x="217932" y="0"/>
                </a:lnTo>
                <a:lnTo>
                  <a:pt x="217932" y="7620"/>
                </a:lnTo>
                <a:lnTo>
                  <a:pt x="224028" y="7620"/>
                </a:lnTo>
                <a:lnTo>
                  <a:pt x="224028" y="0"/>
                </a:lnTo>
                <a:close/>
              </a:path>
              <a:path w="268604" h="7620" extrusionOk="0">
                <a:moveTo>
                  <a:pt x="268224" y="0"/>
                </a:moveTo>
                <a:lnTo>
                  <a:pt x="260604" y="0"/>
                </a:lnTo>
                <a:lnTo>
                  <a:pt x="260604" y="7620"/>
                </a:lnTo>
                <a:lnTo>
                  <a:pt x="268224" y="7620"/>
                </a:lnTo>
                <a:lnTo>
                  <a:pt x="26822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32" name="Google Shape;432;g10f7e746831_8_223"/>
          <p:cNvSpPr/>
          <p:nvPr/>
        </p:nvSpPr>
        <p:spPr>
          <a:xfrm>
            <a:off x="14387581" y="6072053"/>
            <a:ext cx="255116" cy="14002"/>
          </a:xfrm>
          <a:custGeom>
            <a:avLst/>
            <a:gdLst/>
            <a:ahLst/>
            <a:cxnLst/>
            <a:rect l="l" t="t" r="r" b="b"/>
            <a:pathLst>
              <a:path w="137159" h="7620" extrusionOk="0">
                <a:moveTo>
                  <a:pt x="6096" y="0"/>
                </a:moveTo>
                <a:lnTo>
                  <a:pt x="0" y="0"/>
                </a:lnTo>
                <a:lnTo>
                  <a:pt x="0" y="7620"/>
                </a:lnTo>
                <a:lnTo>
                  <a:pt x="6096" y="7620"/>
                </a:lnTo>
                <a:lnTo>
                  <a:pt x="6096" y="0"/>
                </a:lnTo>
                <a:close/>
              </a:path>
              <a:path w="137159" h="7620" extrusionOk="0">
                <a:moveTo>
                  <a:pt x="50292" y="0"/>
                </a:moveTo>
                <a:lnTo>
                  <a:pt x="42672" y="0"/>
                </a:lnTo>
                <a:lnTo>
                  <a:pt x="42672" y="7620"/>
                </a:lnTo>
                <a:lnTo>
                  <a:pt x="50292" y="7620"/>
                </a:lnTo>
                <a:lnTo>
                  <a:pt x="50292" y="0"/>
                </a:lnTo>
                <a:close/>
              </a:path>
              <a:path w="137159" h="7620" extrusionOk="0">
                <a:moveTo>
                  <a:pt x="92964" y="0"/>
                </a:moveTo>
                <a:lnTo>
                  <a:pt x="86868" y="0"/>
                </a:lnTo>
                <a:lnTo>
                  <a:pt x="86868" y="7620"/>
                </a:lnTo>
                <a:lnTo>
                  <a:pt x="92964" y="7620"/>
                </a:lnTo>
                <a:lnTo>
                  <a:pt x="92964" y="0"/>
                </a:lnTo>
                <a:close/>
              </a:path>
              <a:path w="137159" h="7620" extrusionOk="0">
                <a:moveTo>
                  <a:pt x="137160" y="0"/>
                </a:moveTo>
                <a:lnTo>
                  <a:pt x="129540" y="0"/>
                </a:lnTo>
                <a:lnTo>
                  <a:pt x="129540" y="7620"/>
                </a:lnTo>
                <a:lnTo>
                  <a:pt x="137160" y="7620"/>
                </a:lnTo>
                <a:lnTo>
                  <a:pt x="13716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33" name="Google Shape;433;g10f7e746831_8_223"/>
          <p:cNvSpPr/>
          <p:nvPr/>
        </p:nvSpPr>
        <p:spPr>
          <a:xfrm>
            <a:off x="15762607" y="6072053"/>
            <a:ext cx="255116" cy="14002"/>
          </a:xfrm>
          <a:custGeom>
            <a:avLst/>
            <a:gdLst/>
            <a:ahLst/>
            <a:cxnLst/>
            <a:rect l="l" t="t" r="r" b="b"/>
            <a:pathLst>
              <a:path w="137159" h="7620" extrusionOk="0">
                <a:moveTo>
                  <a:pt x="7620" y="0"/>
                </a:moveTo>
                <a:lnTo>
                  <a:pt x="0" y="0"/>
                </a:lnTo>
                <a:lnTo>
                  <a:pt x="0" y="7620"/>
                </a:lnTo>
                <a:lnTo>
                  <a:pt x="7620" y="7620"/>
                </a:lnTo>
                <a:lnTo>
                  <a:pt x="7620" y="0"/>
                </a:lnTo>
                <a:close/>
              </a:path>
              <a:path w="137159" h="7620" extrusionOk="0">
                <a:moveTo>
                  <a:pt x="50292" y="0"/>
                </a:moveTo>
                <a:lnTo>
                  <a:pt x="42672" y="0"/>
                </a:lnTo>
                <a:lnTo>
                  <a:pt x="42672" y="7620"/>
                </a:lnTo>
                <a:lnTo>
                  <a:pt x="50292" y="7620"/>
                </a:lnTo>
                <a:lnTo>
                  <a:pt x="50292" y="0"/>
                </a:lnTo>
                <a:close/>
              </a:path>
              <a:path w="137159" h="7620" extrusionOk="0">
                <a:moveTo>
                  <a:pt x="94488" y="0"/>
                </a:moveTo>
                <a:lnTo>
                  <a:pt x="86868" y="0"/>
                </a:lnTo>
                <a:lnTo>
                  <a:pt x="86868" y="7620"/>
                </a:lnTo>
                <a:lnTo>
                  <a:pt x="94488" y="7620"/>
                </a:lnTo>
                <a:lnTo>
                  <a:pt x="94488" y="0"/>
                </a:lnTo>
                <a:close/>
              </a:path>
              <a:path w="137159" h="7620" extrusionOk="0">
                <a:moveTo>
                  <a:pt x="137160" y="0"/>
                </a:moveTo>
                <a:lnTo>
                  <a:pt x="129540" y="0"/>
                </a:lnTo>
                <a:lnTo>
                  <a:pt x="129540" y="7620"/>
                </a:lnTo>
                <a:lnTo>
                  <a:pt x="137160" y="7620"/>
                </a:lnTo>
                <a:lnTo>
                  <a:pt x="13716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34" name="Google Shape;434;g10f7e746831_8_223"/>
          <p:cNvSpPr/>
          <p:nvPr/>
        </p:nvSpPr>
        <p:spPr>
          <a:xfrm>
            <a:off x="17137634" y="6072053"/>
            <a:ext cx="578739" cy="14002"/>
          </a:xfrm>
          <a:custGeom>
            <a:avLst/>
            <a:gdLst/>
            <a:ahLst/>
            <a:cxnLst/>
            <a:rect l="l" t="t" r="r" b="b"/>
            <a:pathLst>
              <a:path w="311150" h="7620" extrusionOk="0">
                <a:moveTo>
                  <a:pt x="7620" y="0"/>
                </a:moveTo>
                <a:lnTo>
                  <a:pt x="0" y="0"/>
                </a:lnTo>
                <a:lnTo>
                  <a:pt x="0" y="7620"/>
                </a:lnTo>
                <a:lnTo>
                  <a:pt x="7620" y="7620"/>
                </a:lnTo>
                <a:lnTo>
                  <a:pt x="7620" y="0"/>
                </a:lnTo>
                <a:close/>
              </a:path>
              <a:path w="311150" h="7620" extrusionOk="0">
                <a:moveTo>
                  <a:pt x="50292" y="0"/>
                </a:moveTo>
                <a:lnTo>
                  <a:pt x="42672" y="0"/>
                </a:lnTo>
                <a:lnTo>
                  <a:pt x="42672" y="7620"/>
                </a:lnTo>
                <a:lnTo>
                  <a:pt x="50292" y="7620"/>
                </a:lnTo>
                <a:lnTo>
                  <a:pt x="50292" y="0"/>
                </a:lnTo>
                <a:close/>
              </a:path>
              <a:path w="311150" h="7620" extrusionOk="0">
                <a:moveTo>
                  <a:pt x="94488" y="0"/>
                </a:moveTo>
                <a:lnTo>
                  <a:pt x="86868" y="0"/>
                </a:lnTo>
                <a:lnTo>
                  <a:pt x="86868" y="7620"/>
                </a:lnTo>
                <a:lnTo>
                  <a:pt x="94488" y="7620"/>
                </a:lnTo>
                <a:lnTo>
                  <a:pt x="94488" y="0"/>
                </a:lnTo>
                <a:close/>
              </a:path>
              <a:path w="311150" h="7620" extrusionOk="0">
                <a:moveTo>
                  <a:pt x="137160" y="0"/>
                </a:moveTo>
                <a:lnTo>
                  <a:pt x="129540" y="0"/>
                </a:lnTo>
                <a:lnTo>
                  <a:pt x="129540" y="7620"/>
                </a:lnTo>
                <a:lnTo>
                  <a:pt x="137160" y="7620"/>
                </a:lnTo>
                <a:lnTo>
                  <a:pt x="137160" y="0"/>
                </a:lnTo>
                <a:close/>
              </a:path>
              <a:path w="311150" h="7620" extrusionOk="0">
                <a:moveTo>
                  <a:pt x="181356" y="0"/>
                </a:moveTo>
                <a:lnTo>
                  <a:pt x="173736" y="0"/>
                </a:lnTo>
                <a:lnTo>
                  <a:pt x="173736" y="7620"/>
                </a:lnTo>
                <a:lnTo>
                  <a:pt x="181356" y="7620"/>
                </a:lnTo>
                <a:lnTo>
                  <a:pt x="181356" y="0"/>
                </a:lnTo>
                <a:close/>
              </a:path>
              <a:path w="311150" h="7620" extrusionOk="0">
                <a:moveTo>
                  <a:pt x="224028" y="0"/>
                </a:moveTo>
                <a:lnTo>
                  <a:pt x="217932" y="0"/>
                </a:lnTo>
                <a:lnTo>
                  <a:pt x="217932" y="7620"/>
                </a:lnTo>
                <a:lnTo>
                  <a:pt x="224028" y="7620"/>
                </a:lnTo>
                <a:lnTo>
                  <a:pt x="224028" y="0"/>
                </a:lnTo>
                <a:close/>
              </a:path>
              <a:path w="311150" h="7620" extrusionOk="0">
                <a:moveTo>
                  <a:pt x="268224" y="0"/>
                </a:moveTo>
                <a:lnTo>
                  <a:pt x="260604" y="0"/>
                </a:lnTo>
                <a:lnTo>
                  <a:pt x="260604" y="7620"/>
                </a:lnTo>
                <a:lnTo>
                  <a:pt x="268224" y="7620"/>
                </a:lnTo>
                <a:lnTo>
                  <a:pt x="268224" y="0"/>
                </a:lnTo>
                <a:close/>
              </a:path>
              <a:path w="311150" h="7620" extrusionOk="0">
                <a:moveTo>
                  <a:pt x="310896" y="0"/>
                </a:moveTo>
                <a:lnTo>
                  <a:pt x="304800" y="0"/>
                </a:lnTo>
                <a:lnTo>
                  <a:pt x="304800" y="7620"/>
                </a:lnTo>
                <a:lnTo>
                  <a:pt x="310896" y="7620"/>
                </a:lnTo>
                <a:lnTo>
                  <a:pt x="3108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nvGrpSpPr>
          <p:cNvPr id="435" name="Google Shape;435;g10f7e746831_8_223"/>
          <p:cNvGrpSpPr/>
          <p:nvPr/>
        </p:nvGrpSpPr>
        <p:grpSpPr>
          <a:xfrm>
            <a:off x="12363275" y="6010320"/>
            <a:ext cx="263664" cy="128795"/>
            <a:chOff x="6947916" y="4267200"/>
            <a:chExt cx="141732" cy="70104"/>
          </a:xfrm>
        </p:grpSpPr>
        <p:sp>
          <p:nvSpPr>
            <p:cNvPr id="436" name="Google Shape;436;g10f7e746831_8_223"/>
            <p:cNvSpPr/>
            <p:nvPr/>
          </p:nvSpPr>
          <p:spPr>
            <a:xfrm>
              <a:off x="6947916" y="4267200"/>
              <a:ext cx="22860" cy="68580"/>
            </a:xfrm>
            <a:custGeom>
              <a:avLst/>
              <a:gdLst/>
              <a:ahLst/>
              <a:cxnLst/>
              <a:rect l="l" t="t" r="r" b="b"/>
              <a:pathLst>
                <a:path w="22859" h="68579" extrusionOk="0">
                  <a:moveTo>
                    <a:pt x="22860" y="68580"/>
                  </a:moveTo>
                  <a:lnTo>
                    <a:pt x="15240" y="68580"/>
                  </a:lnTo>
                  <a:lnTo>
                    <a:pt x="15240" y="10668"/>
                  </a:lnTo>
                  <a:lnTo>
                    <a:pt x="1524" y="10668"/>
                  </a:lnTo>
                  <a:lnTo>
                    <a:pt x="3048" y="9144"/>
                  </a:lnTo>
                  <a:lnTo>
                    <a:pt x="4572" y="9144"/>
                  </a:lnTo>
                  <a:lnTo>
                    <a:pt x="7620" y="7620"/>
                  </a:lnTo>
                  <a:lnTo>
                    <a:pt x="9144" y="7620"/>
                  </a:lnTo>
                  <a:lnTo>
                    <a:pt x="12192" y="4572"/>
                  </a:lnTo>
                  <a:lnTo>
                    <a:pt x="13716" y="4572"/>
                  </a:lnTo>
                  <a:lnTo>
                    <a:pt x="15240" y="3048"/>
                  </a:lnTo>
                  <a:lnTo>
                    <a:pt x="18288" y="1524"/>
                  </a:lnTo>
                  <a:lnTo>
                    <a:pt x="19812" y="0"/>
                  </a:lnTo>
                  <a:lnTo>
                    <a:pt x="22860" y="0"/>
                  </a:lnTo>
                  <a:lnTo>
                    <a:pt x="22860" y="68580"/>
                  </a:lnTo>
                  <a:close/>
                </a:path>
                <a:path w="22859" h="68579" extrusionOk="0">
                  <a:moveTo>
                    <a:pt x="3048" y="18288"/>
                  </a:moveTo>
                  <a:lnTo>
                    <a:pt x="0" y="18288"/>
                  </a:lnTo>
                  <a:lnTo>
                    <a:pt x="0" y="10668"/>
                  </a:lnTo>
                  <a:lnTo>
                    <a:pt x="15240" y="10668"/>
                  </a:lnTo>
                  <a:lnTo>
                    <a:pt x="13716" y="12192"/>
                  </a:lnTo>
                  <a:lnTo>
                    <a:pt x="12192" y="12192"/>
                  </a:lnTo>
                  <a:lnTo>
                    <a:pt x="12192" y="13716"/>
                  </a:lnTo>
                  <a:lnTo>
                    <a:pt x="10668" y="13716"/>
                  </a:lnTo>
                  <a:lnTo>
                    <a:pt x="9144" y="15240"/>
                  </a:lnTo>
                  <a:lnTo>
                    <a:pt x="7620" y="15240"/>
                  </a:lnTo>
                  <a:lnTo>
                    <a:pt x="6096" y="16764"/>
                  </a:lnTo>
                  <a:lnTo>
                    <a:pt x="4572" y="16764"/>
                  </a:lnTo>
                  <a:lnTo>
                    <a:pt x="3048" y="18288"/>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37" name="Google Shape;437;g10f7e746831_8_223"/>
            <p:cNvPicPr preferRelativeResize="0"/>
            <p:nvPr/>
          </p:nvPicPr>
          <p:blipFill rotWithShape="1">
            <a:blip r:embed="rId37">
              <a:alphaModFix/>
            </a:blip>
            <a:srcRect/>
            <a:stretch/>
          </p:blipFill>
          <p:spPr>
            <a:xfrm>
              <a:off x="6993636" y="4267200"/>
              <a:ext cx="96012" cy="70104"/>
            </a:xfrm>
            <a:prstGeom prst="rect">
              <a:avLst/>
            </a:prstGeom>
            <a:noFill/>
            <a:ln>
              <a:noFill/>
            </a:ln>
          </p:spPr>
        </p:pic>
      </p:grpSp>
      <p:sp>
        <p:nvSpPr>
          <p:cNvPr id="438" name="Google Shape;438;g10f7e746831_8_223"/>
          <p:cNvSpPr/>
          <p:nvPr/>
        </p:nvSpPr>
        <p:spPr>
          <a:xfrm>
            <a:off x="12768735" y="4459287"/>
            <a:ext cx="499603" cy="14002"/>
          </a:xfrm>
          <a:custGeom>
            <a:avLst/>
            <a:gdLst/>
            <a:ahLst/>
            <a:cxnLst/>
            <a:rect l="l" t="t" r="r" b="b"/>
            <a:pathLst>
              <a:path w="268604" h="7620" extrusionOk="0">
                <a:moveTo>
                  <a:pt x="7620" y="0"/>
                </a:moveTo>
                <a:lnTo>
                  <a:pt x="0" y="0"/>
                </a:lnTo>
                <a:lnTo>
                  <a:pt x="0" y="7620"/>
                </a:lnTo>
                <a:lnTo>
                  <a:pt x="7620" y="7620"/>
                </a:lnTo>
                <a:lnTo>
                  <a:pt x="7620" y="0"/>
                </a:lnTo>
                <a:close/>
              </a:path>
              <a:path w="268604" h="7620" extrusionOk="0">
                <a:moveTo>
                  <a:pt x="50292" y="0"/>
                </a:moveTo>
                <a:lnTo>
                  <a:pt x="42672" y="0"/>
                </a:lnTo>
                <a:lnTo>
                  <a:pt x="42672" y="7620"/>
                </a:lnTo>
                <a:lnTo>
                  <a:pt x="50292" y="7620"/>
                </a:lnTo>
                <a:lnTo>
                  <a:pt x="50292" y="0"/>
                </a:lnTo>
                <a:close/>
              </a:path>
              <a:path w="268604" h="7620" extrusionOk="0">
                <a:moveTo>
                  <a:pt x="94488" y="0"/>
                </a:moveTo>
                <a:lnTo>
                  <a:pt x="86868" y="0"/>
                </a:lnTo>
                <a:lnTo>
                  <a:pt x="86868" y="7620"/>
                </a:lnTo>
                <a:lnTo>
                  <a:pt x="94488" y="7620"/>
                </a:lnTo>
                <a:lnTo>
                  <a:pt x="94488" y="0"/>
                </a:lnTo>
                <a:close/>
              </a:path>
              <a:path w="268604" h="7620" extrusionOk="0">
                <a:moveTo>
                  <a:pt x="137160" y="0"/>
                </a:moveTo>
                <a:lnTo>
                  <a:pt x="131064" y="0"/>
                </a:lnTo>
                <a:lnTo>
                  <a:pt x="131064" y="7620"/>
                </a:lnTo>
                <a:lnTo>
                  <a:pt x="137160" y="7620"/>
                </a:lnTo>
                <a:lnTo>
                  <a:pt x="137160" y="0"/>
                </a:lnTo>
                <a:close/>
              </a:path>
              <a:path w="268604" h="7620" extrusionOk="0">
                <a:moveTo>
                  <a:pt x="181356" y="0"/>
                </a:moveTo>
                <a:lnTo>
                  <a:pt x="173736" y="0"/>
                </a:lnTo>
                <a:lnTo>
                  <a:pt x="173736" y="7620"/>
                </a:lnTo>
                <a:lnTo>
                  <a:pt x="181356" y="7620"/>
                </a:lnTo>
                <a:lnTo>
                  <a:pt x="181356" y="0"/>
                </a:lnTo>
                <a:close/>
              </a:path>
              <a:path w="268604" h="7620" extrusionOk="0">
                <a:moveTo>
                  <a:pt x="224028" y="0"/>
                </a:moveTo>
                <a:lnTo>
                  <a:pt x="217932" y="0"/>
                </a:lnTo>
                <a:lnTo>
                  <a:pt x="217932" y="7620"/>
                </a:lnTo>
                <a:lnTo>
                  <a:pt x="224028" y="7620"/>
                </a:lnTo>
                <a:lnTo>
                  <a:pt x="224028" y="0"/>
                </a:lnTo>
                <a:close/>
              </a:path>
              <a:path w="268604" h="7620" extrusionOk="0">
                <a:moveTo>
                  <a:pt x="268224" y="0"/>
                </a:moveTo>
                <a:lnTo>
                  <a:pt x="260604" y="0"/>
                </a:lnTo>
                <a:lnTo>
                  <a:pt x="260604" y="7620"/>
                </a:lnTo>
                <a:lnTo>
                  <a:pt x="268224" y="7620"/>
                </a:lnTo>
                <a:lnTo>
                  <a:pt x="26822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39" name="Google Shape;439;g10f7e746831_8_223"/>
          <p:cNvSpPr/>
          <p:nvPr/>
        </p:nvSpPr>
        <p:spPr>
          <a:xfrm>
            <a:off x="14387581" y="4459287"/>
            <a:ext cx="255116" cy="14002"/>
          </a:xfrm>
          <a:custGeom>
            <a:avLst/>
            <a:gdLst/>
            <a:ahLst/>
            <a:cxnLst/>
            <a:rect l="l" t="t" r="r" b="b"/>
            <a:pathLst>
              <a:path w="137159" h="7620" extrusionOk="0">
                <a:moveTo>
                  <a:pt x="6096" y="0"/>
                </a:moveTo>
                <a:lnTo>
                  <a:pt x="0" y="0"/>
                </a:lnTo>
                <a:lnTo>
                  <a:pt x="0" y="7620"/>
                </a:lnTo>
                <a:lnTo>
                  <a:pt x="6096" y="7620"/>
                </a:lnTo>
                <a:lnTo>
                  <a:pt x="6096" y="0"/>
                </a:lnTo>
                <a:close/>
              </a:path>
              <a:path w="137159" h="7620" extrusionOk="0">
                <a:moveTo>
                  <a:pt x="50292" y="0"/>
                </a:moveTo>
                <a:lnTo>
                  <a:pt x="42672" y="0"/>
                </a:lnTo>
                <a:lnTo>
                  <a:pt x="42672" y="7620"/>
                </a:lnTo>
                <a:lnTo>
                  <a:pt x="50292" y="7620"/>
                </a:lnTo>
                <a:lnTo>
                  <a:pt x="50292" y="0"/>
                </a:lnTo>
                <a:close/>
              </a:path>
              <a:path w="137159" h="7620" extrusionOk="0">
                <a:moveTo>
                  <a:pt x="92964" y="0"/>
                </a:moveTo>
                <a:lnTo>
                  <a:pt x="86868" y="0"/>
                </a:lnTo>
                <a:lnTo>
                  <a:pt x="86868" y="7620"/>
                </a:lnTo>
                <a:lnTo>
                  <a:pt x="92964" y="7620"/>
                </a:lnTo>
                <a:lnTo>
                  <a:pt x="92964" y="0"/>
                </a:lnTo>
                <a:close/>
              </a:path>
              <a:path w="137159" h="7620" extrusionOk="0">
                <a:moveTo>
                  <a:pt x="137160" y="0"/>
                </a:moveTo>
                <a:lnTo>
                  <a:pt x="129540" y="0"/>
                </a:lnTo>
                <a:lnTo>
                  <a:pt x="129540" y="7620"/>
                </a:lnTo>
                <a:lnTo>
                  <a:pt x="137160" y="7620"/>
                </a:lnTo>
                <a:lnTo>
                  <a:pt x="13716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40" name="Google Shape;440;g10f7e746831_8_223"/>
          <p:cNvSpPr/>
          <p:nvPr/>
        </p:nvSpPr>
        <p:spPr>
          <a:xfrm>
            <a:off x="15762607" y="4459287"/>
            <a:ext cx="255116" cy="14002"/>
          </a:xfrm>
          <a:custGeom>
            <a:avLst/>
            <a:gdLst/>
            <a:ahLst/>
            <a:cxnLst/>
            <a:rect l="l" t="t" r="r" b="b"/>
            <a:pathLst>
              <a:path w="137159" h="7620" extrusionOk="0">
                <a:moveTo>
                  <a:pt x="7620" y="0"/>
                </a:moveTo>
                <a:lnTo>
                  <a:pt x="0" y="0"/>
                </a:lnTo>
                <a:lnTo>
                  <a:pt x="0" y="7620"/>
                </a:lnTo>
                <a:lnTo>
                  <a:pt x="7620" y="7620"/>
                </a:lnTo>
                <a:lnTo>
                  <a:pt x="7620" y="0"/>
                </a:lnTo>
                <a:close/>
              </a:path>
              <a:path w="137159" h="7620" extrusionOk="0">
                <a:moveTo>
                  <a:pt x="50292" y="0"/>
                </a:moveTo>
                <a:lnTo>
                  <a:pt x="42672" y="0"/>
                </a:lnTo>
                <a:lnTo>
                  <a:pt x="42672" y="7620"/>
                </a:lnTo>
                <a:lnTo>
                  <a:pt x="50292" y="7620"/>
                </a:lnTo>
                <a:lnTo>
                  <a:pt x="50292" y="0"/>
                </a:lnTo>
                <a:close/>
              </a:path>
              <a:path w="137159" h="7620" extrusionOk="0">
                <a:moveTo>
                  <a:pt x="94488" y="0"/>
                </a:moveTo>
                <a:lnTo>
                  <a:pt x="86868" y="0"/>
                </a:lnTo>
                <a:lnTo>
                  <a:pt x="86868" y="7620"/>
                </a:lnTo>
                <a:lnTo>
                  <a:pt x="94488" y="7620"/>
                </a:lnTo>
                <a:lnTo>
                  <a:pt x="94488" y="0"/>
                </a:lnTo>
                <a:close/>
              </a:path>
              <a:path w="137159" h="7620" extrusionOk="0">
                <a:moveTo>
                  <a:pt x="137160" y="0"/>
                </a:moveTo>
                <a:lnTo>
                  <a:pt x="129540" y="0"/>
                </a:lnTo>
                <a:lnTo>
                  <a:pt x="129540" y="7620"/>
                </a:lnTo>
                <a:lnTo>
                  <a:pt x="137160" y="7620"/>
                </a:lnTo>
                <a:lnTo>
                  <a:pt x="13716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41" name="Google Shape;441;g10f7e746831_8_223"/>
          <p:cNvSpPr/>
          <p:nvPr/>
        </p:nvSpPr>
        <p:spPr>
          <a:xfrm>
            <a:off x="17137634" y="4459287"/>
            <a:ext cx="578739" cy="14002"/>
          </a:xfrm>
          <a:custGeom>
            <a:avLst/>
            <a:gdLst/>
            <a:ahLst/>
            <a:cxnLst/>
            <a:rect l="l" t="t" r="r" b="b"/>
            <a:pathLst>
              <a:path w="311150" h="7620" extrusionOk="0">
                <a:moveTo>
                  <a:pt x="7620" y="0"/>
                </a:moveTo>
                <a:lnTo>
                  <a:pt x="0" y="0"/>
                </a:lnTo>
                <a:lnTo>
                  <a:pt x="0" y="7620"/>
                </a:lnTo>
                <a:lnTo>
                  <a:pt x="7620" y="7620"/>
                </a:lnTo>
                <a:lnTo>
                  <a:pt x="7620" y="0"/>
                </a:lnTo>
                <a:close/>
              </a:path>
              <a:path w="311150" h="7620" extrusionOk="0">
                <a:moveTo>
                  <a:pt x="50292" y="0"/>
                </a:moveTo>
                <a:lnTo>
                  <a:pt x="42672" y="0"/>
                </a:lnTo>
                <a:lnTo>
                  <a:pt x="42672" y="7620"/>
                </a:lnTo>
                <a:lnTo>
                  <a:pt x="50292" y="7620"/>
                </a:lnTo>
                <a:lnTo>
                  <a:pt x="50292" y="0"/>
                </a:lnTo>
                <a:close/>
              </a:path>
              <a:path w="311150" h="7620" extrusionOk="0">
                <a:moveTo>
                  <a:pt x="94488" y="0"/>
                </a:moveTo>
                <a:lnTo>
                  <a:pt x="86868" y="0"/>
                </a:lnTo>
                <a:lnTo>
                  <a:pt x="86868" y="7620"/>
                </a:lnTo>
                <a:lnTo>
                  <a:pt x="94488" y="7620"/>
                </a:lnTo>
                <a:lnTo>
                  <a:pt x="94488" y="0"/>
                </a:lnTo>
                <a:close/>
              </a:path>
              <a:path w="311150" h="7620" extrusionOk="0">
                <a:moveTo>
                  <a:pt x="137160" y="0"/>
                </a:moveTo>
                <a:lnTo>
                  <a:pt x="129540" y="0"/>
                </a:lnTo>
                <a:lnTo>
                  <a:pt x="129540" y="7620"/>
                </a:lnTo>
                <a:lnTo>
                  <a:pt x="137160" y="7620"/>
                </a:lnTo>
                <a:lnTo>
                  <a:pt x="137160" y="0"/>
                </a:lnTo>
                <a:close/>
              </a:path>
              <a:path w="311150" h="7620" extrusionOk="0">
                <a:moveTo>
                  <a:pt x="181356" y="0"/>
                </a:moveTo>
                <a:lnTo>
                  <a:pt x="173736" y="0"/>
                </a:lnTo>
                <a:lnTo>
                  <a:pt x="173736" y="7620"/>
                </a:lnTo>
                <a:lnTo>
                  <a:pt x="181356" y="7620"/>
                </a:lnTo>
                <a:lnTo>
                  <a:pt x="181356" y="0"/>
                </a:lnTo>
                <a:close/>
              </a:path>
              <a:path w="311150" h="7620" extrusionOk="0">
                <a:moveTo>
                  <a:pt x="224028" y="0"/>
                </a:moveTo>
                <a:lnTo>
                  <a:pt x="217932" y="0"/>
                </a:lnTo>
                <a:lnTo>
                  <a:pt x="217932" y="7620"/>
                </a:lnTo>
                <a:lnTo>
                  <a:pt x="224028" y="7620"/>
                </a:lnTo>
                <a:lnTo>
                  <a:pt x="224028" y="0"/>
                </a:lnTo>
                <a:close/>
              </a:path>
              <a:path w="311150" h="7620" extrusionOk="0">
                <a:moveTo>
                  <a:pt x="268224" y="0"/>
                </a:moveTo>
                <a:lnTo>
                  <a:pt x="260604" y="0"/>
                </a:lnTo>
                <a:lnTo>
                  <a:pt x="260604" y="7620"/>
                </a:lnTo>
                <a:lnTo>
                  <a:pt x="268224" y="7620"/>
                </a:lnTo>
                <a:lnTo>
                  <a:pt x="268224" y="0"/>
                </a:lnTo>
                <a:close/>
              </a:path>
              <a:path w="311150" h="7620" extrusionOk="0">
                <a:moveTo>
                  <a:pt x="310896" y="0"/>
                </a:moveTo>
                <a:lnTo>
                  <a:pt x="304800" y="0"/>
                </a:lnTo>
                <a:lnTo>
                  <a:pt x="304800" y="7620"/>
                </a:lnTo>
                <a:lnTo>
                  <a:pt x="310896" y="7620"/>
                </a:lnTo>
                <a:lnTo>
                  <a:pt x="3108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nvGrpSpPr>
          <p:cNvPr id="442" name="Google Shape;442;g10f7e746831_8_223"/>
          <p:cNvGrpSpPr/>
          <p:nvPr/>
        </p:nvGrpSpPr>
        <p:grpSpPr>
          <a:xfrm>
            <a:off x="12363275" y="4397581"/>
            <a:ext cx="263662" cy="128795"/>
            <a:chOff x="6947916" y="3389376"/>
            <a:chExt cx="141731" cy="70104"/>
          </a:xfrm>
        </p:grpSpPr>
        <p:sp>
          <p:nvSpPr>
            <p:cNvPr id="443" name="Google Shape;443;g10f7e746831_8_223"/>
            <p:cNvSpPr/>
            <p:nvPr/>
          </p:nvSpPr>
          <p:spPr>
            <a:xfrm>
              <a:off x="6947916" y="3389376"/>
              <a:ext cx="22860" cy="68580"/>
            </a:xfrm>
            <a:custGeom>
              <a:avLst/>
              <a:gdLst/>
              <a:ahLst/>
              <a:cxnLst/>
              <a:rect l="l" t="t" r="r" b="b"/>
              <a:pathLst>
                <a:path w="22859" h="68579" extrusionOk="0">
                  <a:moveTo>
                    <a:pt x="1524" y="18288"/>
                  </a:moveTo>
                  <a:lnTo>
                    <a:pt x="0" y="18288"/>
                  </a:lnTo>
                  <a:lnTo>
                    <a:pt x="0" y="10668"/>
                  </a:lnTo>
                  <a:lnTo>
                    <a:pt x="1524" y="9144"/>
                  </a:lnTo>
                  <a:lnTo>
                    <a:pt x="4572" y="9144"/>
                  </a:lnTo>
                  <a:lnTo>
                    <a:pt x="7620" y="7620"/>
                  </a:lnTo>
                  <a:lnTo>
                    <a:pt x="9144" y="6096"/>
                  </a:lnTo>
                  <a:lnTo>
                    <a:pt x="10668" y="6096"/>
                  </a:lnTo>
                  <a:lnTo>
                    <a:pt x="13716" y="3048"/>
                  </a:lnTo>
                  <a:lnTo>
                    <a:pt x="15240" y="3048"/>
                  </a:lnTo>
                  <a:lnTo>
                    <a:pt x="18288" y="1524"/>
                  </a:lnTo>
                  <a:lnTo>
                    <a:pt x="18288" y="0"/>
                  </a:lnTo>
                  <a:lnTo>
                    <a:pt x="22860" y="0"/>
                  </a:lnTo>
                  <a:lnTo>
                    <a:pt x="22860" y="10668"/>
                  </a:lnTo>
                  <a:lnTo>
                    <a:pt x="15240" y="10668"/>
                  </a:lnTo>
                  <a:lnTo>
                    <a:pt x="13716" y="12192"/>
                  </a:lnTo>
                  <a:lnTo>
                    <a:pt x="12192" y="12192"/>
                  </a:lnTo>
                  <a:lnTo>
                    <a:pt x="12192" y="13716"/>
                  </a:lnTo>
                  <a:lnTo>
                    <a:pt x="10668" y="13716"/>
                  </a:lnTo>
                  <a:lnTo>
                    <a:pt x="9144" y="15240"/>
                  </a:lnTo>
                  <a:lnTo>
                    <a:pt x="6096" y="15240"/>
                  </a:lnTo>
                  <a:lnTo>
                    <a:pt x="4572" y="16764"/>
                  </a:lnTo>
                  <a:lnTo>
                    <a:pt x="3048" y="16764"/>
                  </a:lnTo>
                  <a:lnTo>
                    <a:pt x="1524" y="18288"/>
                  </a:lnTo>
                  <a:close/>
                </a:path>
                <a:path w="22859" h="68579" extrusionOk="0">
                  <a:moveTo>
                    <a:pt x="22860" y="68580"/>
                  </a:moveTo>
                  <a:lnTo>
                    <a:pt x="15240" y="68580"/>
                  </a:lnTo>
                  <a:lnTo>
                    <a:pt x="15240" y="10668"/>
                  </a:lnTo>
                  <a:lnTo>
                    <a:pt x="22860" y="10668"/>
                  </a:lnTo>
                  <a:lnTo>
                    <a:pt x="22860" y="68580"/>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44" name="Google Shape;444;g10f7e746831_8_223"/>
            <p:cNvPicPr preferRelativeResize="0"/>
            <p:nvPr/>
          </p:nvPicPr>
          <p:blipFill rotWithShape="1">
            <a:blip r:embed="rId38">
              <a:alphaModFix/>
            </a:blip>
            <a:srcRect/>
            <a:stretch/>
          </p:blipFill>
          <p:spPr>
            <a:xfrm>
              <a:off x="6996684" y="3389376"/>
              <a:ext cx="92963" cy="70104"/>
            </a:xfrm>
            <a:prstGeom prst="rect">
              <a:avLst/>
            </a:prstGeom>
            <a:noFill/>
            <a:ln>
              <a:noFill/>
            </a:ln>
          </p:spPr>
        </p:pic>
      </p:grpSp>
      <p:sp>
        <p:nvSpPr>
          <p:cNvPr id="445" name="Google Shape;445;g10f7e746831_8_223"/>
          <p:cNvSpPr/>
          <p:nvPr/>
        </p:nvSpPr>
        <p:spPr>
          <a:xfrm>
            <a:off x="12768735" y="2846544"/>
            <a:ext cx="499603" cy="14000"/>
          </a:xfrm>
          <a:custGeom>
            <a:avLst/>
            <a:gdLst/>
            <a:ahLst/>
            <a:cxnLst/>
            <a:rect l="l" t="t" r="r" b="b"/>
            <a:pathLst>
              <a:path w="268604" h="7619" extrusionOk="0">
                <a:moveTo>
                  <a:pt x="7620" y="0"/>
                </a:moveTo>
                <a:lnTo>
                  <a:pt x="0" y="0"/>
                </a:lnTo>
                <a:lnTo>
                  <a:pt x="0" y="7620"/>
                </a:lnTo>
                <a:lnTo>
                  <a:pt x="7620" y="7620"/>
                </a:lnTo>
                <a:lnTo>
                  <a:pt x="7620" y="0"/>
                </a:lnTo>
                <a:close/>
              </a:path>
              <a:path w="268604" h="7619" extrusionOk="0">
                <a:moveTo>
                  <a:pt x="50292" y="0"/>
                </a:moveTo>
                <a:lnTo>
                  <a:pt x="42672" y="0"/>
                </a:lnTo>
                <a:lnTo>
                  <a:pt x="42672" y="7620"/>
                </a:lnTo>
                <a:lnTo>
                  <a:pt x="50292" y="7620"/>
                </a:lnTo>
                <a:lnTo>
                  <a:pt x="50292" y="0"/>
                </a:lnTo>
                <a:close/>
              </a:path>
              <a:path w="268604" h="7619" extrusionOk="0">
                <a:moveTo>
                  <a:pt x="94488" y="0"/>
                </a:moveTo>
                <a:lnTo>
                  <a:pt x="86868" y="0"/>
                </a:lnTo>
                <a:lnTo>
                  <a:pt x="86868" y="7620"/>
                </a:lnTo>
                <a:lnTo>
                  <a:pt x="94488" y="7620"/>
                </a:lnTo>
                <a:lnTo>
                  <a:pt x="94488" y="0"/>
                </a:lnTo>
                <a:close/>
              </a:path>
              <a:path w="268604" h="7619" extrusionOk="0">
                <a:moveTo>
                  <a:pt x="137160" y="0"/>
                </a:moveTo>
                <a:lnTo>
                  <a:pt x="131064" y="0"/>
                </a:lnTo>
                <a:lnTo>
                  <a:pt x="131064" y="7620"/>
                </a:lnTo>
                <a:lnTo>
                  <a:pt x="137160" y="7620"/>
                </a:lnTo>
                <a:lnTo>
                  <a:pt x="137160" y="0"/>
                </a:lnTo>
                <a:close/>
              </a:path>
              <a:path w="268604" h="7619" extrusionOk="0">
                <a:moveTo>
                  <a:pt x="181356" y="0"/>
                </a:moveTo>
                <a:lnTo>
                  <a:pt x="173736" y="0"/>
                </a:lnTo>
                <a:lnTo>
                  <a:pt x="173736" y="7620"/>
                </a:lnTo>
                <a:lnTo>
                  <a:pt x="181356" y="7620"/>
                </a:lnTo>
                <a:lnTo>
                  <a:pt x="181356" y="0"/>
                </a:lnTo>
                <a:close/>
              </a:path>
              <a:path w="268604" h="7619" extrusionOk="0">
                <a:moveTo>
                  <a:pt x="224028" y="0"/>
                </a:moveTo>
                <a:lnTo>
                  <a:pt x="217932" y="0"/>
                </a:lnTo>
                <a:lnTo>
                  <a:pt x="217932" y="7620"/>
                </a:lnTo>
                <a:lnTo>
                  <a:pt x="224028" y="7620"/>
                </a:lnTo>
                <a:lnTo>
                  <a:pt x="224028" y="0"/>
                </a:lnTo>
                <a:close/>
              </a:path>
              <a:path w="268604" h="7619" extrusionOk="0">
                <a:moveTo>
                  <a:pt x="268224" y="0"/>
                </a:moveTo>
                <a:lnTo>
                  <a:pt x="260604" y="0"/>
                </a:lnTo>
                <a:lnTo>
                  <a:pt x="260604" y="7620"/>
                </a:lnTo>
                <a:lnTo>
                  <a:pt x="268224" y="7620"/>
                </a:lnTo>
                <a:lnTo>
                  <a:pt x="268224"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46" name="Google Shape;446;g10f7e746831_8_223"/>
          <p:cNvSpPr/>
          <p:nvPr/>
        </p:nvSpPr>
        <p:spPr>
          <a:xfrm>
            <a:off x="14387581" y="2846544"/>
            <a:ext cx="255116" cy="14000"/>
          </a:xfrm>
          <a:custGeom>
            <a:avLst/>
            <a:gdLst/>
            <a:ahLst/>
            <a:cxnLst/>
            <a:rect l="l" t="t" r="r" b="b"/>
            <a:pathLst>
              <a:path w="137159" h="7619" extrusionOk="0">
                <a:moveTo>
                  <a:pt x="6096" y="0"/>
                </a:moveTo>
                <a:lnTo>
                  <a:pt x="0" y="0"/>
                </a:lnTo>
                <a:lnTo>
                  <a:pt x="0" y="7620"/>
                </a:lnTo>
                <a:lnTo>
                  <a:pt x="6096" y="7620"/>
                </a:lnTo>
                <a:lnTo>
                  <a:pt x="6096" y="0"/>
                </a:lnTo>
                <a:close/>
              </a:path>
              <a:path w="137159" h="7619" extrusionOk="0">
                <a:moveTo>
                  <a:pt x="50292" y="0"/>
                </a:moveTo>
                <a:lnTo>
                  <a:pt x="42672" y="0"/>
                </a:lnTo>
                <a:lnTo>
                  <a:pt x="42672" y="7620"/>
                </a:lnTo>
                <a:lnTo>
                  <a:pt x="50292" y="7620"/>
                </a:lnTo>
                <a:lnTo>
                  <a:pt x="50292" y="0"/>
                </a:lnTo>
                <a:close/>
              </a:path>
              <a:path w="137159" h="7619" extrusionOk="0">
                <a:moveTo>
                  <a:pt x="92964" y="0"/>
                </a:moveTo>
                <a:lnTo>
                  <a:pt x="86868" y="0"/>
                </a:lnTo>
                <a:lnTo>
                  <a:pt x="86868" y="7620"/>
                </a:lnTo>
                <a:lnTo>
                  <a:pt x="92964" y="7620"/>
                </a:lnTo>
                <a:lnTo>
                  <a:pt x="92964" y="0"/>
                </a:lnTo>
                <a:close/>
              </a:path>
              <a:path w="137159" h="7619" extrusionOk="0">
                <a:moveTo>
                  <a:pt x="137160" y="0"/>
                </a:moveTo>
                <a:lnTo>
                  <a:pt x="129540" y="0"/>
                </a:lnTo>
                <a:lnTo>
                  <a:pt x="129540" y="7620"/>
                </a:lnTo>
                <a:lnTo>
                  <a:pt x="137160" y="7620"/>
                </a:lnTo>
                <a:lnTo>
                  <a:pt x="13716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47" name="Google Shape;447;g10f7e746831_8_223"/>
          <p:cNvSpPr/>
          <p:nvPr/>
        </p:nvSpPr>
        <p:spPr>
          <a:xfrm>
            <a:off x="15762607" y="2846544"/>
            <a:ext cx="1953539" cy="14000"/>
          </a:xfrm>
          <a:custGeom>
            <a:avLst/>
            <a:gdLst/>
            <a:ahLst/>
            <a:cxnLst/>
            <a:rect l="l" t="t" r="r" b="b"/>
            <a:pathLst>
              <a:path w="1050290" h="7619" extrusionOk="0">
                <a:moveTo>
                  <a:pt x="7620" y="0"/>
                </a:moveTo>
                <a:lnTo>
                  <a:pt x="0" y="0"/>
                </a:lnTo>
                <a:lnTo>
                  <a:pt x="0" y="7620"/>
                </a:lnTo>
                <a:lnTo>
                  <a:pt x="7620" y="7620"/>
                </a:lnTo>
                <a:lnTo>
                  <a:pt x="7620" y="0"/>
                </a:lnTo>
                <a:close/>
              </a:path>
              <a:path w="1050290" h="7619" extrusionOk="0">
                <a:moveTo>
                  <a:pt x="50292" y="0"/>
                </a:moveTo>
                <a:lnTo>
                  <a:pt x="42672" y="0"/>
                </a:lnTo>
                <a:lnTo>
                  <a:pt x="42672" y="7620"/>
                </a:lnTo>
                <a:lnTo>
                  <a:pt x="50292" y="7620"/>
                </a:lnTo>
                <a:lnTo>
                  <a:pt x="50292" y="0"/>
                </a:lnTo>
                <a:close/>
              </a:path>
              <a:path w="1050290" h="7619" extrusionOk="0">
                <a:moveTo>
                  <a:pt x="94488" y="0"/>
                </a:moveTo>
                <a:lnTo>
                  <a:pt x="86868" y="0"/>
                </a:lnTo>
                <a:lnTo>
                  <a:pt x="86868" y="7620"/>
                </a:lnTo>
                <a:lnTo>
                  <a:pt x="94488" y="7620"/>
                </a:lnTo>
                <a:lnTo>
                  <a:pt x="94488" y="0"/>
                </a:lnTo>
                <a:close/>
              </a:path>
              <a:path w="1050290" h="7619" extrusionOk="0">
                <a:moveTo>
                  <a:pt x="137160" y="0"/>
                </a:moveTo>
                <a:lnTo>
                  <a:pt x="129540" y="0"/>
                </a:lnTo>
                <a:lnTo>
                  <a:pt x="129540" y="7620"/>
                </a:lnTo>
                <a:lnTo>
                  <a:pt x="137160" y="7620"/>
                </a:lnTo>
                <a:lnTo>
                  <a:pt x="137160" y="0"/>
                </a:lnTo>
                <a:close/>
              </a:path>
              <a:path w="1050290" h="7619" extrusionOk="0">
                <a:moveTo>
                  <a:pt x="181356" y="0"/>
                </a:moveTo>
                <a:lnTo>
                  <a:pt x="173736" y="0"/>
                </a:lnTo>
                <a:lnTo>
                  <a:pt x="173736" y="7620"/>
                </a:lnTo>
                <a:lnTo>
                  <a:pt x="181356" y="7620"/>
                </a:lnTo>
                <a:lnTo>
                  <a:pt x="181356" y="0"/>
                </a:lnTo>
                <a:close/>
              </a:path>
              <a:path w="1050290" h="7619" extrusionOk="0">
                <a:moveTo>
                  <a:pt x="224028" y="0"/>
                </a:moveTo>
                <a:lnTo>
                  <a:pt x="216408" y="0"/>
                </a:lnTo>
                <a:lnTo>
                  <a:pt x="216408" y="7620"/>
                </a:lnTo>
                <a:lnTo>
                  <a:pt x="224028" y="7620"/>
                </a:lnTo>
                <a:lnTo>
                  <a:pt x="224028" y="0"/>
                </a:lnTo>
                <a:close/>
              </a:path>
              <a:path w="1050290" h="7619" extrusionOk="0">
                <a:moveTo>
                  <a:pt x="268224" y="0"/>
                </a:moveTo>
                <a:lnTo>
                  <a:pt x="260604" y="0"/>
                </a:lnTo>
                <a:lnTo>
                  <a:pt x="260604" y="7620"/>
                </a:lnTo>
                <a:lnTo>
                  <a:pt x="268224" y="7620"/>
                </a:lnTo>
                <a:lnTo>
                  <a:pt x="268224" y="0"/>
                </a:lnTo>
                <a:close/>
              </a:path>
              <a:path w="1050290" h="7619" extrusionOk="0">
                <a:moveTo>
                  <a:pt x="310896" y="0"/>
                </a:moveTo>
                <a:lnTo>
                  <a:pt x="304800" y="0"/>
                </a:lnTo>
                <a:lnTo>
                  <a:pt x="304800" y="7620"/>
                </a:lnTo>
                <a:lnTo>
                  <a:pt x="310896" y="7620"/>
                </a:lnTo>
                <a:lnTo>
                  <a:pt x="310896" y="0"/>
                </a:lnTo>
                <a:close/>
              </a:path>
              <a:path w="1050290" h="7619" extrusionOk="0">
                <a:moveTo>
                  <a:pt x="355092" y="0"/>
                </a:moveTo>
                <a:lnTo>
                  <a:pt x="347472" y="0"/>
                </a:lnTo>
                <a:lnTo>
                  <a:pt x="347472" y="7620"/>
                </a:lnTo>
                <a:lnTo>
                  <a:pt x="355092" y="7620"/>
                </a:lnTo>
                <a:lnTo>
                  <a:pt x="355092" y="0"/>
                </a:lnTo>
                <a:close/>
              </a:path>
              <a:path w="1050290" h="7619" extrusionOk="0">
                <a:moveTo>
                  <a:pt x="397764" y="0"/>
                </a:moveTo>
                <a:lnTo>
                  <a:pt x="391668" y="0"/>
                </a:lnTo>
                <a:lnTo>
                  <a:pt x="391668" y="7620"/>
                </a:lnTo>
                <a:lnTo>
                  <a:pt x="397764" y="7620"/>
                </a:lnTo>
                <a:lnTo>
                  <a:pt x="397764" y="0"/>
                </a:lnTo>
                <a:close/>
              </a:path>
              <a:path w="1050290" h="7619" extrusionOk="0">
                <a:moveTo>
                  <a:pt x="441960" y="0"/>
                </a:moveTo>
                <a:lnTo>
                  <a:pt x="434340" y="0"/>
                </a:lnTo>
                <a:lnTo>
                  <a:pt x="434340" y="7620"/>
                </a:lnTo>
                <a:lnTo>
                  <a:pt x="441960" y="7620"/>
                </a:lnTo>
                <a:lnTo>
                  <a:pt x="441960" y="0"/>
                </a:lnTo>
                <a:close/>
              </a:path>
              <a:path w="1050290" h="7619" extrusionOk="0">
                <a:moveTo>
                  <a:pt x="484632" y="0"/>
                </a:moveTo>
                <a:lnTo>
                  <a:pt x="478536" y="0"/>
                </a:lnTo>
                <a:lnTo>
                  <a:pt x="478536" y="7620"/>
                </a:lnTo>
                <a:lnTo>
                  <a:pt x="484632" y="7620"/>
                </a:lnTo>
                <a:lnTo>
                  <a:pt x="484632" y="0"/>
                </a:lnTo>
                <a:close/>
              </a:path>
              <a:path w="1050290" h="7619" extrusionOk="0">
                <a:moveTo>
                  <a:pt x="528828" y="0"/>
                </a:moveTo>
                <a:lnTo>
                  <a:pt x="521208" y="0"/>
                </a:lnTo>
                <a:lnTo>
                  <a:pt x="521208" y="7620"/>
                </a:lnTo>
                <a:lnTo>
                  <a:pt x="528828" y="7620"/>
                </a:lnTo>
                <a:lnTo>
                  <a:pt x="528828" y="0"/>
                </a:lnTo>
                <a:close/>
              </a:path>
              <a:path w="1050290" h="7619" extrusionOk="0">
                <a:moveTo>
                  <a:pt x="571500" y="0"/>
                </a:moveTo>
                <a:lnTo>
                  <a:pt x="565404" y="0"/>
                </a:lnTo>
                <a:lnTo>
                  <a:pt x="565404" y="7620"/>
                </a:lnTo>
                <a:lnTo>
                  <a:pt x="571500" y="7620"/>
                </a:lnTo>
                <a:lnTo>
                  <a:pt x="571500" y="0"/>
                </a:lnTo>
                <a:close/>
              </a:path>
              <a:path w="1050290" h="7619" extrusionOk="0">
                <a:moveTo>
                  <a:pt x="615696" y="0"/>
                </a:moveTo>
                <a:lnTo>
                  <a:pt x="608076" y="0"/>
                </a:lnTo>
                <a:lnTo>
                  <a:pt x="608076" y="7620"/>
                </a:lnTo>
                <a:lnTo>
                  <a:pt x="615696" y="7620"/>
                </a:lnTo>
                <a:lnTo>
                  <a:pt x="615696" y="0"/>
                </a:lnTo>
                <a:close/>
              </a:path>
              <a:path w="1050290" h="7619" extrusionOk="0">
                <a:moveTo>
                  <a:pt x="659892" y="0"/>
                </a:moveTo>
                <a:lnTo>
                  <a:pt x="652272" y="0"/>
                </a:lnTo>
                <a:lnTo>
                  <a:pt x="652272" y="7620"/>
                </a:lnTo>
                <a:lnTo>
                  <a:pt x="659892" y="7620"/>
                </a:lnTo>
                <a:lnTo>
                  <a:pt x="659892" y="0"/>
                </a:lnTo>
                <a:close/>
              </a:path>
              <a:path w="1050290" h="7619" extrusionOk="0">
                <a:moveTo>
                  <a:pt x="702564" y="0"/>
                </a:moveTo>
                <a:lnTo>
                  <a:pt x="694944" y="0"/>
                </a:lnTo>
                <a:lnTo>
                  <a:pt x="694944" y="7620"/>
                </a:lnTo>
                <a:lnTo>
                  <a:pt x="702564" y="7620"/>
                </a:lnTo>
                <a:lnTo>
                  <a:pt x="702564" y="0"/>
                </a:lnTo>
                <a:close/>
              </a:path>
              <a:path w="1050290" h="7619" extrusionOk="0">
                <a:moveTo>
                  <a:pt x="746760" y="0"/>
                </a:moveTo>
                <a:lnTo>
                  <a:pt x="739140" y="0"/>
                </a:lnTo>
                <a:lnTo>
                  <a:pt x="739140" y="7620"/>
                </a:lnTo>
                <a:lnTo>
                  <a:pt x="746760" y="7620"/>
                </a:lnTo>
                <a:lnTo>
                  <a:pt x="746760" y="0"/>
                </a:lnTo>
                <a:close/>
              </a:path>
              <a:path w="1050290" h="7619" extrusionOk="0">
                <a:moveTo>
                  <a:pt x="789432" y="0"/>
                </a:moveTo>
                <a:lnTo>
                  <a:pt x="781812" y="0"/>
                </a:lnTo>
                <a:lnTo>
                  <a:pt x="781812" y="7620"/>
                </a:lnTo>
                <a:lnTo>
                  <a:pt x="789432" y="7620"/>
                </a:lnTo>
                <a:lnTo>
                  <a:pt x="789432" y="0"/>
                </a:lnTo>
                <a:close/>
              </a:path>
              <a:path w="1050290" h="7619" extrusionOk="0">
                <a:moveTo>
                  <a:pt x="833628" y="0"/>
                </a:moveTo>
                <a:lnTo>
                  <a:pt x="826008" y="0"/>
                </a:lnTo>
                <a:lnTo>
                  <a:pt x="826008" y="7620"/>
                </a:lnTo>
                <a:lnTo>
                  <a:pt x="833628" y="7620"/>
                </a:lnTo>
                <a:lnTo>
                  <a:pt x="833628" y="0"/>
                </a:lnTo>
                <a:close/>
              </a:path>
              <a:path w="1050290" h="7619" extrusionOk="0">
                <a:moveTo>
                  <a:pt x="876300" y="0"/>
                </a:moveTo>
                <a:lnTo>
                  <a:pt x="868680" y="0"/>
                </a:lnTo>
                <a:lnTo>
                  <a:pt x="868680" y="7620"/>
                </a:lnTo>
                <a:lnTo>
                  <a:pt x="876300" y="7620"/>
                </a:lnTo>
                <a:lnTo>
                  <a:pt x="876300" y="0"/>
                </a:lnTo>
                <a:close/>
              </a:path>
              <a:path w="1050290" h="7619" extrusionOk="0">
                <a:moveTo>
                  <a:pt x="920496" y="0"/>
                </a:moveTo>
                <a:lnTo>
                  <a:pt x="912876" y="0"/>
                </a:lnTo>
                <a:lnTo>
                  <a:pt x="912876" y="7620"/>
                </a:lnTo>
                <a:lnTo>
                  <a:pt x="920496" y="7620"/>
                </a:lnTo>
                <a:lnTo>
                  <a:pt x="920496" y="0"/>
                </a:lnTo>
                <a:close/>
              </a:path>
              <a:path w="1050290" h="7619" extrusionOk="0">
                <a:moveTo>
                  <a:pt x="963168" y="0"/>
                </a:moveTo>
                <a:lnTo>
                  <a:pt x="957072" y="0"/>
                </a:lnTo>
                <a:lnTo>
                  <a:pt x="957072" y="7620"/>
                </a:lnTo>
                <a:lnTo>
                  <a:pt x="963168" y="7620"/>
                </a:lnTo>
                <a:lnTo>
                  <a:pt x="963168" y="0"/>
                </a:lnTo>
                <a:close/>
              </a:path>
              <a:path w="1050290" h="7619" extrusionOk="0">
                <a:moveTo>
                  <a:pt x="1007364" y="0"/>
                </a:moveTo>
                <a:lnTo>
                  <a:pt x="999744" y="0"/>
                </a:lnTo>
                <a:lnTo>
                  <a:pt x="999744" y="7620"/>
                </a:lnTo>
                <a:lnTo>
                  <a:pt x="1007364" y="7620"/>
                </a:lnTo>
                <a:lnTo>
                  <a:pt x="1007364" y="0"/>
                </a:lnTo>
                <a:close/>
              </a:path>
              <a:path w="1050290" h="7619" extrusionOk="0">
                <a:moveTo>
                  <a:pt x="1050036" y="0"/>
                </a:moveTo>
                <a:lnTo>
                  <a:pt x="1043940" y="0"/>
                </a:lnTo>
                <a:lnTo>
                  <a:pt x="1043940" y="7620"/>
                </a:lnTo>
                <a:lnTo>
                  <a:pt x="1050036" y="7620"/>
                </a:lnTo>
                <a:lnTo>
                  <a:pt x="105003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48" name="Google Shape;448;g10f7e746831_8_223"/>
          <p:cNvPicPr preferRelativeResize="0"/>
          <p:nvPr/>
        </p:nvPicPr>
        <p:blipFill rotWithShape="1">
          <a:blip r:embed="rId39">
            <a:alphaModFix/>
          </a:blip>
          <a:srcRect/>
          <a:stretch/>
        </p:blipFill>
        <p:spPr>
          <a:xfrm>
            <a:off x="12351973" y="2784922"/>
            <a:ext cx="275005" cy="125997"/>
          </a:xfrm>
          <a:prstGeom prst="rect">
            <a:avLst/>
          </a:prstGeom>
          <a:noFill/>
          <a:ln>
            <a:noFill/>
          </a:ln>
        </p:spPr>
      </p:pic>
      <p:pic>
        <p:nvPicPr>
          <p:cNvPr id="449" name="Google Shape;449;g10f7e746831_8_223"/>
          <p:cNvPicPr preferRelativeResize="0"/>
          <p:nvPr/>
        </p:nvPicPr>
        <p:blipFill rotWithShape="1">
          <a:blip r:embed="rId40">
            <a:alphaModFix/>
          </a:blip>
          <a:srcRect/>
          <a:stretch/>
        </p:blipFill>
        <p:spPr>
          <a:xfrm>
            <a:off x="14631400" y="9664378"/>
            <a:ext cx="980868" cy="173596"/>
          </a:xfrm>
          <a:prstGeom prst="rect">
            <a:avLst/>
          </a:prstGeom>
          <a:noFill/>
          <a:ln>
            <a:noFill/>
          </a:ln>
        </p:spPr>
      </p:pic>
      <p:pic>
        <p:nvPicPr>
          <p:cNvPr id="450" name="Google Shape;450;g10f7e746831_8_223"/>
          <p:cNvPicPr preferRelativeResize="0"/>
          <p:nvPr/>
        </p:nvPicPr>
        <p:blipFill rotWithShape="1">
          <a:blip r:embed="rId41">
            <a:alphaModFix/>
          </a:blip>
          <a:srcRect/>
          <a:stretch/>
        </p:blipFill>
        <p:spPr>
          <a:xfrm>
            <a:off x="12079803" y="4529285"/>
            <a:ext cx="135292" cy="1794762"/>
          </a:xfrm>
          <a:prstGeom prst="rect">
            <a:avLst/>
          </a:prstGeom>
          <a:noFill/>
          <a:ln>
            <a:noFill/>
          </a:ln>
        </p:spPr>
      </p:pic>
      <p:pic>
        <p:nvPicPr>
          <p:cNvPr id="451" name="Google Shape;451;g10f7e746831_8_223"/>
          <p:cNvPicPr preferRelativeResize="0"/>
          <p:nvPr/>
        </p:nvPicPr>
        <p:blipFill rotWithShape="1">
          <a:blip r:embed="rId42">
            <a:alphaModFix/>
          </a:blip>
          <a:srcRect/>
          <a:stretch/>
        </p:blipFill>
        <p:spPr>
          <a:xfrm>
            <a:off x="13454831" y="9398386"/>
            <a:ext cx="827849" cy="134397"/>
          </a:xfrm>
          <a:prstGeom prst="rect">
            <a:avLst/>
          </a:prstGeom>
          <a:noFill/>
          <a:ln>
            <a:noFill/>
          </a:ln>
        </p:spPr>
      </p:pic>
      <p:pic>
        <p:nvPicPr>
          <p:cNvPr id="452" name="Google Shape;452;g10f7e746831_8_223"/>
          <p:cNvPicPr preferRelativeResize="0"/>
          <p:nvPr/>
        </p:nvPicPr>
        <p:blipFill rotWithShape="1">
          <a:blip r:embed="rId43">
            <a:alphaModFix/>
          </a:blip>
          <a:srcRect/>
          <a:stretch/>
        </p:blipFill>
        <p:spPr>
          <a:xfrm>
            <a:off x="15019810" y="9398386"/>
            <a:ext cx="363033" cy="134397"/>
          </a:xfrm>
          <a:prstGeom prst="rect">
            <a:avLst/>
          </a:prstGeom>
          <a:noFill/>
          <a:ln>
            <a:noFill/>
          </a:ln>
        </p:spPr>
      </p:pic>
      <p:pic>
        <p:nvPicPr>
          <p:cNvPr id="453" name="Google Shape;453;g10f7e746831_8_223"/>
          <p:cNvPicPr preferRelativeResize="0"/>
          <p:nvPr/>
        </p:nvPicPr>
        <p:blipFill rotWithShape="1">
          <a:blip r:embed="rId44">
            <a:alphaModFix/>
          </a:blip>
          <a:srcRect/>
          <a:stretch/>
        </p:blipFill>
        <p:spPr>
          <a:xfrm>
            <a:off x="16437363" y="9398384"/>
            <a:ext cx="299898" cy="134397"/>
          </a:xfrm>
          <a:prstGeom prst="rect">
            <a:avLst/>
          </a:prstGeom>
          <a:noFill/>
          <a:ln>
            <a:noFill/>
          </a:ln>
        </p:spPr>
      </p:pic>
      <p:sp>
        <p:nvSpPr>
          <p:cNvPr id="454" name="Google Shape;454;g10f7e746831_8_223"/>
          <p:cNvSpPr/>
          <p:nvPr/>
        </p:nvSpPr>
        <p:spPr>
          <a:xfrm>
            <a:off x="13318746" y="7556024"/>
            <a:ext cx="1046453" cy="1745552"/>
          </a:xfrm>
          <a:custGeom>
            <a:avLst/>
            <a:gdLst/>
            <a:ahLst/>
            <a:cxnLst/>
            <a:rect l="l" t="t" r="r" b="b"/>
            <a:pathLst>
              <a:path w="562609" h="949960" extrusionOk="0">
                <a:moveTo>
                  <a:pt x="562356" y="949451"/>
                </a:moveTo>
                <a:lnTo>
                  <a:pt x="0" y="949451"/>
                </a:lnTo>
                <a:lnTo>
                  <a:pt x="0" y="0"/>
                </a:lnTo>
                <a:lnTo>
                  <a:pt x="562356" y="0"/>
                </a:lnTo>
                <a:lnTo>
                  <a:pt x="562356" y="949451"/>
                </a:lnTo>
                <a:close/>
              </a:path>
            </a:pathLst>
          </a:custGeom>
          <a:solidFill>
            <a:srgbClr val="A1E4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55" name="Google Shape;455;g10f7e746831_8_223"/>
          <p:cNvSpPr/>
          <p:nvPr/>
        </p:nvSpPr>
        <p:spPr>
          <a:xfrm>
            <a:off x="14696607" y="7071634"/>
            <a:ext cx="1046453" cy="2229779"/>
          </a:xfrm>
          <a:custGeom>
            <a:avLst/>
            <a:gdLst/>
            <a:ahLst/>
            <a:cxnLst/>
            <a:rect l="l" t="t" r="r" b="b"/>
            <a:pathLst>
              <a:path w="562609" h="1213485" extrusionOk="0">
                <a:moveTo>
                  <a:pt x="562355" y="1213103"/>
                </a:moveTo>
                <a:lnTo>
                  <a:pt x="0" y="1213103"/>
                </a:lnTo>
                <a:lnTo>
                  <a:pt x="0" y="0"/>
                </a:lnTo>
                <a:lnTo>
                  <a:pt x="562355" y="0"/>
                </a:lnTo>
                <a:lnTo>
                  <a:pt x="562355" y="1213103"/>
                </a:lnTo>
                <a:close/>
              </a:path>
            </a:pathLst>
          </a:custGeom>
          <a:solidFill>
            <a:srgbClr val="A1E4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56" name="Google Shape;456;g10f7e746831_8_223"/>
          <p:cNvSpPr/>
          <p:nvPr/>
        </p:nvSpPr>
        <p:spPr>
          <a:xfrm>
            <a:off x="16071632" y="7071634"/>
            <a:ext cx="1046453" cy="2229779"/>
          </a:xfrm>
          <a:custGeom>
            <a:avLst/>
            <a:gdLst/>
            <a:ahLst/>
            <a:cxnLst/>
            <a:rect l="l" t="t" r="r" b="b"/>
            <a:pathLst>
              <a:path w="562609" h="1213485" extrusionOk="0">
                <a:moveTo>
                  <a:pt x="562356" y="1213103"/>
                </a:moveTo>
                <a:lnTo>
                  <a:pt x="0" y="1213103"/>
                </a:lnTo>
                <a:lnTo>
                  <a:pt x="0" y="0"/>
                </a:lnTo>
                <a:lnTo>
                  <a:pt x="562356" y="0"/>
                </a:lnTo>
                <a:lnTo>
                  <a:pt x="562356" y="1213103"/>
                </a:lnTo>
                <a:close/>
              </a:path>
            </a:pathLst>
          </a:custGeom>
          <a:solidFill>
            <a:srgbClr val="A1E4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57" name="Google Shape;457;g10f7e746831_8_223"/>
          <p:cNvSpPr/>
          <p:nvPr/>
        </p:nvSpPr>
        <p:spPr>
          <a:xfrm>
            <a:off x="13318746" y="1779745"/>
            <a:ext cx="1046453" cy="5780389"/>
          </a:xfrm>
          <a:custGeom>
            <a:avLst/>
            <a:gdLst/>
            <a:ahLst/>
            <a:cxnLst/>
            <a:rect l="l" t="t" r="r" b="b"/>
            <a:pathLst>
              <a:path w="562609" h="3145790" extrusionOk="0">
                <a:moveTo>
                  <a:pt x="562356" y="3145535"/>
                </a:moveTo>
                <a:lnTo>
                  <a:pt x="0" y="3145535"/>
                </a:lnTo>
                <a:lnTo>
                  <a:pt x="0" y="0"/>
                </a:lnTo>
                <a:lnTo>
                  <a:pt x="562356" y="0"/>
                </a:lnTo>
                <a:lnTo>
                  <a:pt x="562356" y="3145535"/>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58" name="Google Shape;458;g10f7e746831_8_223"/>
          <p:cNvSpPr/>
          <p:nvPr/>
        </p:nvSpPr>
        <p:spPr>
          <a:xfrm>
            <a:off x="14696607" y="2779322"/>
            <a:ext cx="1046453" cy="4296204"/>
          </a:xfrm>
          <a:custGeom>
            <a:avLst/>
            <a:gdLst/>
            <a:ahLst/>
            <a:cxnLst/>
            <a:rect l="l" t="t" r="r" b="b"/>
            <a:pathLst>
              <a:path w="562609" h="2338070" extrusionOk="0">
                <a:moveTo>
                  <a:pt x="562355" y="2337816"/>
                </a:moveTo>
                <a:lnTo>
                  <a:pt x="0" y="2337816"/>
                </a:lnTo>
                <a:lnTo>
                  <a:pt x="0" y="0"/>
                </a:lnTo>
                <a:lnTo>
                  <a:pt x="562355" y="0"/>
                </a:lnTo>
                <a:lnTo>
                  <a:pt x="562355" y="2337816"/>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59" name="Google Shape;459;g10f7e746831_8_223"/>
          <p:cNvSpPr/>
          <p:nvPr/>
        </p:nvSpPr>
        <p:spPr>
          <a:xfrm>
            <a:off x="16071632" y="3521308"/>
            <a:ext cx="1046453" cy="3554111"/>
          </a:xfrm>
          <a:custGeom>
            <a:avLst/>
            <a:gdLst/>
            <a:ahLst/>
            <a:cxnLst/>
            <a:rect l="l" t="t" r="r" b="b"/>
            <a:pathLst>
              <a:path w="562609" h="1934210" extrusionOk="0">
                <a:moveTo>
                  <a:pt x="562356" y="1933955"/>
                </a:moveTo>
                <a:lnTo>
                  <a:pt x="0" y="1933955"/>
                </a:lnTo>
                <a:lnTo>
                  <a:pt x="0" y="0"/>
                </a:lnTo>
                <a:lnTo>
                  <a:pt x="562356" y="0"/>
                </a:lnTo>
                <a:lnTo>
                  <a:pt x="562356" y="1933955"/>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60" name="Google Shape;460;g10f7e746831_8_223"/>
          <p:cNvPicPr preferRelativeResize="0"/>
          <p:nvPr/>
        </p:nvPicPr>
        <p:blipFill rotWithShape="1">
          <a:blip r:embed="rId45">
            <a:alphaModFix/>
          </a:blip>
          <a:srcRect/>
          <a:stretch/>
        </p:blipFill>
        <p:spPr>
          <a:xfrm>
            <a:off x="13741177" y="8379205"/>
            <a:ext cx="209796" cy="151197"/>
          </a:xfrm>
          <a:prstGeom prst="rect">
            <a:avLst/>
          </a:prstGeom>
          <a:noFill/>
          <a:ln>
            <a:noFill/>
          </a:ln>
        </p:spPr>
      </p:pic>
      <p:pic>
        <p:nvPicPr>
          <p:cNvPr id="461" name="Google Shape;461;g10f7e746831_8_223"/>
          <p:cNvPicPr preferRelativeResize="0"/>
          <p:nvPr/>
        </p:nvPicPr>
        <p:blipFill rotWithShape="1">
          <a:blip r:embed="rId46">
            <a:alphaModFix/>
          </a:blip>
          <a:srcRect/>
          <a:stretch/>
        </p:blipFill>
        <p:spPr>
          <a:xfrm>
            <a:off x="15113366" y="8135610"/>
            <a:ext cx="166861" cy="153997"/>
          </a:xfrm>
          <a:prstGeom prst="rect">
            <a:avLst/>
          </a:prstGeom>
          <a:noFill/>
          <a:ln>
            <a:noFill/>
          </a:ln>
        </p:spPr>
      </p:pic>
      <p:pic>
        <p:nvPicPr>
          <p:cNvPr id="462" name="Google Shape;462;g10f7e746831_8_223"/>
          <p:cNvPicPr preferRelativeResize="0"/>
          <p:nvPr/>
        </p:nvPicPr>
        <p:blipFill rotWithShape="1">
          <a:blip r:embed="rId47">
            <a:alphaModFix/>
          </a:blip>
          <a:srcRect/>
          <a:stretch/>
        </p:blipFill>
        <p:spPr>
          <a:xfrm>
            <a:off x="16491228" y="8135610"/>
            <a:ext cx="209798" cy="153997"/>
          </a:xfrm>
          <a:prstGeom prst="rect">
            <a:avLst/>
          </a:prstGeom>
          <a:noFill/>
          <a:ln>
            <a:noFill/>
          </a:ln>
        </p:spPr>
      </p:pic>
      <p:grpSp>
        <p:nvGrpSpPr>
          <p:cNvPr id="463" name="Google Shape;463;g10f7e746831_8_223"/>
          <p:cNvGrpSpPr/>
          <p:nvPr/>
        </p:nvGrpSpPr>
        <p:grpSpPr>
          <a:xfrm>
            <a:off x="13690099" y="4618773"/>
            <a:ext cx="314696" cy="153994"/>
            <a:chOff x="7661147" y="3509772"/>
            <a:chExt cx="169164" cy="83820"/>
          </a:xfrm>
        </p:grpSpPr>
        <p:sp>
          <p:nvSpPr>
            <p:cNvPr id="464" name="Google Shape;464;g10f7e746831_8_223"/>
            <p:cNvSpPr/>
            <p:nvPr/>
          </p:nvSpPr>
          <p:spPr>
            <a:xfrm>
              <a:off x="7661147" y="3509772"/>
              <a:ext cx="29209" cy="82550"/>
            </a:xfrm>
            <a:custGeom>
              <a:avLst/>
              <a:gdLst/>
              <a:ahLst/>
              <a:cxnLst/>
              <a:rect l="l" t="t" r="r" b="b"/>
              <a:pathLst>
                <a:path w="29209" h="82550" extrusionOk="0">
                  <a:moveTo>
                    <a:pt x="28955" y="82296"/>
                  </a:moveTo>
                  <a:lnTo>
                    <a:pt x="19811" y="82296"/>
                  </a:lnTo>
                  <a:lnTo>
                    <a:pt x="19811" y="12192"/>
                  </a:lnTo>
                  <a:lnTo>
                    <a:pt x="18287" y="12192"/>
                  </a:lnTo>
                  <a:lnTo>
                    <a:pt x="16763" y="13716"/>
                  </a:lnTo>
                  <a:lnTo>
                    <a:pt x="16763" y="15240"/>
                  </a:lnTo>
                  <a:lnTo>
                    <a:pt x="15239" y="15240"/>
                  </a:lnTo>
                  <a:lnTo>
                    <a:pt x="13715" y="16764"/>
                  </a:lnTo>
                  <a:lnTo>
                    <a:pt x="10667" y="16764"/>
                  </a:lnTo>
                  <a:lnTo>
                    <a:pt x="7619" y="19812"/>
                  </a:lnTo>
                  <a:lnTo>
                    <a:pt x="6095" y="19812"/>
                  </a:lnTo>
                  <a:lnTo>
                    <a:pt x="4571" y="21336"/>
                  </a:lnTo>
                  <a:lnTo>
                    <a:pt x="0" y="21336"/>
                  </a:lnTo>
                  <a:lnTo>
                    <a:pt x="0" y="12192"/>
                  </a:lnTo>
                  <a:lnTo>
                    <a:pt x="3047" y="12192"/>
                  </a:lnTo>
                  <a:lnTo>
                    <a:pt x="4571" y="10668"/>
                  </a:lnTo>
                  <a:lnTo>
                    <a:pt x="7619" y="10668"/>
                  </a:lnTo>
                  <a:lnTo>
                    <a:pt x="10667" y="7620"/>
                  </a:lnTo>
                  <a:lnTo>
                    <a:pt x="13715" y="7620"/>
                  </a:lnTo>
                  <a:lnTo>
                    <a:pt x="15239" y="6096"/>
                  </a:lnTo>
                  <a:lnTo>
                    <a:pt x="18287" y="4572"/>
                  </a:lnTo>
                  <a:lnTo>
                    <a:pt x="22859" y="0"/>
                  </a:lnTo>
                  <a:lnTo>
                    <a:pt x="28955" y="0"/>
                  </a:lnTo>
                  <a:lnTo>
                    <a:pt x="28955" y="82296"/>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65" name="Google Shape;465;g10f7e746831_8_223"/>
            <p:cNvPicPr preferRelativeResize="0"/>
            <p:nvPr/>
          </p:nvPicPr>
          <p:blipFill rotWithShape="1">
            <a:blip r:embed="rId48">
              <a:alphaModFix/>
            </a:blip>
            <a:srcRect/>
            <a:stretch/>
          </p:blipFill>
          <p:spPr>
            <a:xfrm>
              <a:off x="7716012" y="3509772"/>
              <a:ext cx="114299" cy="83820"/>
            </a:xfrm>
            <a:prstGeom prst="rect">
              <a:avLst/>
            </a:prstGeom>
            <a:noFill/>
            <a:ln>
              <a:noFill/>
            </a:ln>
          </p:spPr>
        </p:pic>
      </p:grpSp>
      <p:grpSp>
        <p:nvGrpSpPr>
          <p:cNvPr id="466" name="Google Shape;466;g10f7e746831_8_223"/>
          <p:cNvGrpSpPr/>
          <p:nvPr/>
        </p:nvGrpSpPr>
        <p:grpSpPr>
          <a:xfrm>
            <a:off x="15067956" y="4876363"/>
            <a:ext cx="309024" cy="153994"/>
            <a:chOff x="8401811" y="3649980"/>
            <a:chExt cx="166115" cy="83820"/>
          </a:xfrm>
        </p:grpSpPr>
        <p:sp>
          <p:nvSpPr>
            <p:cNvPr id="467" name="Google Shape;467;g10f7e746831_8_223"/>
            <p:cNvSpPr/>
            <p:nvPr/>
          </p:nvSpPr>
          <p:spPr>
            <a:xfrm>
              <a:off x="8401811" y="3649980"/>
              <a:ext cx="27940" cy="82550"/>
            </a:xfrm>
            <a:custGeom>
              <a:avLst/>
              <a:gdLst/>
              <a:ahLst/>
              <a:cxnLst/>
              <a:rect l="l" t="t" r="r" b="b"/>
              <a:pathLst>
                <a:path w="27940" h="82550" extrusionOk="0">
                  <a:moveTo>
                    <a:pt x="27432" y="82296"/>
                  </a:moveTo>
                  <a:lnTo>
                    <a:pt x="18288" y="82296"/>
                  </a:lnTo>
                  <a:lnTo>
                    <a:pt x="18288" y="12192"/>
                  </a:lnTo>
                  <a:lnTo>
                    <a:pt x="1524" y="12192"/>
                  </a:lnTo>
                  <a:lnTo>
                    <a:pt x="4572" y="10668"/>
                  </a:lnTo>
                  <a:lnTo>
                    <a:pt x="6096" y="10668"/>
                  </a:lnTo>
                  <a:lnTo>
                    <a:pt x="9144" y="9144"/>
                  </a:lnTo>
                  <a:lnTo>
                    <a:pt x="10668" y="7620"/>
                  </a:lnTo>
                  <a:lnTo>
                    <a:pt x="13716" y="7620"/>
                  </a:lnTo>
                  <a:lnTo>
                    <a:pt x="15240" y="6096"/>
                  </a:lnTo>
                  <a:lnTo>
                    <a:pt x="18288" y="4572"/>
                  </a:lnTo>
                  <a:lnTo>
                    <a:pt x="21336" y="1524"/>
                  </a:lnTo>
                  <a:lnTo>
                    <a:pt x="22860" y="1524"/>
                  </a:lnTo>
                  <a:lnTo>
                    <a:pt x="24384" y="0"/>
                  </a:lnTo>
                  <a:lnTo>
                    <a:pt x="27432" y="0"/>
                  </a:lnTo>
                  <a:lnTo>
                    <a:pt x="27432" y="82296"/>
                  </a:lnTo>
                  <a:close/>
                </a:path>
                <a:path w="27940" h="82550" extrusionOk="0">
                  <a:moveTo>
                    <a:pt x="3048" y="21336"/>
                  </a:moveTo>
                  <a:lnTo>
                    <a:pt x="0" y="21336"/>
                  </a:lnTo>
                  <a:lnTo>
                    <a:pt x="0" y="12192"/>
                  </a:lnTo>
                  <a:lnTo>
                    <a:pt x="18288" y="12192"/>
                  </a:lnTo>
                  <a:lnTo>
                    <a:pt x="18288" y="13716"/>
                  </a:lnTo>
                  <a:lnTo>
                    <a:pt x="16764" y="13716"/>
                  </a:lnTo>
                  <a:lnTo>
                    <a:pt x="15240" y="15240"/>
                  </a:lnTo>
                  <a:lnTo>
                    <a:pt x="13716" y="15240"/>
                  </a:lnTo>
                  <a:lnTo>
                    <a:pt x="10668" y="18288"/>
                  </a:lnTo>
                  <a:lnTo>
                    <a:pt x="9144" y="18288"/>
                  </a:lnTo>
                  <a:lnTo>
                    <a:pt x="7620" y="19812"/>
                  </a:lnTo>
                  <a:lnTo>
                    <a:pt x="6096" y="19812"/>
                  </a:lnTo>
                  <a:lnTo>
                    <a:pt x="3048" y="21336"/>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68" name="Google Shape;468;g10f7e746831_8_223"/>
            <p:cNvPicPr preferRelativeResize="0"/>
            <p:nvPr/>
          </p:nvPicPr>
          <p:blipFill rotWithShape="1">
            <a:blip r:embed="rId49">
              <a:alphaModFix/>
            </a:blip>
            <a:srcRect/>
            <a:stretch/>
          </p:blipFill>
          <p:spPr>
            <a:xfrm>
              <a:off x="8458199" y="3649980"/>
              <a:ext cx="109727" cy="83820"/>
            </a:xfrm>
            <a:prstGeom prst="rect">
              <a:avLst/>
            </a:prstGeom>
            <a:noFill/>
            <a:ln>
              <a:noFill/>
            </a:ln>
          </p:spPr>
        </p:pic>
      </p:grpSp>
      <p:sp>
        <p:nvSpPr>
          <p:cNvPr id="469" name="Google Shape;469;g10f7e746831_8_223"/>
          <p:cNvSpPr/>
          <p:nvPr/>
        </p:nvSpPr>
        <p:spPr>
          <a:xfrm>
            <a:off x="16445844" y="5246071"/>
            <a:ext cx="315354" cy="157520"/>
          </a:xfrm>
          <a:custGeom>
            <a:avLst/>
            <a:gdLst/>
            <a:ahLst/>
            <a:cxnLst/>
            <a:rect l="l" t="t" r="r" b="b"/>
            <a:pathLst>
              <a:path w="169545" h="85725" extrusionOk="0">
                <a:moveTo>
                  <a:pt x="27432" y="0"/>
                </a:moveTo>
                <a:lnTo>
                  <a:pt x="24384" y="0"/>
                </a:lnTo>
                <a:lnTo>
                  <a:pt x="19812" y="4572"/>
                </a:lnTo>
                <a:lnTo>
                  <a:pt x="16764" y="6096"/>
                </a:lnTo>
                <a:lnTo>
                  <a:pt x="15240" y="6096"/>
                </a:lnTo>
                <a:lnTo>
                  <a:pt x="13716" y="7620"/>
                </a:lnTo>
                <a:lnTo>
                  <a:pt x="10668" y="9144"/>
                </a:lnTo>
                <a:lnTo>
                  <a:pt x="9144" y="10668"/>
                </a:lnTo>
                <a:lnTo>
                  <a:pt x="6096" y="10668"/>
                </a:lnTo>
                <a:lnTo>
                  <a:pt x="4572" y="12192"/>
                </a:lnTo>
                <a:lnTo>
                  <a:pt x="1524" y="12192"/>
                </a:lnTo>
                <a:lnTo>
                  <a:pt x="0" y="13716"/>
                </a:lnTo>
                <a:lnTo>
                  <a:pt x="0" y="22860"/>
                </a:lnTo>
                <a:lnTo>
                  <a:pt x="1524" y="22860"/>
                </a:lnTo>
                <a:lnTo>
                  <a:pt x="3048" y="21336"/>
                </a:lnTo>
                <a:lnTo>
                  <a:pt x="6096" y="21336"/>
                </a:lnTo>
                <a:lnTo>
                  <a:pt x="7620" y="19812"/>
                </a:lnTo>
                <a:lnTo>
                  <a:pt x="9144" y="19812"/>
                </a:lnTo>
                <a:lnTo>
                  <a:pt x="10668" y="18288"/>
                </a:lnTo>
                <a:lnTo>
                  <a:pt x="12192" y="18288"/>
                </a:lnTo>
                <a:lnTo>
                  <a:pt x="15240" y="15240"/>
                </a:lnTo>
                <a:lnTo>
                  <a:pt x="16764" y="15240"/>
                </a:lnTo>
                <a:lnTo>
                  <a:pt x="18288" y="13716"/>
                </a:lnTo>
                <a:lnTo>
                  <a:pt x="18288" y="83820"/>
                </a:lnTo>
                <a:lnTo>
                  <a:pt x="27432" y="83820"/>
                </a:lnTo>
                <a:lnTo>
                  <a:pt x="27432" y="13716"/>
                </a:lnTo>
                <a:lnTo>
                  <a:pt x="27432" y="0"/>
                </a:lnTo>
                <a:close/>
              </a:path>
              <a:path w="169545" h="85725" extrusionOk="0">
                <a:moveTo>
                  <a:pt x="89928" y="0"/>
                </a:moveTo>
                <a:lnTo>
                  <a:pt x="86880" y="0"/>
                </a:lnTo>
                <a:lnTo>
                  <a:pt x="82308" y="4572"/>
                </a:lnTo>
                <a:lnTo>
                  <a:pt x="79260" y="6096"/>
                </a:lnTo>
                <a:lnTo>
                  <a:pt x="77736" y="6096"/>
                </a:lnTo>
                <a:lnTo>
                  <a:pt x="76212" y="7620"/>
                </a:lnTo>
                <a:lnTo>
                  <a:pt x="73164" y="9144"/>
                </a:lnTo>
                <a:lnTo>
                  <a:pt x="71640" y="10668"/>
                </a:lnTo>
                <a:lnTo>
                  <a:pt x="68592" y="10668"/>
                </a:lnTo>
                <a:lnTo>
                  <a:pt x="67068" y="12192"/>
                </a:lnTo>
                <a:lnTo>
                  <a:pt x="64020" y="12192"/>
                </a:lnTo>
                <a:lnTo>
                  <a:pt x="62496" y="13716"/>
                </a:lnTo>
                <a:lnTo>
                  <a:pt x="62496" y="22860"/>
                </a:lnTo>
                <a:lnTo>
                  <a:pt x="64020" y="22860"/>
                </a:lnTo>
                <a:lnTo>
                  <a:pt x="65544" y="21336"/>
                </a:lnTo>
                <a:lnTo>
                  <a:pt x="68592" y="21336"/>
                </a:lnTo>
                <a:lnTo>
                  <a:pt x="70116" y="19812"/>
                </a:lnTo>
                <a:lnTo>
                  <a:pt x="71640" y="19812"/>
                </a:lnTo>
                <a:lnTo>
                  <a:pt x="73164" y="18288"/>
                </a:lnTo>
                <a:lnTo>
                  <a:pt x="74688" y="18288"/>
                </a:lnTo>
                <a:lnTo>
                  <a:pt x="77736" y="15240"/>
                </a:lnTo>
                <a:lnTo>
                  <a:pt x="79260" y="15240"/>
                </a:lnTo>
                <a:lnTo>
                  <a:pt x="80784" y="13716"/>
                </a:lnTo>
                <a:lnTo>
                  <a:pt x="80784" y="83820"/>
                </a:lnTo>
                <a:lnTo>
                  <a:pt x="89928" y="83820"/>
                </a:lnTo>
                <a:lnTo>
                  <a:pt x="89928" y="13716"/>
                </a:lnTo>
                <a:lnTo>
                  <a:pt x="89928" y="0"/>
                </a:lnTo>
                <a:close/>
              </a:path>
              <a:path w="169545" h="85725" extrusionOk="0">
                <a:moveTo>
                  <a:pt x="169164" y="42684"/>
                </a:moveTo>
                <a:lnTo>
                  <a:pt x="167716" y="24676"/>
                </a:lnTo>
                <a:lnTo>
                  <a:pt x="163258" y="11823"/>
                </a:lnTo>
                <a:lnTo>
                  <a:pt x="160642" y="9156"/>
                </a:lnTo>
                <a:lnTo>
                  <a:pt x="160020" y="8534"/>
                </a:lnTo>
                <a:lnTo>
                  <a:pt x="160020" y="42684"/>
                </a:lnTo>
                <a:lnTo>
                  <a:pt x="158902" y="57556"/>
                </a:lnTo>
                <a:lnTo>
                  <a:pt x="155638" y="68021"/>
                </a:lnTo>
                <a:lnTo>
                  <a:pt x="150380" y="74180"/>
                </a:lnTo>
                <a:lnTo>
                  <a:pt x="143256" y="76212"/>
                </a:lnTo>
                <a:lnTo>
                  <a:pt x="136144" y="74206"/>
                </a:lnTo>
                <a:lnTo>
                  <a:pt x="130873" y="68211"/>
                </a:lnTo>
                <a:lnTo>
                  <a:pt x="127622" y="58204"/>
                </a:lnTo>
                <a:lnTo>
                  <a:pt x="126492" y="44208"/>
                </a:lnTo>
                <a:lnTo>
                  <a:pt x="127622" y="28435"/>
                </a:lnTo>
                <a:lnTo>
                  <a:pt x="130873" y="17538"/>
                </a:lnTo>
                <a:lnTo>
                  <a:pt x="136144" y="11201"/>
                </a:lnTo>
                <a:lnTo>
                  <a:pt x="143256" y="9156"/>
                </a:lnTo>
                <a:lnTo>
                  <a:pt x="150380" y="11176"/>
                </a:lnTo>
                <a:lnTo>
                  <a:pt x="155638" y="17348"/>
                </a:lnTo>
                <a:lnTo>
                  <a:pt x="158902" y="27800"/>
                </a:lnTo>
                <a:lnTo>
                  <a:pt x="160020" y="42684"/>
                </a:lnTo>
                <a:lnTo>
                  <a:pt x="160020" y="8534"/>
                </a:lnTo>
                <a:lnTo>
                  <a:pt x="155663" y="4102"/>
                </a:lnTo>
                <a:lnTo>
                  <a:pt x="144780" y="1536"/>
                </a:lnTo>
                <a:lnTo>
                  <a:pt x="135636" y="1536"/>
                </a:lnTo>
                <a:lnTo>
                  <a:pt x="132588" y="3060"/>
                </a:lnTo>
                <a:lnTo>
                  <a:pt x="129540" y="6108"/>
                </a:lnTo>
                <a:lnTo>
                  <a:pt x="126492" y="7632"/>
                </a:lnTo>
                <a:lnTo>
                  <a:pt x="123444" y="12204"/>
                </a:lnTo>
                <a:lnTo>
                  <a:pt x="121920" y="15252"/>
                </a:lnTo>
                <a:lnTo>
                  <a:pt x="120396" y="19824"/>
                </a:lnTo>
                <a:lnTo>
                  <a:pt x="118872" y="25920"/>
                </a:lnTo>
                <a:lnTo>
                  <a:pt x="117348" y="30492"/>
                </a:lnTo>
                <a:lnTo>
                  <a:pt x="117348" y="56400"/>
                </a:lnTo>
                <a:lnTo>
                  <a:pt x="118872" y="60972"/>
                </a:lnTo>
                <a:lnTo>
                  <a:pt x="118872" y="67068"/>
                </a:lnTo>
                <a:lnTo>
                  <a:pt x="121920" y="70116"/>
                </a:lnTo>
                <a:lnTo>
                  <a:pt x="123444" y="74688"/>
                </a:lnTo>
                <a:lnTo>
                  <a:pt x="124968" y="77736"/>
                </a:lnTo>
                <a:lnTo>
                  <a:pt x="128016" y="80784"/>
                </a:lnTo>
                <a:lnTo>
                  <a:pt x="134112" y="83832"/>
                </a:lnTo>
                <a:lnTo>
                  <a:pt x="138684" y="85356"/>
                </a:lnTo>
                <a:lnTo>
                  <a:pt x="146304" y="85356"/>
                </a:lnTo>
                <a:lnTo>
                  <a:pt x="150876" y="83832"/>
                </a:lnTo>
                <a:lnTo>
                  <a:pt x="156972" y="80784"/>
                </a:lnTo>
                <a:lnTo>
                  <a:pt x="160020" y="77736"/>
                </a:lnTo>
                <a:lnTo>
                  <a:pt x="161036" y="76212"/>
                </a:lnTo>
                <a:lnTo>
                  <a:pt x="163068" y="73164"/>
                </a:lnTo>
                <a:lnTo>
                  <a:pt x="164592" y="70116"/>
                </a:lnTo>
                <a:lnTo>
                  <a:pt x="167640" y="60972"/>
                </a:lnTo>
                <a:lnTo>
                  <a:pt x="169164" y="54876"/>
                </a:lnTo>
                <a:lnTo>
                  <a:pt x="169164" y="4268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70" name="Google Shape;470;g10f7e746831_8_223"/>
          <p:cNvSpPr/>
          <p:nvPr/>
        </p:nvSpPr>
        <p:spPr>
          <a:xfrm>
            <a:off x="12057100" y="1177755"/>
            <a:ext cx="981492" cy="151686"/>
          </a:xfrm>
          <a:custGeom>
            <a:avLst/>
            <a:gdLst/>
            <a:ahLst/>
            <a:cxnLst/>
            <a:rect l="l" t="t" r="r" b="b"/>
            <a:pathLst>
              <a:path w="527684" h="82550" extrusionOk="0">
                <a:moveTo>
                  <a:pt x="39636" y="56388"/>
                </a:moveTo>
                <a:lnTo>
                  <a:pt x="15252" y="56388"/>
                </a:lnTo>
                <a:lnTo>
                  <a:pt x="15252" y="1524"/>
                </a:lnTo>
                <a:lnTo>
                  <a:pt x="0" y="1524"/>
                </a:lnTo>
                <a:lnTo>
                  <a:pt x="0" y="68580"/>
                </a:lnTo>
                <a:lnTo>
                  <a:pt x="39636" y="68580"/>
                </a:lnTo>
                <a:lnTo>
                  <a:pt x="39636" y="56388"/>
                </a:lnTo>
                <a:close/>
              </a:path>
              <a:path w="527684" h="82550" extrusionOk="0">
                <a:moveTo>
                  <a:pt x="97548" y="35052"/>
                </a:moveTo>
                <a:lnTo>
                  <a:pt x="96024" y="28956"/>
                </a:lnTo>
                <a:lnTo>
                  <a:pt x="86880" y="19812"/>
                </a:lnTo>
                <a:lnTo>
                  <a:pt x="82308" y="18669"/>
                </a:lnTo>
                <a:lnTo>
                  <a:pt x="82308" y="33528"/>
                </a:lnTo>
                <a:lnTo>
                  <a:pt x="82308" y="53340"/>
                </a:lnTo>
                <a:lnTo>
                  <a:pt x="79260" y="59436"/>
                </a:lnTo>
                <a:lnTo>
                  <a:pt x="64020" y="59436"/>
                </a:lnTo>
                <a:lnTo>
                  <a:pt x="59448" y="53340"/>
                </a:lnTo>
                <a:lnTo>
                  <a:pt x="59448" y="39624"/>
                </a:lnTo>
                <a:lnTo>
                  <a:pt x="60972" y="35052"/>
                </a:lnTo>
                <a:lnTo>
                  <a:pt x="62496" y="32004"/>
                </a:lnTo>
                <a:lnTo>
                  <a:pt x="68592" y="28956"/>
                </a:lnTo>
                <a:lnTo>
                  <a:pt x="79260" y="28956"/>
                </a:lnTo>
                <a:lnTo>
                  <a:pt x="82308" y="33528"/>
                </a:lnTo>
                <a:lnTo>
                  <a:pt x="82308" y="18669"/>
                </a:lnTo>
                <a:lnTo>
                  <a:pt x="80784" y="18288"/>
                </a:lnTo>
                <a:lnTo>
                  <a:pt x="64020" y="18288"/>
                </a:lnTo>
                <a:lnTo>
                  <a:pt x="56400" y="19812"/>
                </a:lnTo>
                <a:lnTo>
                  <a:pt x="47256" y="28956"/>
                </a:lnTo>
                <a:lnTo>
                  <a:pt x="44208" y="36576"/>
                </a:lnTo>
                <a:lnTo>
                  <a:pt x="44208" y="51816"/>
                </a:lnTo>
                <a:lnTo>
                  <a:pt x="47256" y="57912"/>
                </a:lnTo>
                <a:lnTo>
                  <a:pt x="56400" y="67056"/>
                </a:lnTo>
                <a:lnTo>
                  <a:pt x="62496" y="70104"/>
                </a:lnTo>
                <a:lnTo>
                  <a:pt x="79260" y="70104"/>
                </a:lnTo>
                <a:lnTo>
                  <a:pt x="86880" y="67056"/>
                </a:lnTo>
                <a:lnTo>
                  <a:pt x="94500" y="59436"/>
                </a:lnTo>
                <a:lnTo>
                  <a:pt x="96024" y="57912"/>
                </a:lnTo>
                <a:lnTo>
                  <a:pt x="97548" y="51816"/>
                </a:lnTo>
                <a:lnTo>
                  <a:pt x="97548" y="35052"/>
                </a:lnTo>
                <a:close/>
              </a:path>
              <a:path w="527684" h="82550" extrusionOk="0">
                <a:moveTo>
                  <a:pt x="144780" y="38100"/>
                </a:moveTo>
                <a:lnTo>
                  <a:pt x="124968" y="18288"/>
                </a:lnTo>
                <a:lnTo>
                  <a:pt x="118872" y="18288"/>
                </a:lnTo>
                <a:lnTo>
                  <a:pt x="115824" y="19812"/>
                </a:lnTo>
                <a:lnTo>
                  <a:pt x="112776" y="19812"/>
                </a:lnTo>
                <a:lnTo>
                  <a:pt x="109728" y="21336"/>
                </a:lnTo>
                <a:lnTo>
                  <a:pt x="106680" y="21336"/>
                </a:lnTo>
                <a:lnTo>
                  <a:pt x="106680" y="33528"/>
                </a:lnTo>
                <a:lnTo>
                  <a:pt x="112776" y="30480"/>
                </a:lnTo>
                <a:lnTo>
                  <a:pt x="117348" y="28956"/>
                </a:lnTo>
                <a:lnTo>
                  <a:pt x="129540" y="28956"/>
                </a:lnTo>
                <a:lnTo>
                  <a:pt x="132588" y="30480"/>
                </a:lnTo>
                <a:lnTo>
                  <a:pt x="132588" y="36576"/>
                </a:lnTo>
                <a:lnTo>
                  <a:pt x="132588" y="45720"/>
                </a:lnTo>
                <a:lnTo>
                  <a:pt x="132588" y="51816"/>
                </a:lnTo>
                <a:lnTo>
                  <a:pt x="131064" y="54864"/>
                </a:lnTo>
                <a:lnTo>
                  <a:pt x="128016" y="57912"/>
                </a:lnTo>
                <a:lnTo>
                  <a:pt x="124968" y="59436"/>
                </a:lnTo>
                <a:lnTo>
                  <a:pt x="120396" y="59436"/>
                </a:lnTo>
                <a:lnTo>
                  <a:pt x="115824" y="54864"/>
                </a:lnTo>
                <a:lnTo>
                  <a:pt x="115824" y="50292"/>
                </a:lnTo>
                <a:lnTo>
                  <a:pt x="118872" y="47244"/>
                </a:lnTo>
                <a:lnTo>
                  <a:pt x="123444" y="47244"/>
                </a:lnTo>
                <a:lnTo>
                  <a:pt x="132588" y="45720"/>
                </a:lnTo>
                <a:lnTo>
                  <a:pt x="132588" y="36576"/>
                </a:lnTo>
                <a:lnTo>
                  <a:pt x="118872" y="38100"/>
                </a:lnTo>
                <a:lnTo>
                  <a:pt x="108204" y="39624"/>
                </a:lnTo>
                <a:lnTo>
                  <a:pt x="102108" y="45720"/>
                </a:lnTo>
                <a:lnTo>
                  <a:pt x="102108" y="59436"/>
                </a:lnTo>
                <a:lnTo>
                  <a:pt x="103632" y="62484"/>
                </a:lnTo>
                <a:lnTo>
                  <a:pt x="109728" y="68580"/>
                </a:lnTo>
                <a:lnTo>
                  <a:pt x="112776" y="70104"/>
                </a:lnTo>
                <a:lnTo>
                  <a:pt x="123444" y="70104"/>
                </a:lnTo>
                <a:lnTo>
                  <a:pt x="128016" y="67056"/>
                </a:lnTo>
                <a:lnTo>
                  <a:pt x="131064" y="60960"/>
                </a:lnTo>
                <a:lnTo>
                  <a:pt x="131064" y="68580"/>
                </a:lnTo>
                <a:lnTo>
                  <a:pt x="144780" y="68580"/>
                </a:lnTo>
                <a:lnTo>
                  <a:pt x="144780" y="60960"/>
                </a:lnTo>
                <a:lnTo>
                  <a:pt x="144780" y="59436"/>
                </a:lnTo>
                <a:lnTo>
                  <a:pt x="144780" y="45720"/>
                </a:lnTo>
                <a:lnTo>
                  <a:pt x="144780" y="38100"/>
                </a:lnTo>
                <a:close/>
              </a:path>
              <a:path w="527684" h="82550" extrusionOk="0">
                <a:moveTo>
                  <a:pt x="205752" y="38100"/>
                </a:moveTo>
                <a:lnTo>
                  <a:pt x="188988" y="18288"/>
                </a:lnTo>
                <a:lnTo>
                  <a:pt x="181368" y="18288"/>
                </a:lnTo>
                <a:lnTo>
                  <a:pt x="176796" y="21336"/>
                </a:lnTo>
                <a:lnTo>
                  <a:pt x="173748" y="25908"/>
                </a:lnTo>
                <a:lnTo>
                  <a:pt x="173748" y="19812"/>
                </a:lnTo>
                <a:lnTo>
                  <a:pt x="158508" y="19812"/>
                </a:lnTo>
                <a:lnTo>
                  <a:pt x="158508" y="68580"/>
                </a:lnTo>
                <a:lnTo>
                  <a:pt x="173748" y="68580"/>
                </a:lnTo>
                <a:lnTo>
                  <a:pt x="173748" y="33528"/>
                </a:lnTo>
                <a:lnTo>
                  <a:pt x="175272" y="32004"/>
                </a:lnTo>
                <a:lnTo>
                  <a:pt x="176796" y="28956"/>
                </a:lnTo>
                <a:lnTo>
                  <a:pt x="187464" y="28956"/>
                </a:lnTo>
                <a:lnTo>
                  <a:pt x="190512" y="32004"/>
                </a:lnTo>
                <a:lnTo>
                  <a:pt x="190512" y="68580"/>
                </a:lnTo>
                <a:lnTo>
                  <a:pt x="205752" y="68580"/>
                </a:lnTo>
                <a:lnTo>
                  <a:pt x="205752" y="38100"/>
                </a:lnTo>
                <a:close/>
              </a:path>
              <a:path w="527684" h="82550" extrusionOk="0">
                <a:moveTo>
                  <a:pt x="249948" y="74676"/>
                </a:moveTo>
                <a:lnTo>
                  <a:pt x="208800" y="74676"/>
                </a:lnTo>
                <a:lnTo>
                  <a:pt x="208800" y="82296"/>
                </a:lnTo>
                <a:lnTo>
                  <a:pt x="249948" y="82296"/>
                </a:lnTo>
                <a:lnTo>
                  <a:pt x="249948" y="74676"/>
                </a:lnTo>
                <a:close/>
              </a:path>
              <a:path w="527684" h="82550" extrusionOk="0">
                <a:moveTo>
                  <a:pt x="298716" y="44196"/>
                </a:moveTo>
                <a:lnTo>
                  <a:pt x="297192" y="42672"/>
                </a:lnTo>
                <a:lnTo>
                  <a:pt x="297192" y="39624"/>
                </a:lnTo>
                <a:lnTo>
                  <a:pt x="289572" y="32004"/>
                </a:lnTo>
                <a:lnTo>
                  <a:pt x="286524" y="30480"/>
                </a:lnTo>
                <a:lnTo>
                  <a:pt x="285000" y="30480"/>
                </a:lnTo>
                <a:lnTo>
                  <a:pt x="281952" y="28956"/>
                </a:lnTo>
                <a:lnTo>
                  <a:pt x="280428" y="27432"/>
                </a:lnTo>
                <a:lnTo>
                  <a:pt x="278904" y="27432"/>
                </a:lnTo>
                <a:lnTo>
                  <a:pt x="277380" y="25908"/>
                </a:lnTo>
                <a:lnTo>
                  <a:pt x="275856" y="25908"/>
                </a:lnTo>
                <a:lnTo>
                  <a:pt x="274332" y="24384"/>
                </a:lnTo>
                <a:lnTo>
                  <a:pt x="272808" y="24384"/>
                </a:lnTo>
                <a:lnTo>
                  <a:pt x="272808" y="22860"/>
                </a:lnTo>
                <a:lnTo>
                  <a:pt x="271284" y="22860"/>
                </a:lnTo>
                <a:lnTo>
                  <a:pt x="271284" y="21336"/>
                </a:lnTo>
                <a:lnTo>
                  <a:pt x="269760" y="21336"/>
                </a:lnTo>
                <a:lnTo>
                  <a:pt x="269760" y="16764"/>
                </a:lnTo>
                <a:lnTo>
                  <a:pt x="271284" y="15240"/>
                </a:lnTo>
                <a:lnTo>
                  <a:pt x="271284" y="13716"/>
                </a:lnTo>
                <a:lnTo>
                  <a:pt x="274332" y="13716"/>
                </a:lnTo>
                <a:lnTo>
                  <a:pt x="274332" y="12192"/>
                </a:lnTo>
                <a:lnTo>
                  <a:pt x="288048" y="12192"/>
                </a:lnTo>
                <a:lnTo>
                  <a:pt x="289572" y="13716"/>
                </a:lnTo>
                <a:lnTo>
                  <a:pt x="292620" y="13716"/>
                </a:lnTo>
                <a:lnTo>
                  <a:pt x="295668" y="16764"/>
                </a:lnTo>
                <a:lnTo>
                  <a:pt x="295668" y="12192"/>
                </a:lnTo>
                <a:lnTo>
                  <a:pt x="295668" y="1524"/>
                </a:lnTo>
                <a:lnTo>
                  <a:pt x="294144" y="1524"/>
                </a:lnTo>
                <a:lnTo>
                  <a:pt x="291096" y="0"/>
                </a:lnTo>
                <a:lnTo>
                  <a:pt x="272808" y="0"/>
                </a:lnTo>
                <a:lnTo>
                  <a:pt x="269760" y="1524"/>
                </a:lnTo>
                <a:lnTo>
                  <a:pt x="266712" y="1524"/>
                </a:lnTo>
                <a:lnTo>
                  <a:pt x="265188" y="3048"/>
                </a:lnTo>
                <a:lnTo>
                  <a:pt x="262140" y="4572"/>
                </a:lnTo>
                <a:lnTo>
                  <a:pt x="260616" y="6096"/>
                </a:lnTo>
                <a:lnTo>
                  <a:pt x="257568" y="7620"/>
                </a:lnTo>
                <a:lnTo>
                  <a:pt x="256044" y="10668"/>
                </a:lnTo>
                <a:lnTo>
                  <a:pt x="256044" y="13716"/>
                </a:lnTo>
                <a:lnTo>
                  <a:pt x="254520" y="16764"/>
                </a:lnTo>
                <a:lnTo>
                  <a:pt x="254520" y="24384"/>
                </a:lnTo>
                <a:lnTo>
                  <a:pt x="256044" y="27432"/>
                </a:lnTo>
                <a:lnTo>
                  <a:pt x="259092" y="32004"/>
                </a:lnTo>
                <a:lnTo>
                  <a:pt x="260616" y="35052"/>
                </a:lnTo>
                <a:lnTo>
                  <a:pt x="265188" y="36576"/>
                </a:lnTo>
                <a:lnTo>
                  <a:pt x="269760" y="39624"/>
                </a:lnTo>
                <a:lnTo>
                  <a:pt x="271284" y="39624"/>
                </a:lnTo>
                <a:lnTo>
                  <a:pt x="272808" y="41148"/>
                </a:lnTo>
                <a:lnTo>
                  <a:pt x="275856" y="41148"/>
                </a:lnTo>
                <a:lnTo>
                  <a:pt x="278904" y="44196"/>
                </a:lnTo>
                <a:lnTo>
                  <a:pt x="280428" y="44196"/>
                </a:lnTo>
                <a:lnTo>
                  <a:pt x="280428" y="45720"/>
                </a:lnTo>
                <a:lnTo>
                  <a:pt x="281952" y="45720"/>
                </a:lnTo>
                <a:lnTo>
                  <a:pt x="281952" y="47244"/>
                </a:lnTo>
                <a:lnTo>
                  <a:pt x="283476" y="48768"/>
                </a:lnTo>
                <a:lnTo>
                  <a:pt x="283476" y="53340"/>
                </a:lnTo>
                <a:lnTo>
                  <a:pt x="281952" y="54864"/>
                </a:lnTo>
                <a:lnTo>
                  <a:pt x="280428" y="54864"/>
                </a:lnTo>
                <a:lnTo>
                  <a:pt x="280428" y="56388"/>
                </a:lnTo>
                <a:lnTo>
                  <a:pt x="277380" y="56388"/>
                </a:lnTo>
                <a:lnTo>
                  <a:pt x="275856" y="57912"/>
                </a:lnTo>
                <a:lnTo>
                  <a:pt x="269760" y="57912"/>
                </a:lnTo>
                <a:lnTo>
                  <a:pt x="266712" y="56388"/>
                </a:lnTo>
                <a:lnTo>
                  <a:pt x="263664" y="56388"/>
                </a:lnTo>
                <a:lnTo>
                  <a:pt x="254520" y="51816"/>
                </a:lnTo>
                <a:lnTo>
                  <a:pt x="254520" y="65532"/>
                </a:lnTo>
                <a:lnTo>
                  <a:pt x="260616" y="68580"/>
                </a:lnTo>
                <a:lnTo>
                  <a:pt x="263664" y="68580"/>
                </a:lnTo>
                <a:lnTo>
                  <a:pt x="266712" y="70104"/>
                </a:lnTo>
                <a:lnTo>
                  <a:pt x="280428" y="70104"/>
                </a:lnTo>
                <a:lnTo>
                  <a:pt x="283476" y="68580"/>
                </a:lnTo>
                <a:lnTo>
                  <a:pt x="286524" y="68580"/>
                </a:lnTo>
                <a:lnTo>
                  <a:pt x="289572" y="67056"/>
                </a:lnTo>
                <a:lnTo>
                  <a:pt x="291096" y="65532"/>
                </a:lnTo>
                <a:lnTo>
                  <a:pt x="294144" y="64008"/>
                </a:lnTo>
                <a:lnTo>
                  <a:pt x="295668" y="60960"/>
                </a:lnTo>
                <a:lnTo>
                  <a:pt x="297192" y="59436"/>
                </a:lnTo>
                <a:lnTo>
                  <a:pt x="297954" y="57912"/>
                </a:lnTo>
                <a:lnTo>
                  <a:pt x="298716" y="56388"/>
                </a:lnTo>
                <a:lnTo>
                  <a:pt x="298716" y="44196"/>
                </a:lnTo>
                <a:close/>
              </a:path>
              <a:path w="527684" h="82550" extrusionOk="0">
                <a:moveTo>
                  <a:pt x="336816" y="19812"/>
                </a:moveTo>
                <a:lnTo>
                  <a:pt x="326148" y="19812"/>
                </a:lnTo>
                <a:lnTo>
                  <a:pt x="326148" y="4572"/>
                </a:lnTo>
                <a:lnTo>
                  <a:pt x="310908" y="9144"/>
                </a:lnTo>
                <a:lnTo>
                  <a:pt x="310908" y="19812"/>
                </a:lnTo>
                <a:lnTo>
                  <a:pt x="303288" y="19812"/>
                </a:lnTo>
                <a:lnTo>
                  <a:pt x="303288" y="30480"/>
                </a:lnTo>
                <a:lnTo>
                  <a:pt x="310908" y="30480"/>
                </a:lnTo>
                <a:lnTo>
                  <a:pt x="310908" y="64008"/>
                </a:lnTo>
                <a:lnTo>
                  <a:pt x="317004" y="70104"/>
                </a:lnTo>
                <a:lnTo>
                  <a:pt x="330720" y="70104"/>
                </a:lnTo>
                <a:lnTo>
                  <a:pt x="335292" y="68580"/>
                </a:lnTo>
                <a:lnTo>
                  <a:pt x="336816" y="68580"/>
                </a:lnTo>
                <a:lnTo>
                  <a:pt x="336816" y="57912"/>
                </a:lnTo>
                <a:lnTo>
                  <a:pt x="335292" y="57912"/>
                </a:lnTo>
                <a:lnTo>
                  <a:pt x="333768" y="59436"/>
                </a:lnTo>
                <a:lnTo>
                  <a:pt x="327672" y="59436"/>
                </a:lnTo>
                <a:lnTo>
                  <a:pt x="326148" y="56388"/>
                </a:lnTo>
                <a:lnTo>
                  <a:pt x="326148" y="30480"/>
                </a:lnTo>
                <a:lnTo>
                  <a:pt x="336816" y="30480"/>
                </a:lnTo>
                <a:lnTo>
                  <a:pt x="336816" y="19812"/>
                </a:lnTo>
                <a:close/>
              </a:path>
              <a:path w="527684" h="82550" extrusionOk="0">
                <a:moveTo>
                  <a:pt x="385584" y="38100"/>
                </a:moveTo>
                <a:lnTo>
                  <a:pt x="384175" y="29222"/>
                </a:lnTo>
                <a:lnTo>
                  <a:pt x="383997" y="28956"/>
                </a:lnTo>
                <a:lnTo>
                  <a:pt x="380060" y="23050"/>
                </a:lnTo>
                <a:lnTo>
                  <a:pt x="373367" y="19456"/>
                </a:lnTo>
                <a:lnTo>
                  <a:pt x="364248" y="18288"/>
                </a:lnTo>
                <a:lnTo>
                  <a:pt x="358152" y="18288"/>
                </a:lnTo>
                <a:lnTo>
                  <a:pt x="355104" y="19812"/>
                </a:lnTo>
                <a:lnTo>
                  <a:pt x="352056" y="19812"/>
                </a:lnTo>
                <a:lnTo>
                  <a:pt x="349008" y="21336"/>
                </a:lnTo>
                <a:lnTo>
                  <a:pt x="347484" y="21336"/>
                </a:lnTo>
                <a:lnTo>
                  <a:pt x="347484" y="33528"/>
                </a:lnTo>
                <a:lnTo>
                  <a:pt x="352056" y="30480"/>
                </a:lnTo>
                <a:lnTo>
                  <a:pt x="358152" y="28956"/>
                </a:lnTo>
                <a:lnTo>
                  <a:pt x="368820" y="28956"/>
                </a:lnTo>
                <a:lnTo>
                  <a:pt x="371868" y="30480"/>
                </a:lnTo>
                <a:lnTo>
                  <a:pt x="371868" y="36576"/>
                </a:lnTo>
                <a:lnTo>
                  <a:pt x="371868" y="45720"/>
                </a:lnTo>
                <a:lnTo>
                  <a:pt x="371868" y="51816"/>
                </a:lnTo>
                <a:lnTo>
                  <a:pt x="370344" y="54864"/>
                </a:lnTo>
                <a:lnTo>
                  <a:pt x="365772" y="59436"/>
                </a:lnTo>
                <a:lnTo>
                  <a:pt x="361200" y="59436"/>
                </a:lnTo>
                <a:lnTo>
                  <a:pt x="359676" y="57912"/>
                </a:lnTo>
                <a:lnTo>
                  <a:pt x="358152" y="57912"/>
                </a:lnTo>
                <a:lnTo>
                  <a:pt x="356628" y="56388"/>
                </a:lnTo>
                <a:lnTo>
                  <a:pt x="356628" y="50292"/>
                </a:lnTo>
                <a:lnTo>
                  <a:pt x="358152" y="47244"/>
                </a:lnTo>
                <a:lnTo>
                  <a:pt x="362724" y="47244"/>
                </a:lnTo>
                <a:lnTo>
                  <a:pt x="371868" y="45720"/>
                </a:lnTo>
                <a:lnTo>
                  <a:pt x="371868" y="36576"/>
                </a:lnTo>
                <a:lnTo>
                  <a:pt x="358152" y="38100"/>
                </a:lnTo>
                <a:lnTo>
                  <a:pt x="347484" y="39624"/>
                </a:lnTo>
                <a:lnTo>
                  <a:pt x="342912" y="45720"/>
                </a:lnTo>
                <a:lnTo>
                  <a:pt x="342912" y="59436"/>
                </a:lnTo>
                <a:lnTo>
                  <a:pt x="345960" y="65532"/>
                </a:lnTo>
                <a:lnTo>
                  <a:pt x="349008" y="68580"/>
                </a:lnTo>
                <a:lnTo>
                  <a:pt x="352056" y="70104"/>
                </a:lnTo>
                <a:lnTo>
                  <a:pt x="362724" y="70104"/>
                </a:lnTo>
                <a:lnTo>
                  <a:pt x="368820" y="67056"/>
                </a:lnTo>
                <a:lnTo>
                  <a:pt x="371868" y="60960"/>
                </a:lnTo>
                <a:lnTo>
                  <a:pt x="371868" y="68580"/>
                </a:lnTo>
                <a:lnTo>
                  <a:pt x="385584" y="68580"/>
                </a:lnTo>
                <a:lnTo>
                  <a:pt x="385584" y="60960"/>
                </a:lnTo>
                <a:lnTo>
                  <a:pt x="385584" y="59436"/>
                </a:lnTo>
                <a:lnTo>
                  <a:pt x="385584" y="45720"/>
                </a:lnTo>
                <a:lnTo>
                  <a:pt x="385584" y="38100"/>
                </a:lnTo>
                <a:close/>
              </a:path>
              <a:path w="527684" h="82550" extrusionOk="0">
                <a:moveTo>
                  <a:pt x="426732" y="19812"/>
                </a:moveTo>
                <a:lnTo>
                  <a:pt x="416064" y="19812"/>
                </a:lnTo>
                <a:lnTo>
                  <a:pt x="416064" y="4572"/>
                </a:lnTo>
                <a:lnTo>
                  <a:pt x="400824" y="9144"/>
                </a:lnTo>
                <a:lnTo>
                  <a:pt x="400824" y="19812"/>
                </a:lnTo>
                <a:lnTo>
                  <a:pt x="393204" y="19812"/>
                </a:lnTo>
                <a:lnTo>
                  <a:pt x="393204" y="30480"/>
                </a:lnTo>
                <a:lnTo>
                  <a:pt x="400824" y="30480"/>
                </a:lnTo>
                <a:lnTo>
                  <a:pt x="400824" y="64008"/>
                </a:lnTo>
                <a:lnTo>
                  <a:pt x="405396" y="70104"/>
                </a:lnTo>
                <a:lnTo>
                  <a:pt x="420636" y="70104"/>
                </a:lnTo>
                <a:lnTo>
                  <a:pt x="423684" y="68580"/>
                </a:lnTo>
                <a:lnTo>
                  <a:pt x="426732" y="68580"/>
                </a:lnTo>
                <a:lnTo>
                  <a:pt x="426732" y="57912"/>
                </a:lnTo>
                <a:lnTo>
                  <a:pt x="425208" y="57912"/>
                </a:lnTo>
                <a:lnTo>
                  <a:pt x="423684" y="59436"/>
                </a:lnTo>
                <a:lnTo>
                  <a:pt x="417588" y="59436"/>
                </a:lnTo>
                <a:lnTo>
                  <a:pt x="416064" y="56388"/>
                </a:lnTo>
                <a:lnTo>
                  <a:pt x="416064" y="30480"/>
                </a:lnTo>
                <a:lnTo>
                  <a:pt x="426732" y="30480"/>
                </a:lnTo>
                <a:lnTo>
                  <a:pt x="426732" y="19812"/>
                </a:lnTo>
                <a:close/>
              </a:path>
              <a:path w="527684" h="82550" extrusionOk="0">
                <a:moveTo>
                  <a:pt x="480060" y="19812"/>
                </a:moveTo>
                <a:lnTo>
                  <a:pt x="464820" y="19812"/>
                </a:lnTo>
                <a:lnTo>
                  <a:pt x="464820" y="54864"/>
                </a:lnTo>
                <a:lnTo>
                  <a:pt x="460248" y="59436"/>
                </a:lnTo>
                <a:lnTo>
                  <a:pt x="452628" y="59436"/>
                </a:lnTo>
                <a:lnTo>
                  <a:pt x="449580" y="54864"/>
                </a:lnTo>
                <a:lnTo>
                  <a:pt x="449580" y="19812"/>
                </a:lnTo>
                <a:lnTo>
                  <a:pt x="434340" y="19812"/>
                </a:lnTo>
                <a:lnTo>
                  <a:pt x="434340" y="48768"/>
                </a:lnTo>
                <a:lnTo>
                  <a:pt x="435470" y="57899"/>
                </a:lnTo>
                <a:lnTo>
                  <a:pt x="438721" y="64579"/>
                </a:lnTo>
                <a:lnTo>
                  <a:pt x="443992" y="68707"/>
                </a:lnTo>
                <a:lnTo>
                  <a:pt x="451104" y="70104"/>
                </a:lnTo>
                <a:lnTo>
                  <a:pt x="457200" y="70104"/>
                </a:lnTo>
                <a:lnTo>
                  <a:pt x="461772" y="67056"/>
                </a:lnTo>
                <a:lnTo>
                  <a:pt x="464820" y="62484"/>
                </a:lnTo>
                <a:lnTo>
                  <a:pt x="464820" y="68580"/>
                </a:lnTo>
                <a:lnTo>
                  <a:pt x="480060" y="68580"/>
                </a:lnTo>
                <a:lnTo>
                  <a:pt x="480060" y="62484"/>
                </a:lnTo>
                <a:lnTo>
                  <a:pt x="480060" y="59436"/>
                </a:lnTo>
                <a:lnTo>
                  <a:pt x="480060" y="19812"/>
                </a:lnTo>
                <a:close/>
              </a:path>
              <a:path w="527684" h="82550" extrusionOk="0">
                <a:moveTo>
                  <a:pt x="527304" y="48768"/>
                </a:moveTo>
                <a:lnTo>
                  <a:pt x="524256" y="45720"/>
                </a:lnTo>
                <a:lnTo>
                  <a:pt x="524256" y="44196"/>
                </a:lnTo>
                <a:lnTo>
                  <a:pt x="522732" y="42672"/>
                </a:lnTo>
                <a:lnTo>
                  <a:pt x="521208" y="42672"/>
                </a:lnTo>
                <a:lnTo>
                  <a:pt x="518160" y="39624"/>
                </a:lnTo>
                <a:lnTo>
                  <a:pt x="516636" y="39624"/>
                </a:lnTo>
                <a:lnTo>
                  <a:pt x="515112" y="38100"/>
                </a:lnTo>
                <a:lnTo>
                  <a:pt x="512064" y="38100"/>
                </a:lnTo>
                <a:lnTo>
                  <a:pt x="510540" y="36576"/>
                </a:lnTo>
                <a:lnTo>
                  <a:pt x="507492" y="36576"/>
                </a:lnTo>
                <a:lnTo>
                  <a:pt x="507492" y="35052"/>
                </a:lnTo>
                <a:lnTo>
                  <a:pt x="505968" y="35052"/>
                </a:lnTo>
                <a:lnTo>
                  <a:pt x="505968" y="30480"/>
                </a:lnTo>
                <a:lnTo>
                  <a:pt x="507492" y="30480"/>
                </a:lnTo>
                <a:lnTo>
                  <a:pt x="507492" y="28956"/>
                </a:lnTo>
                <a:lnTo>
                  <a:pt x="518160" y="28956"/>
                </a:lnTo>
                <a:lnTo>
                  <a:pt x="519684" y="30480"/>
                </a:lnTo>
                <a:lnTo>
                  <a:pt x="522732" y="30480"/>
                </a:lnTo>
                <a:lnTo>
                  <a:pt x="524256" y="32004"/>
                </a:lnTo>
                <a:lnTo>
                  <a:pt x="524256" y="28956"/>
                </a:lnTo>
                <a:lnTo>
                  <a:pt x="524256" y="19812"/>
                </a:lnTo>
                <a:lnTo>
                  <a:pt x="521208" y="19812"/>
                </a:lnTo>
                <a:lnTo>
                  <a:pt x="519684" y="18288"/>
                </a:lnTo>
                <a:lnTo>
                  <a:pt x="502920" y="18288"/>
                </a:lnTo>
                <a:lnTo>
                  <a:pt x="501396" y="19812"/>
                </a:lnTo>
                <a:lnTo>
                  <a:pt x="498348" y="19812"/>
                </a:lnTo>
                <a:lnTo>
                  <a:pt x="492252" y="25908"/>
                </a:lnTo>
                <a:lnTo>
                  <a:pt x="490728" y="28956"/>
                </a:lnTo>
                <a:lnTo>
                  <a:pt x="490728" y="39624"/>
                </a:lnTo>
                <a:lnTo>
                  <a:pt x="492252" y="39624"/>
                </a:lnTo>
                <a:lnTo>
                  <a:pt x="492252" y="41148"/>
                </a:lnTo>
                <a:lnTo>
                  <a:pt x="493776" y="42672"/>
                </a:lnTo>
                <a:lnTo>
                  <a:pt x="493776" y="44196"/>
                </a:lnTo>
                <a:lnTo>
                  <a:pt x="495300" y="44196"/>
                </a:lnTo>
                <a:lnTo>
                  <a:pt x="498348" y="47244"/>
                </a:lnTo>
                <a:lnTo>
                  <a:pt x="499872" y="47244"/>
                </a:lnTo>
                <a:lnTo>
                  <a:pt x="502920" y="48768"/>
                </a:lnTo>
                <a:lnTo>
                  <a:pt x="505968" y="48768"/>
                </a:lnTo>
                <a:lnTo>
                  <a:pt x="507492" y="50292"/>
                </a:lnTo>
                <a:lnTo>
                  <a:pt x="509016" y="50292"/>
                </a:lnTo>
                <a:lnTo>
                  <a:pt x="510540" y="51816"/>
                </a:lnTo>
                <a:lnTo>
                  <a:pt x="512064" y="51816"/>
                </a:lnTo>
                <a:lnTo>
                  <a:pt x="513588" y="53340"/>
                </a:lnTo>
                <a:lnTo>
                  <a:pt x="513588" y="56388"/>
                </a:lnTo>
                <a:lnTo>
                  <a:pt x="512064" y="57912"/>
                </a:lnTo>
                <a:lnTo>
                  <a:pt x="510540" y="57912"/>
                </a:lnTo>
                <a:lnTo>
                  <a:pt x="509016" y="59436"/>
                </a:lnTo>
                <a:lnTo>
                  <a:pt x="499872" y="59436"/>
                </a:lnTo>
                <a:lnTo>
                  <a:pt x="498348" y="57912"/>
                </a:lnTo>
                <a:lnTo>
                  <a:pt x="495300" y="57912"/>
                </a:lnTo>
                <a:lnTo>
                  <a:pt x="492252" y="56388"/>
                </a:lnTo>
                <a:lnTo>
                  <a:pt x="490728" y="54864"/>
                </a:lnTo>
                <a:lnTo>
                  <a:pt x="490728" y="67056"/>
                </a:lnTo>
                <a:lnTo>
                  <a:pt x="499872" y="70104"/>
                </a:lnTo>
                <a:lnTo>
                  <a:pt x="510540" y="70104"/>
                </a:lnTo>
                <a:lnTo>
                  <a:pt x="513588" y="68580"/>
                </a:lnTo>
                <a:lnTo>
                  <a:pt x="515112" y="68580"/>
                </a:lnTo>
                <a:lnTo>
                  <a:pt x="518160" y="67056"/>
                </a:lnTo>
                <a:lnTo>
                  <a:pt x="519684" y="65532"/>
                </a:lnTo>
                <a:lnTo>
                  <a:pt x="522732" y="64008"/>
                </a:lnTo>
                <a:lnTo>
                  <a:pt x="525780" y="60960"/>
                </a:lnTo>
                <a:lnTo>
                  <a:pt x="525780" y="59436"/>
                </a:lnTo>
                <a:lnTo>
                  <a:pt x="527304" y="56388"/>
                </a:lnTo>
                <a:lnTo>
                  <a:pt x="527304" y="48768"/>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71" name="Google Shape;471;g10f7e746831_8_223"/>
          <p:cNvPicPr preferRelativeResize="0"/>
          <p:nvPr/>
        </p:nvPicPr>
        <p:blipFill rotWithShape="1">
          <a:blip r:embed="rId50">
            <a:alphaModFix/>
          </a:blip>
          <a:srcRect/>
          <a:stretch/>
        </p:blipFill>
        <p:spPr>
          <a:xfrm>
            <a:off x="13162813" y="1177755"/>
            <a:ext cx="246652" cy="134395"/>
          </a:xfrm>
          <a:prstGeom prst="rect">
            <a:avLst/>
          </a:prstGeom>
          <a:noFill/>
          <a:ln>
            <a:noFill/>
          </a:ln>
        </p:spPr>
      </p:pic>
      <p:grpSp>
        <p:nvGrpSpPr>
          <p:cNvPr id="472" name="Google Shape;472;g10f7e746831_8_223"/>
          <p:cNvGrpSpPr/>
          <p:nvPr/>
        </p:nvGrpSpPr>
        <p:grpSpPr>
          <a:xfrm>
            <a:off x="13497314" y="1177703"/>
            <a:ext cx="226808" cy="134393"/>
            <a:chOff x="7557516" y="1636775"/>
            <a:chExt cx="121920" cy="73151"/>
          </a:xfrm>
        </p:grpSpPr>
        <p:pic>
          <p:nvPicPr>
            <p:cNvPr id="473" name="Google Shape;473;g10f7e746831_8_223"/>
            <p:cNvPicPr preferRelativeResize="0"/>
            <p:nvPr/>
          </p:nvPicPr>
          <p:blipFill rotWithShape="1">
            <a:blip r:embed="rId51">
              <a:alphaModFix/>
            </a:blip>
            <a:srcRect/>
            <a:stretch/>
          </p:blipFill>
          <p:spPr>
            <a:xfrm>
              <a:off x="7557516" y="1636775"/>
              <a:ext cx="71627" cy="73151"/>
            </a:xfrm>
            <a:prstGeom prst="rect">
              <a:avLst/>
            </a:prstGeom>
            <a:noFill/>
            <a:ln>
              <a:noFill/>
            </a:ln>
          </p:spPr>
        </p:pic>
        <p:sp>
          <p:nvSpPr>
            <p:cNvPr id="474" name="Google Shape;474;g10f7e746831_8_223"/>
            <p:cNvSpPr/>
            <p:nvPr/>
          </p:nvSpPr>
          <p:spPr>
            <a:xfrm>
              <a:off x="7656576" y="1636775"/>
              <a:ext cx="22860" cy="68580"/>
            </a:xfrm>
            <a:custGeom>
              <a:avLst/>
              <a:gdLst/>
              <a:ahLst/>
              <a:cxnLst/>
              <a:rect l="l" t="t" r="r" b="b"/>
              <a:pathLst>
                <a:path w="22859" h="68580" extrusionOk="0">
                  <a:moveTo>
                    <a:pt x="1524" y="18288"/>
                  </a:moveTo>
                  <a:lnTo>
                    <a:pt x="0" y="18288"/>
                  </a:lnTo>
                  <a:lnTo>
                    <a:pt x="0" y="10668"/>
                  </a:lnTo>
                  <a:lnTo>
                    <a:pt x="1524" y="9144"/>
                  </a:lnTo>
                  <a:lnTo>
                    <a:pt x="3048" y="9144"/>
                  </a:lnTo>
                  <a:lnTo>
                    <a:pt x="6096" y="7620"/>
                  </a:lnTo>
                  <a:lnTo>
                    <a:pt x="7620" y="7620"/>
                  </a:lnTo>
                  <a:lnTo>
                    <a:pt x="9144" y="6096"/>
                  </a:lnTo>
                  <a:lnTo>
                    <a:pt x="10668" y="6096"/>
                  </a:lnTo>
                  <a:lnTo>
                    <a:pt x="12192" y="4572"/>
                  </a:lnTo>
                  <a:lnTo>
                    <a:pt x="15240" y="3048"/>
                  </a:lnTo>
                  <a:lnTo>
                    <a:pt x="16764" y="3048"/>
                  </a:lnTo>
                  <a:lnTo>
                    <a:pt x="19812" y="0"/>
                  </a:lnTo>
                  <a:lnTo>
                    <a:pt x="22860" y="0"/>
                  </a:lnTo>
                  <a:lnTo>
                    <a:pt x="22860" y="10668"/>
                  </a:lnTo>
                  <a:lnTo>
                    <a:pt x="13716" y="10668"/>
                  </a:lnTo>
                  <a:lnTo>
                    <a:pt x="13716" y="12192"/>
                  </a:lnTo>
                  <a:lnTo>
                    <a:pt x="12192" y="12192"/>
                  </a:lnTo>
                  <a:lnTo>
                    <a:pt x="10668" y="13716"/>
                  </a:lnTo>
                  <a:lnTo>
                    <a:pt x="9144" y="13716"/>
                  </a:lnTo>
                  <a:lnTo>
                    <a:pt x="7620" y="15240"/>
                  </a:lnTo>
                  <a:lnTo>
                    <a:pt x="6096" y="15240"/>
                  </a:lnTo>
                  <a:lnTo>
                    <a:pt x="4572" y="16764"/>
                  </a:lnTo>
                  <a:lnTo>
                    <a:pt x="3048" y="16764"/>
                  </a:lnTo>
                  <a:lnTo>
                    <a:pt x="1524" y="18288"/>
                  </a:lnTo>
                  <a:close/>
                </a:path>
                <a:path w="22859" h="68580" extrusionOk="0">
                  <a:moveTo>
                    <a:pt x="22860" y="68580"/>
                  </a:moveTo>
                  <a:lnTo>
                    <a:pt x="15240" y="68580"/>
                  </a:lnTo>
                  <a:lnTo>
                    <a:pt x="15240" y="10668"/>
                  </a:lnTo>
                  <a:lnTo>
                    <a:pt x="22860" y="10668"/>
                  </a:lnTo>
                  <a:lnTo>
                    <a:pt x="22860" y="68580"/>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grpSp>
      <p:grpSp>
        <p:nvGrpSpPr>
          <p:cNvPr id="475" name="Google Shape;475;g10f7e746831_8_223"/>
          <p:cNvGrpSpPr/>
          <p:nvPr/>
        </p:nvGrpSpPr>
        <p:grpSpPr>
          <a:xfrm>
            <a:off x="4617789" y="771718"/>
            <a:ext cx="2957005" cy="204392"/>
            <a:chOff x="2784348" y="1415795"/>
            <a:chExt cx="1589531" cy="111252"/>
          </a:xfrm>
        </p:grpSpPr>
        <p:sp>
          <p:nvSpPr>
            <p:cNvPr id="476" name="Google Shape;476;g10f7e746831_8_223"/>
            <p:cNvSpPr/>
            <p:nvPr/>
          </p:nvSpPr>
          <p:spPr>
            <a:xfrm>
              <a:off x="2784348" y="1415795"/>
              <a:ext cx="181610" cy="86995"/>
            </a:xfrm>
            <a:custGeom>
              <a:avLst/>
              <a:gdLst/>
              <a:ahLst/>
              <a:cxnLst/>
              <a:rect l="l" t="t" r="r" b="b"/>
              <a:pathLst>
                <a:path w="181610" h="86994" extrusionOk="0">
                  <a:moveTo>
                    <a:pt x="54851" y="74676"/>
                  </a:moveTo>
                  <a:lnTo>
                    <a:pt x="12192" y="74676"/>
                  </a:lnTo>
                  <a:lnTo>
                    <a:pt x="12192" y="0"/>
                  </a:lnTo>
                  <a:lnTo>
                    <a:pt x="0" y="0"/>
                  </a:lnTo>
                  <a:lnTo>
                    <a:pt x="0" y="86868"/>
                  </a:lnTo>
                  <a:lnTo>
                    <a:pt x="54851" y="86868"/>
                  </a:lnTo>
                  <a:lnTo>
                    <a:pt x="54851" y="74676"/>
                  </a:lnTo>
                  <a:close/>
                </a:path>
                <a:path w="181610" h="86994" extrusionOk="0">
                  <a:moveTo>
                    <a:pt x="120383" y="48768"/>
                  </a:moveTo>
                  <a:lnTo>
                    <a:pt x="118859" y="47244"/>
                  </a:lnTo>
                  <a:lnTo>
                    <a:pt x="118859" y="44196"/>
                  </a:lnTo>
                  <a:lnTo>
                    <a:pt x="117335" y="41148"/>
                  </a:lnTo>
                  <a:lnTo>
                    <a:pt x="117335" y="39624"/>
                  </a:lnTo>
                  <a:lnTo>
                    <a:pt x="115811" y="36576"/>
                  </a:lnTo>
                  <a:lnTo>
                    <a:pt x="115811" y="35052"/>
                  </a:lnTo>
                  <a:lnTo>
                    <a:pt x="114287" y="33528"/>
                  </a:lnTo>
                  <a:lnTo>
                    <a:pt x="112763" y="30480"/>
                  </a:lnTo>
                  <a:lnTo>
                    <a:pt x="111239" y="28956"/>
                  </a:lnTo>
                  <a:lnTo>
                    <a:pt x="108191" y="27432"/>
                  </a:lnTo>
                  <a:lnTo>
                    <a:pt x="108191" y="47244"/>
                  </a:lnTo>
                  <a:lnTo>
                    <a:pt x="108191" y="64008"/>
                  </a:lnTo>
                  <a:lnTo>
                    <a:pt x="106667" y="67056"/>
                  </a:lnTo>
                  <a:lnTo>
                    <a:pt x="106667" y="68580"/>
                  </a:lnTo>
                  <a:lnTo>
                    <a:pt x="103619" y="71628"/>
                  </a:lnTo>
                  <a:lnTo>
                    <a:pt x="103619" y="73152"/>
                  </a:lnTo>
                  <a:lnTo>
                    <a:pt x="100571" y="74676"/>
                  </a:lnTo>
                  <a:lnTo>
                    <a:pt x="99047" y="76200"/>
                  </a:lnTo>
                  <a:lnTo>
                    <a:pt x="89903" y="76200"/>
                  </a:lnTo>
                  <a:lnTo>
                    <a:pt x="86855" y="74676"/>
                  </a:lnTo>
                  <a:lnTo>
                    <a:pt x="83807" y="71628"/>
                  </a:lnTo>
                  <a:lnTo>
                    <a:pt x="83807" y="70104"/>
                  </a:lnTo>
                  <a:lnTo>
                    <a:pt x="82283" y="68580"/>
                  </a:lnTo>
                  <a:lnTo>
                    <a:pt x="82283" y="67056"/>
                  </a:lnTo>
                  <a:lnTo>
                    <a:pt x="80759" y="64008"/>
                  </a:lnTo>
                  <a:lnTo>
                    <a:pt x="80759" y="47244"/>
                  </a:lnTo>
                  <a:lnTo>
                    <a:pt x="82283" y="44196"/>
                  </a:lnTo>
                  <a:lnTo>
                    <a:pt x="82283" y="42672"/>
                  </a:lnTo>
                  <a:lnTo>
                    <a:pt x="83807" y="41148"/>
                  </a:lnTo>
                  <a:lnTo>
                    <a:pt x="83807" y="39624"/>
                  </a:lnTo>
                  <a:lnTo>
                    <a:pt x="86855" y="36576"/>
                  </a:lnTo>
                  <a:lnTo>
                    <a:pt x="89903" y="35052"/>
                  </a:lnTo>
                  <a:lnTo>
                    <a:pt x="99047" y="35052"/>
                  </a:lnTo>
                  <a:lnTo>
                    <a:pt x="100571" y="36576"/>
                  </a:lnTo>
                  <a:lnTo>
                    <a:pt x="103619" y="38100"/>
                  </a:lnTo>
                  <a:lnTo>
                    <a:pt x="103619" y="39624"/>
                  </a:lnTo>
                  <a:lnTo>
                    <a:pt x="106667" y="42672"/>
                  </a:lnTo>
                  <a:lnTo>
                    <a:pt x="106667" y="44196"/>
                  </a:lnTo>
                  <a:lnTo>
                    <a:pt x="108191" y="47244"/>
                  </a:lnTo>
                  <a:lnTo>
                    <a:pt x="108191" y="27432"/>
                  </a:lnTo>
                  <a:lnTo>
                    <a:pt x="106667" y="27432"/>
                  </a:lnTo>
                  <a:lnTo>
                    <a:pt x="100571" y="24384"/>
                  </a:lnTo>
                  <a:lnTo>
                    <a:pt x="86855" y="24384"/>
                  </a:lnTo>
                  <a:lnTo>
                    <a:pt x="85331" y="25908"/>
                  </a:lnTo>
                  <a:lnTo>
                    <a:pt x="82283" y="27432"/>
                  </a:lnTo>
                  <a:lnTo>
                    <a:pt x="80759" y="27432"/>
                  </a:lnTo>
                  <a:lnTo>
                    <a:pt x="77711" y="28956"/>
                  </a:lnTo>
                  <a:lnTo>
                    <a:pt x="76187" y="30480"/>
                  </a:lnTo>
                  <a:lnTo>
                    <a:pt x="74663" y="33528"/>
                  </a:lnTo>
                  <a:lnTo>
                    <a:pt x="71615" y="36576"/>
                  </a:lnTo>
                  <a:lnTo>
                    <a:pt x="71615" y="39624"/>
                  </a:lnTo>
                  <a:lnTo>
                    <a:pt x="70091" y="41148"/>
                  </a:lnTo>
                  <a:lnTo>
                    <a:pt x="70091" y="45720"/>
                  </a:lnTo>
                  <a:lnTo>
                    <a:pt x="68567" y="47244"/>
                  </a:lnTo>
                  <a:lnTo>
                    <a:pt x="68567" y="64008"/>
                  </a:lnTo>
                  <a:lnTo>
                    <a:pt x="70091" y="65532"/>
                  </a:lnTo>
                  <a:lnTo>
                    <a:pt x="70091" y="70104"/>
                  </a:lnTo>
                  <a:lnTo>
                    <a:pt x="71615" y="71628"/>
                  </a:lnTo>
                  <a:lnTo>
                    <a:pt x="71615" y="74676"/>
                  </a:lnTo>
                  <a:lnTo>
                    <a:pt x="74663" y="77724"/>
                  </a:lnTo>
                  <a:lnTo>
                    <a:pt x="76187" y="80772"/>
                  </a:lnTo>
                  <a:lnTo>
                    <a:pt x="77711" y="82296"/>
                  </a:lnTo>
                  <a:lnTo>
                    <a:pt x="80759" y="83820"/>
                  </a:lnTo>
                  <a:lnTo>
                    <a:pt x="82283" y="85344"/>
                  </a:lnTo>
                  <a:lnTo>
                    <a:pt x="85331" y="85344"/>
                  </a:lnTo>
                  <a:lnTo>
                    <a:pt x="86855" y="86868"/>
                  </a:lnTo>
                  <a:lnTo>
                    <a:pt x="100571" y="86868"/>
                  </a:lnTo>
                  <a:lnTo>
                    <a:pt x="103619" y="85344"/>
                  </a:lnTo>
                  <a:lnTo>
                    <a:pt x="106667" y="85344"/>
                  </a:lnTo>
                  <a:lnTo>
                    <a:pt x="108191" y="83820"/>
                  </a:lnTo>
                  <a:lnTo>
                    <a:pt x="111239" y="82296"/>
                  </a:lnTo>
                  <a:lnTo>
                    <a:pt x="112763" y="80772"/>
                  </a:lnTo>
                  <a:lnTo>
                    <a:pt x="114287" y="77724"/>
                  </a:lnTo>
                  <a:lnTo>
                    <a:pt x="115811" y="76200"/>
                  </a:lnTo>
                  <a:lnTo>
                    <a:pt x="115811" y="74676"/>
                  </a:lnTo>
                  <a:lnTo>
                    <a:pt x="117335" y="71628"/>
                  </a:lnTo>
                  <a:lnTo>
                    <a:pt x="117335" y="70104"/>
                  </a:lnTo>
                  <a:lnTo>
                    <a:pt x="118859" y="67056"/>
                  </a:lnTo>
                  <a:lnTo>
                    <a:pt x="118859" y="64008"/>
                  </a:lnTo>
                  <a:lnTo>
                    <a:pt x="120383" y="62484"/>
                  </a:lnTo>
                  <a:lnTo>
                    <a:pt x="120383" y="48768"/>
                  </a:lnTo>
                  <a:close/>
                </a:path>
                <a:path w="181610" h="86994" extrusionOk="0">
                  <a:moveTo>
                    <a:pt x="181343" y="39624"/>
                  </a:moveTo>
                  <a:lnTo>
                    <a:pt x="179819" y="36576"/>
                  </a:lnTo>
                  <a:lnTo>
                    <a:pt x="178295" y="35052"/>
                  </a:lnTo>
                  <a:lnTo>
                    <a:pt x="176771" y="32004"/>
                  </a:lnTo>
                  <a:lnTo>
                    <a:pt x="173723" y="28956"/>
                  </a:lnTo>
                  <a:lnTo>
                    <a:pt x="164579" y="24384"/>
                  </a:lnTo>
                  <a:lnTo>
                    <a:pt x="146291" y="24384"/>
                  </a:lnTo>
                  <a:lnTo>
                    <a:pt x="144767" y="25908"/>
                  </a:lnTo>
                  <a:lnTo>
                    <a:pt x="143243" y="25908"/>
                  </a:lnTo>
                  <a:lnTo>
                    <a:pt x="141719" y="27432"/>
                  </a:lnTo>
                  <a:lnTo>
                    <a:pt x="140195" y="27432"/>
                  </a:lnTo>
                  <a:lnTo>
                    <a:pt x="135623" y="32004"/>
                  </a:lnTo>
                  <a:lnTo>
                    <a:pt x="134099" y="32004"/>
                  </a:lnTo>
                  <a:lnTo>
                    <a:pt x="143243" y="38100"/>
                  </a:lnTo>
                  <a:lnTo>
                    <a:pt x="146291" y="38100"/>
                  </a:lnTo>
                  <a:lnTo>
                    <a:pt x="146291" y="36576"/>
                  </a:lnTo>
                  <a:lnTo>
                    <a:pt x="149339" y="36576"/>
                  </a:lnTo>
                  <a:lnTo>
                    <a:pt x="149339" y="35052"/>
                  </a:lnTo>
                  <a:lnTo>
                    <a:pt x="160007" y="35052"/>
                  </a:lnTo>
                  <a:lnTo>
                    <a:pt x="161531" y="36576"/>
                  </a:lnTo>
                  <a:lnTo>
                    <a:pt x="164579" y="36576"/>
                  </a:lnTo>
                  <a:lnTo>
                    <a:pt x="164579" y="38100"/>
                  </a:lnTo>
                  <a:lnTo>
                    <a:pt x="166103" y="38100"/>
                  </a:lnTo>
                  <a:lnTo>
                    <a:pt x="167627" y="39624"/>
                  </a:lnTo>
                  <a:lnTo>
                    <a:pt x="167627" y="41148"/>
                  </a:lnTo>
                  <a:lnTo>
                    <a:pt x="169151" y="42672"/>
                  </a:lnTo>
                  <a:lnTo>
                    <a:pt x="169151" y="50292"/>
                  </a:lnTo>
                  <a:lnTo>
                    <a:pt x="169151" y="59436"/>
                  </a:lnTo>
                  <a:lnTo>
                    <a:pt x="169151" y="71628"/>
                  </a:lnTo>
                  <a:lnTo>
                    <a:pt x="167627" y="71628"/>
                  </a:lnTo>
                  <a:lnTo>
                    <a:pt x="167627" y="73152"/>
                  </a:lnTo>
                  <a:lnTo>
                    <a:pt x="166103" y="74676"/>
                  </a:lnTo>
                  <a:lnTo>
                    <a:pt x="164579" y="74676"/>
                  </a:lnTo>
                  <a:lnTo>
                    <a:pt x="163055" y="76200"/>
                  </a:lnTo>
                  <a:lnTo>
                    <a:pt x="160007" y="76200"/>
                  </a:lnTo>
                  <a:lnTo>
                    <a:pt x="156959" y="77724"/>
                  </a:lnTo>
                  <a:lnTo>
                    <a:pt x="152387" y="77724"/>
                  </a:lnTo>
                  <a:lnTo>
                    <a:pt x="149339" y="76200"/>
                  </a:lnTo>
                  <a:lnTo>
                    <a:pt x="146291" y="76200"/>
                  </a:lnTo>
                  <a:lnTo>
                    <a:pt x="146291" y="74676"/>
                  </a:lnTo>
                  <a:lnTo>
                    <a:pt x="144767" y="74676"/>
                  </a:lnTo>
                  <a:lnTo>
                    <a:pt x="144767" y="73152"/>
                  </a:lnTo>
                  <a:lnTo>
                    <a:pt x="143243" y="73152"/>
                  </a:lnTo>
                  <a:lnTo>
                    <a:pt x="143243" y="67056"/>
                  </a:lnTo>
                  <a:lnTo>
                    <a:pt x="144767" y="65532"/>
                  </a:lnTo>
                  <a:lnTo>
                    <a:pt x="144767" y="64008"/>
                  </a:lnTo>
                  <a:lnTo>
                    <a:pt x="147815" y="60960"/>
                  </a:lnTo>
                  <a:lnTo>
                    <a:pt x="150863" y="60960"/>
                  </a:lnTo>
                  <a:lnTo>
                    <a:pt x="153911" y="59436"/>
                  </a:lnTo>
                  <a:lnTo>
                    <a:pt x="169151" y="59436"/>
                  </a:lnTo>
                  <a:lnTo>
                    <a:pt x="169151" y="50292"/>
                  </a:lnTo>
                  <a:lnTo>
                    <a:pt x="150863" y="50292"/>
                  </a:lnTo>
                  <a:lnTo>
                    <a:pt x="147815" y="51816"/>
                  </a:lnTo>
                  <a:lnTo>
                    <a:pt x="143243" y="51816"/>
                  </a:lnTo>
                  <a:lnTo>
                    <a:pt x="140195" y="53340"/>
                  </a:lnTo>
                  <a:lnTo>
                    <a:pt x="138671" y="54864"/>
                  </a:lnTo>
                  <a:lnTo>
                    <a:pt x="135623" y="56388"/>
                  </a:lnTo>
                  <a:lnTo>
                    <a:pt x="134099" y="57912"/>
                  </a:lnTo>
                  <a:lnTo>
                    <a:pt x="134099" y="60960"/>
                  </a:lnTo>
                  <a:lnTo>
                    <a:pt x="132575" y="62484"/>
                  </a:lnTo>
                  <a:lnTo>
                    <a:pt x="132575" y="74676"/>
                  </a:lnTo>
                  <a:lnTo>
                    <a:pt x="134099" y="76200"/>
                  </a:lnTo>
                  <a:lnTo>
                    <a:pt x="134099" y="79248"/>
                  </a:lnTo>
                  <a:lnTo>
                    <a:pt x="138671" y="83820"/>
                  </a:lnTo>
                  <a:lnTo>
                    <a:pt x="141719" y="85344"/>
                  </a:lnTo>
                  <a:lnTo>
                    <a:pt x="143243" y="85344"/>
                  </a:lnTo>
                  <a:lnTo>
                    <a:pt x="146291" y="86868"/>
                  </a:lnTo>
                  <a:lnTo>
                    <a:pt x="160007" y="86868"/>
                  </a:lnTo>
                  <a:lnTo>
                    <a:pt x="161531" y="85344"/>
                  </a:lnTo>
                  <a:lnTo>
                    <a:pt x="163055" y="85344"/>
                  </a:lnTo>
                  <a:lnTo>
                    <a:pt x="164579" y="83820"/>
                  </a:lnTo>
                  <a:lnTo>
                    <a:pt x="166103" y="83820"/>
                  </a:lnTo>
                  <a:lnTo>
                    <a:pt x="167627" y="82296"/>
                  </a:lnTo>
                  <a:lnTo>
                    <a:pt x="169151" y="82296"/>
                  </a:lnTo>
                  <a:lnTo>
                    <a:pt x="169151" y="86868"/>
                  </a:lnTo>
                  <a:lnTo>
                    <a:pt x="181343" y="86868"/>
                  </a:lnTo>
                  <a:lnTo>
                    <a:pt x="181343" y="82296"/>
                  </a:lnTo>
                  <a:lnTo>
                    <a:pt x="181343" y="77724"/>
                  </a:lnTo>
                  <a:lnTo>
                    <a:pt x="181343" y="59436"/>
                  </a:lnTo>
                  <a:lnTo>
                    <a:pt x="181343" y="39624"/>
                  </a:lnTo>
                  <a:close/>
                </a:path>
              </a:pathLst>
            </a:custGeom>
            <a:solidFill>
              <a:srgbClr val="2423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77" name="Google Shape;477;g10f7e746831_8_223"/>
            <p:cNvPicPr preferRelativeResize="0"/>
            <p:nvPr/>
          </p:nvPicPr>
          <p:blipFill rotWithShape="1">
            <a:blip r:embed="rId52">
              <a:alphaModFix/>
            </a:blip>
            <a:srcRect/>
            <a:stretch/>
          </p:blipFill>
          <p:spPr>
            <a:xfrm>
              <a:off x="2983991" y="1415795"/>
              <a:ext cx="1389888" cy="111252"/>
            </a:xfrm>
            <a:prstGeom prst="rect">
              <a:avLst/>
            </a:prstGeom>
            <a:noFill/>
            <a:ln>
              <a:noFill/>
            </a:ln>
          </p:spPr>
        </p:pic>
      </p:grpSp>
      <p:sp>
        <p:nvSpPr>
          <p:cNvPr id="478" name="Google Shape;478;g10f7e746831_8_223"/>
          <p:cNvSpPr/>
          <p:nvPr/>
        </p:nvSpPr>
        <p:spPr>
          <a:xfrm>
            <a:off x="1448157" y="1953339"/>
            <a:ext cx="14171" cy="971955"/>
          </a:xfrm>
          <a:custGeom>
            <a:avLst/>
            <a:gdLst/>
            <a:ahLst/>
            <a:cxnLst/>
            <a:rect l="l" t="t" r="r" b="b"/>
            <a:pathLst>
              <a:path w="7619" h="528955" extrusionOk="0">
                <a:moveTo>
                  <a:pt x="7620" y="522732"/>
                </a:moveTo>
                <a:lnTo>
                  <a:pt x="0" y="522732"/>
                </a:lnTo>
                <a:lnTo>
                  <a:pt x="0" y="528828"/>
                </a:lnTo>
                <a:lnTo>
                  <a:pt x="7620" y="528828"/>
                </a:lnTo>
                <a:lnTo>
                  <a:pt x="7620" y="522732"/>
                </a:lnTo>
                <a:close/>
              </a:path>
              <a:path w="7619" h="528955" extrusionOk="0">
                <a:moveTo>
                  <a:pt x="7620" y="478536"/>
                </a:moveTo>
                <a:lnTo>
                  <a:pt x="0" y="478536"/>
                </a:lnTo>
                <a:lnTo>
                  <a:pt x="0" y="486156"/>
                </a:lnTo>
                <a:lnTo>
                  <a:pt x="7620" y="486156"/>
                </a:lnTo>
                <a:lnTo>
                  <a:pt x="7620" y="478536"/>
                </a:lnTo>
                <a:close/>
              </a:path>
              <a:path w="7619" h="528955" extrusionOk="0">
                <a:moveTo>
                  <a:pt x="7620" y="434340"/>
                </a:moveTo>
                <a:lnTo>
                  <a:pt x="0" y="434340"/>
                </a:lnTo>
                <a:lnTo>
                  <a:pt x="0" y="441960"/>
                </a:lnTo>
                <a:lnTo>
                  <a:pt x="7620" y="441960"/>
                </a:lnTo>
                <a:lnTo>
                  <a:pt x="7620" y="434340"/>
                </a:lnTo>
                <a:close/>
              </a:path>
              <a:path w="7619" h="528955" extrusionOk="0">
                <a:moveTo>
                  <a:pt x="7620" y="391668"/>
                </a:moveTo>
                <a:lnTo>
                  <a:pt x="0" y="391668"/>
                </a:lnTo>
                <a:lnTo>
                  <a:pt x="0" y="399288"/>
                </a:lnTo>
                <a:lnTo>
                  <a:pt x="7620" y="399288"/>
                </a:lnTo>
                <a:lnTo>
                  <a:pt x="7620" y="391668"/>
                </a:lnTo>
                <a:close/>
              </a:path>
              <a:path w="7619" h="528955" extrusionOk="0">
                <a:moveTo>
                  <a:pt x="7620" y="347472"/>
                </a:moveTo>
                <a:lnTo>
                  <a:pt x="0" y="347472"/>
                </a:lnTo>
                <a:lnTo>
                  <a:pt x="0" y="355092"/>
                </a:lnTo>
                <a:lnTo>
                  <a:pt x="7620" y="355092"/>
                </a:lnTo>
                <a:lnTo>
                  <a:pt x="7620" y="347472"/>
                </a:lnTo>
                <a:close/>
              </a:path>
              <a:path w="7619" h="528955" extrusionOk="0">
                <a:moveTo>
                  <a:pt x="7620" y="304800"/>
                </a:moveTo>
                <a:lnTo>
                  <a:pt x="0" y="304800"/>
                </a:lnTo>
                <a:lnTo>
                  <a:pt x="0" y="310896"/>
                </a:lnTo>
                <a:lnTo>
                  <a:pt x="7620" y="310896"/>
                </a:lnTo>
                <a:lnTo>
                  <a:pt x="7620" y="304800"/>
                </a:lnTo>
                <a:close/>
              </a:path>
              <a:path w="7619" h="528955" extrusionOk="0">
                <a:moveTo>
                  <a:pt x="7620" y="260604"/>
                </a:moveTo>
                <a:lnTo>
                  <a:pt x="0" y="260604"/>
                </a:lnTo>
                <a:lnTo>
                  <a:pt x="0" y="268224"/>
                </a:lnTo>
                <a:lnTo>
                  <a:pt x="7620" y="268224"/>
                </a:lnTo>
                <a:lnTo>
                  <a:pt x="7620" y="260604"/>
                </a:lnTo>
                <a:close/>
              </a:path>
              <a:path w="7619" h="528955" extrusionOk="0">
                <a:moveTo>
                  <a:pt x="7620" y="217932"/>
                </a:moveTo>
                <a:lnTo>
                  <a:pt x="0" y="217932"/>
                </a:lnTo>
                <a:lnTo>
                  <a:pt x="0" y="224028"/>
                </a:lnTo>
                <a:lnTo>
                  <a:pt x="7620" y="224028"/>
                </a:lnTo>
                <a:lnTo>
                  <a:pt x="7620" y="217932"/>
                </a:lnTo>
                <a:close/>
              </a:path>
              <a:path w="7619" h="528955" extrusionOk="0">
                <a:moveTo>
                  <a:pt x="7620" y="173736"/>
                </a:moveTo>
                <a:lnTo>
                  <a:pt x="0" y="173736"/>
                </a:lnTo>
                <a:lnTo>
                  <a:pt x="0" y="181356"/>
                </a:lnTo>
                <a:lnTo>
                  <a:pt x="7620" y="181356"/>
                </a:lnTo>
                <a:lnTo>
                  <a:pt x="7620" y="173736"/>
                </a:lnTo>
                <a:close/>
              </a:path>
              <a:path w="7619" h="528955" extrusionOk="0">
                <a:moveTo>
                  <a:pt x="7620" y="129540"/>
                </a:moveTo>
                <a:lnTo>
                  <a:pt x="0" y="129540"/>
                </a:lnTo>
                <a:lnTo>
                  <a:pt x="0" y="137160"/>
                </a:lnTo>
                <a:lnTo>
                  <a:pt x="7620" y="137160"/>
                </a:lnTo>
                <a:lnTo>
                  <a:pt x="7620" y="129540"/>
                </a:lnTo>
                <a:close/>
              </a:path>
              <a:path w="7619" h="528955" extrusionOk="0">
                <a:moveTo>
                  <a:pt x="7620" y="86868"/>
                </a:moveTo>
                <a:lnTo>
                  <a:pt x="0" y="86868"/>
                </a:lnTo>
                <a:lnTo>
                  <a:pt x="0" y="94488"/>
                </a:lnTo>
                <a:lnTo>
                  <a:pt x="7620" y="94488"/>
                </a:lnTo>
                <a:lnTo>
                  <a:pt x="7620" y="86868"/>
                </a:lnTo>
                <a:close/>
              </a:path>
              <a:path w="7619" h="528955" extrusionOk="0">
                <a:moveTo>
                  <a:pt x="7620" y="42672"/>
                </a:moveTo>
                <a:lnTo>
                  <a:pt x="0" y="42672"/>
                </a:lnTo>
                <a:lnTo>
                  <a:pt x="0" y="50292"/>
                </a:lnTo>
                <a:lnTo>
                  <a:pt x="7620" y="50292"/>
                </a:lnTo>
                <a:lnTo>
                  <a:pt x="7620" y="42672"/>
                </a:lnTo>
                <a:close/>
              </a:path>
              <a:path w="7619" h="528955" extrusionOk="0">
                <a:moveTo>
                  <a:pt x="7620" y="0"/>
                </a:moveTo>
                <a:lnTo>
                  <a:pt x="0" y="0"/>
                </a:lnTo>
                <a:lnTo>
                  <a:pt x="0" y="6096"/>
                </a:lnTo>
                <a:lnTo>
                  <a:pt x="7620" y="6096"/>
                </a:lnTo>
                <a:lnTo>
                  <a:pt x="762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79" name="Google Shape;479;g10f7e746831_8_223"/>
          <p:cNvSpPr/>
          <p:nvPr/>
        </p:nvSpPr>
        <p:spPr>
          <a:xfrm>
            <a:off x="1416971" y="3412109"/>
            <a:ext cx="74409" cy="115513"/>
          </a:xfrm>
          <a:custGeom>
            <a:avLst/>
            <a:gdLst/>
            <a:ahLst/>
            <a:cxnLst/>
            <a:rect l="l" t="t" r="r" b="b"/>
            <a:pathLst>
              <a:path w="40005" h="62864" extrusionOk="0">
                <a:moveTo>
                  <a:pt x="25908" y="62484"/>
                </a:moveTo>
                <a:lnTo>
                  <a:pt x="13716" y="62484"/>
                </a:lnTo>
                <a:lnTo>
                  <a:pt x="12192" y="60960"/>
                </a:lnTo>
                <a:lnTo>
                  <a:pt x="9144" y="59436"/>
                </a:lnTo>
                <a:lnTo>
                  <a:pt x="7620" y="57912"/>
                </a:lnTo>
                <a:lnTo>
                  <a:pt x="6096" y="54864"/>
                </a:lnTo>
                <a:lnTo>
                  <a:pt x="4572" y="53340"/>
                </a:lnTo>
                <a:lnTo>
                  <a:pt x="3048" y="50292"/>
                </a:lnTo>
                <a:lnTo>
                  <a:pt x="1524" y="45720"/>
                </a:lnTo>
                <a:lnTo>
                  <a:pt x="1524" y="42672"/>
                </a:lnTo>
                <a:lnTo>
                  <a:pt x="0" y="38100"/>
                </a:lnTo>
                <a:lnTo>
                  <a:pt x="0" y="27432"/>
                </a:lnTo>
                <a:lnTo>
                  <a:pt x="1524" y="22860"/>
                </a:lnTo>
                <a:lnTo>
                  <a:pt x="1524" y="18288"/>
                </a:lnTo>
                <a:lnTo>
                  <a:pt x="3048" y="15240"/>
                </a:lnTo>
                <a:lnTo>
                  <a:pt x="4572" y="10668"/>
                </a:lnTo>
                <a:lnTo>
                  <a:pt x="6096" y="9144"/>
                </a:lnTo>
                <a:lnTo>
                  <a:pt x="9144" y="3048"/>
                </a:lnTo>
                <a:lnTo>
                  <a:pt x="12192" y="3048"/>
                </a:lnTo>
                <a:lnTo>
                  <a:pt x="18288" y="0"/>
                </a:lnTo>
                <a:lnTo>
                  <a:pt x="21336" y="0"/>
                </a:lnTo>
                <a:lnTo>
                  <a:pt x="29337" y="2000"/>
                </a:lnTo>
                <a:lnTo>
                  <a:pt x="33237" y="6096"/>
                </a:lnTo>
                <a:lnTo>
                  <a:pt x="21336" y="6096"/>
                </a:lnTo>
                <a:lnTo>
                  <a:pt x="15335" y="7786"/>
                </a:lnTo>
                <a:lnTo>
                  <a:pt x="11049" y="12763"/>
                </a:lnTo>
                <a:lnTo>
                  <a:pt x="8477" y="20883"/>
                </a:lnTo>
                <a:lnTo>
                  <a:pt x="7620" y="32004"/>
                </a:lnTo>
                <a:lnTo>
                  <a:pt x="8477" y="43124"/>
                </a:lnTo>
                <a:lnTo>
                  <a:pt x="11049" y="51244"/>
                </a:lnTo>
                <a:lnTo>
                  <a:pt x="15335" y="56221"/>
                </a:lnTo>
                <a:lnTo>
                  <a:pt x="21336" y="57912"/>
                </a:lnTo>
                <a:lnTo>
                  <a:pt x="33528" y="57912"/>
                </a:lnTo>
                <a:lnTo>
                  <a:pt x="30480" y="59436"/>
                </a:lnTo>
                <a:lnTo>
                  <a:pt x="28956" y="60960"/>
                </a:lnTo>
                <a:lnTo>
                  <a:pt x="25908" y="62484"/>
                </a:lnTo>
                <a:close/>
              </a:path>
              <a:path w="40005" h="62864" extrusionOk="0">
                <a:moveTo>
                  <a:pt x="33528" y="57912"/>
                </a:moveTo>
                <a:lnTo>
                  <a:pt x="21336" y="57912"/>
                </a:lnTo>
                <a:lnTo>
                  <a:pt x="26455" y="56221"/>
                </a:lnTo>
                <a:lnTo>
                  <a:pt x="30289" y="51244"/>
                </a:lnTo>
                <a:lnTo>
                  <a:pt x="32694" y="43124"/>
                </a:lnTo>
                <a:lnTo>
                  <a:pt x="33528" y="32004"/>
                </a:lnTo>
                <a:lnTo>
                  <a:pt x="32694" y="20883"/>
                </a:lnTo>
                <a:lnTo>
                  <a:pt x="30289" y="12763"/>
                </a:lnTo>
                <a:lnTo>
                  <a:pt x="26455" y="7786"/>
                </a:lnTo>
                <a:lnTo>
                  <a:pt x="21336" y="6096"/>
                </a:lnTo>
                <a:lnTo>
                  <a:pt x="33237" y="6096"/>
                </a:lnTo>
                <a:lnTo>
                  <a:pt x="35052" y="8001"/>
                </a:lnTo>
                <a:lnTo>
                  <a:pt x="38481" y="18002"/>
                </a:lnTo>
                <a:lnTo>
                  <a:pt x="39624" y="32004"/>
                </a:lnTo>
                <a:lnTo>
                  <a:pt x="39624" y="45720"/>
                </a:lnTo>
                <a:lnTo>
                  <a:pt x="33528" y="57912"/>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80" name="Google Shape;480;g10f7e746831_8_223"/>
          <p:cNvSpPr/>
          <p:nvPr/>
        </p:nvSpPr>
        <p:spPr>
          <a:xfrm>
            <a:off x="3222933" y="1953339"/>
            <a:ext cx="14171" cy="1372171"/>
          </a:xfrm>
          <a:custGeom>
            <a:avLst/>
            <a:gdLst/>
            <a:ahLst/>
            <a:cxnLst/>
            <a:rect l="l" t="t" r="r" b="b"/>
            <a:pathLst>
              <a:path w="7619" h="746760" extrusionOk="0">
                <a:moveTo>
                  <a:pt x="7620" y="740664"/>
                </a:moveTo>
                <a:lnTo>
                  <a:pt x="0" y="740664"/>
                </a:lnTo>
                <a:lnTo>
                  <a:pt x="0" y="746760"/>
                </a:lnTo>
                <a:lnTo>
                  <a:pt x="7620" y="746760"/>
                </a:lnTo>
                <a:lnTo>
                  <a:pt x="7620" y="740664"/>
                </a:lnTo>
                <a:close/>
              </a:path>
              <a:path w="7619" h="746760" extrusionOk="0">
                <a:moveTo>
                  <a:pt x="7620" y="696468"/>
                </a:moveTo>
                <a:lnTo>
                  <a:pt x="0" y="696468"/>
                </a:lnTo>
                <a:lnTo>
                  <a:pt x="0" y="704088"/>
                </a:lnTo>
                <a:lnTo>
                  <a:pt x="7620" y="704088"/>
                </a:lnTo>
                <a:lnTo>
                  <a:pt x="7620" y="696468"/>
                </a:lnTo>
                <a:close/>
              </a:path>
              <a:path w="7619" h="746760" extrusionOk="0">
                <a:moveTo>
                  <a:pt x="7620" y="652272"/>
                </a:moveTo>
                <a:lnTo>
                  <a:pt x="0" y="652272"/>
                </a:lnTo>
                <a:lnTo>
                  <a:pt x="0" y="659892"/>
                </a:lnTo>
                <a:lnTo>
                  <a:pt x="7620" y="659892"/>
                </a:lnTo>
                <a:lnTo>
                  <a:pt x="7620" y="652272"/>
                </a:lnTo>
                <a:close/>
              </a:path>
              <a:path w="7619" h="746760" extrusionOk="0">
                <a:moveTo>
                  <a:pt x="7620" y="609600"/>
                </a:moveTo>
                <a:lnTo>
                  <a:pt x="0" y="609600"/>
                </a:lnTo>
                <a:lnTo>
                  <a:pt x="0" y="617220"/>
                </a:lnTo>
                <a:lnTo>
                  <a:pt x="7620" y="617220"/>
                </a:lnTo>
                <a:lnTo>
                  <a:pt x="7620" y="609600"/>
                </a:lnTo>
                <a:close/>
              </a:path>
              <a:path w="7619" h="746760" extrusionOk="0">
                <a:moveTo>
                  <a:pt x="7620" y="565404"/>
                </a:moveTo>
                <a:lnTo>
                  <a:pt x="0" y="565404"/>
                </a:lnTo>
                <a:lnTo>
                  <a:pt x="0" y="573024"/>
                </a:lnTo>
                <a:lnTo>
                  <a:pt x="7620" y="573024"/>
                </a:lnTo>
                <a:lnTo>
                  <a:pt x="7620" y="565404"/>
                </a:lnTo>
                <a:close/>
              </a:path>
              <a:path w="7619" h="746760" extrusionOk="0">
                <a:moveTo>
                  <a:pt x="7620" y="522732"/>
                </a:moveTo>
                <a:lnTo>
                  <a:pt x="0" y="522732"/>
                </a:lnTo>
                <a:lnTo>
                  <a:pt x="0" y="528828"/>
                </a:lnTo>
                <a:lnTo>
                  <a:pt x="7620" y="528828"/>
                </a:lnTo>
                <a:lnTo>
                  <a:pt x="7620" y="522732"/>
                </a:lnTo>
                <a:close/>
              </a:path>
              <a:path w="7619" h="746760" extrusionOk="0">
                <a:moveTo>
                  <a:pt x="7620" y="478536"/>
                </a:moveTo>
                <a:lnTo>
                  <a:pt x="0" y="478536"/>
                </a:lnTo>
                <a:lnTo>
                  <a:pt x="0" y="486156"/>
                </a:lnTo>
                <a:lnTo>
                  <a:pt x="7620" y="486156"/>
                </a:lnTo>
                <a:lnTo>
                  <a:pt x="7620" y="478536"/>
                </a:lnTo>
                <a:close/>
              </a:path>
              <a:path w="7619" h="746760" extrusionOk="0">
                <a:moveTo>
                  <a:pt x="7620" y="434340"/>
                </a:moveTo>
                <a:lnTo>
                  <a:pt x="0" y="434340"/>
                </a:lnTo>
                <a:lnTo>
                  <a:pt x="0" y="441960"/>
                </a:lnTo>
                <a:lnTo>
                  <a:pt x="7620" y="441960"/>
                </a:lnTo>
                <a:lnTo>
                  <a:pt x="7620" y="434340"/>
                </a:lnTo>
                <a:close/>
              </a:path>
              <a:path w="7619" h="746760" extrusionOk="0">
                <a:moveTo>
                  <a:pt x="7620" y="391668"/>
                </a:moveTo>
                <a:lnTo>
                  <a:pt x="0" y="391668"/>
                </a:lnTo>
                <a:lnTo>
                  <a:pt x="0" y="399288"/>
                </a:lnTo>
                <a:lnTo>
                  <a:pt x="7620" y="399288"/>
                </a:lnTo>
                <a:lnTo>
                  <a:pt x="7620" y="391668"/>
                </a:lnTo>
                <a:close/>
              </a:path>
              <a:path w="7619" h="746760" extrusionOk="0">
                <a:moveTo>
                  <a:pt x="7620" y="347472"/>
                </a:moveTo>
                <a:lnTo>
                  <a:pt x="0" y="347472"/>
                </a:lnTo>
                <a:lnTo>
                  <a:pt x="0" y="355092"/>
                </a:lnTo>
                <a:lnTo>
                  <a:pt x="7620" y="355092"/>
                </a:lnTo>
                <a:lnTo>
                  <a:pt x="7620" y="347472"/>
                </a:lnTo>
                <a:close/>
              </a:path>
              <a:path w="7619" h="746760" extrusionOk="0">
                <a:moveTo>
                  <a:pt x="7620" y="304800"/>
                </a:moveTo>
                <a:lnTo>
                  <a:pt x="0" y="304800"/>
                </a:lnTo>
                <a:lnTo>
                  <a:pt x="0" y="310896"/>
                </a:lnTo>
                <a:lnTo>
                  <a:pt x="7620" y="310896"/>
                </a:lnTo>
                <a:lnTo>
                  <a:pt x="7620" y="304800"/>
                </a:lnTo>
                <a:close/>
              </a:path>
              <a:path w="7619" h="746760" extrusionOk="0">
                <a:moveTo>
                  <a:pt x="7620" y="260604"/>
                </a:moveTo>
                <a:lnTo>
                  <a:pt x="0" y="260604"/>
                </a:lnTo>
                <a:lnTo>
                  <a:pt x="0" y="268224"/>
                </a:lnTo>
                <a:lnTo>
                  <a:pt x="7620" y="268224"/>
                </a:lnTo>
                <a:lnTo>
                  <a:pt x="7620" y="260604"/>
                </a:lnTo>
                <a:close/>
              </a:path>
              <a:path w="7619" h="746760" extrusionOk="0">
                <a:moveTo>
                  <a:pt x="7620" y="217932"/>
                </a:moveTo>
                <a:lnTo>
                  <a:pt x="0" y="217932"/>
                </a:lnTo>
                <a:lnTo>
                  <a:pt x="0" y="224028"/>
                </a:lnTo>
                <a:lnTo>
                  <a:pt x="7620" y="224028"/>
                </a:lnTo>
                <a:lnTo>
                  <a:pt x="7620" y="217932"/>
                </a:lnTo>
                <a:close/>
              </a:path>
              <a:path w="7619" h="746760" extrusionOk="0">
                <a:moveTo>
                  <a:pt x="7620" y="173736"/>
                </a:moveTo>
                <a:lnTo>
                  <a:pt x="0" y="173736"/>
                </a:lnTo>
                <a:lnTo>
                  <a:pt x="0" y="181356"/>
                </a:lnTo>
                <a:lnTo>
                  <a:pt x="7620" y="181356"/>
                </a:lnTo>
                <a:lnTo>
                  <a:pt x="7620" y="173736"/>
                </a:lnTo>
                <a:close/>
              </a:path>
              <a:path w="7619" h="746760" extrusionOk="0">
                <a:moveTo>
                  <a:pt x="7620" y="129540"/>
                </a:moveTo>
                <a:lnTo>
                  <a:pt x="0" y="129540"/>
                </a:lnTo>
                <a:lnTo>
                  <a:pt x="0" y="137160"/>
                </a:lnTo>
                <a:lnTo>
                  <a:pt x="7620" y="137160"/>
                </a:lnTo>
                <a:lnTo>
                  <a:pt x="7620" y="129540"/>
                </a:lnTo>
                <a:close/>
              </a:path>
              <a:path w="7619" h="746760" extrusionOk="0">
                <a:moveTo>
                  <a:pt x="7620" y="86868"/>
                </a:moveTo>
                <a:lnTo>
                  <a:pt x="0" y="86868"/>
                </a:lnTo>
                <a:lnTo>
                  <a:pt x="0" y="94488"/>
                </a:lnTo>
                <a:lnTo>
                  <a:pt x="7620" y="94488"/>
                </a:lnTo>
                <a:lnTo>
                  <a:pt x="7620" y="86868"/>
                </a:lnTo>
                <a:close/>
              </a:path>
              <a:path w="7619" h="746760" extrusionOk="0">
                <a:moveTo>
                  <a:pt x="7620" y="42672"/>
                </a:moveTo>
                <a:lnTo>
                  <a:pt x="0" y="42672"/>
                </a:lnTo>
                <a:lnTo>
                  <a:pt x="0" y="50292"/>
                </a:lnTo>
                <a:lnTo>
                  <a:pt x="7620" y="50292"/>
                </a:lnTo>
                <a:lnTo>
                  <a:pt x="7620" y="42672"/>
                </a:lnTo>
                <a:close/>
              </a:path>
              <a:path w="7619" h="746760" extrusionOk="0">
                <a:moveTo>
                  <a:pt x="7620" y="0"/>
                </a:moveTo>
                <a:lnTo>
                  <a:pt x="0" y="0"/>
                </a:lnTo>
                <a:lnTo>
                  <a:pt x="0" y="6096"/>
                </a:lnTo>
                <a:lnTo>
                  <a:pt x="7620" y="6096"/>
                </a:lnTo>
                <a:lnTo>
                  <a:pt x="762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81" name="Google Shape;481;g10f7e746831_8_223"/>
          <p:cNvSpPr/>
          <p:nvPr/>
        </p:nvSpPr>
        <p:spPr>
          <a:xfrm>
            <a:off x="3118010" y="3412109"/>
            <a:ext cx="238580" cy="115513"/>
          </a:xfrm>
          <a:custGeom>
            <a:avLst/>
            <a:gdLst/>
            <a:ahLst/>
            <a:cxnLst/>
            <a:rect l="l" t="t" r="r" b="b"/>
            <a:pathLst>
              <a:path w="128269" h="62864" extrusionOk="0">
                <a:moveTo>
                  <a:pt x="21336" y="0"/>
                </a:moveTo>
                <a:lnTo>
                  <a:pt x="18288" y="0"/>
                </a:lnTo>
                <a:lnTo>
                  <a:pt x="15240" y="3048"/>
                </a:lnTo>
                <a:lnTo>
                  <a:pt x="13716" y="3048"/>
                </a:lnTo>
                <a:lnTo>
                  <a:pt x="10668" y="6096"/>
                </a:lnTo>
                <a:lnTo>
                  <a:pt x="9144" y="6096"/>
                </a:lnTo>
                <a:lnTo>
                  <a:pt x="6096" y="7620"/>
                </a:lnTo>
                <a:lnTo>
                  <a:pt x="4572" y="7620"/>
                </a:lnTo>
                <a:lnTo>
                  <a:pt x="3048" y="9144"/>
                </a:lnTo>
                <a:lnTo>
                  <a:pt x="0" y="9144"/>
                </a:lnTo>
                <a:lnTo>
                  <a:pt x="0" y="16764"/>
                </a:lnTo>
                <a:lnTo>
                  <a:pt x="1524" y="16764"/>
                </a:lnTo>
                <a:lnTo>
                  <a:pt x="3048" y="15240"/>
                </a:lnTo>
                <a:lnTo>
                  <a:pt x="6096" y="15240"/>
                </a:lnTo>
                <a:lnTo>
                  <a:pt x="7620" y="13716"/>
                </a:lnTo>
                <a:lnTo>
                  <a:pt x="9144" y="13716"/>
                </a:lnTo>
                <a:lnTo>
                  <a:pt x="9144" y="12192"/>
                </a:lnTo>
                <a:lnTo>
                  <a:pt x="12192" y="12192"/>
                </a:lnTo>
                <a:lnTo>
                  <a:pt x="12192" y="10668"/>
                </a:lnTo>
                <a:lnTo>
                  <a:pt x="13716" y="10668"/>
                </a:lnTo>
                <a:lnTo>
                  <a:pt x="13716" y="62484"/>
                </a:lnTo>
                <a:lnTo>
                  <a:pt x="21336" y="62484"/>
                </a:lnTo>
                <a:lnTo>
                  <a:pt x="21336" y="0"/>
                </a:lnTo>
                <a:close/>
              </a:path>
              <a:path w="128269" h="62864" extrusionOk="0">
                <a:moveTo>
                  <a:pt x="80784" y="32004"/>
                </a:moveTo>
                <a:lnTo>
                  <a:pt x="79616" y="18008"/>
                </a:lnTo>
                <a:lnTo>
                  <a:pt x="76022" y="8001"/>
                </a:lnTo>
                <a:lnTo>
                  <a:pt x="74053" y="6096"/>
                </a:lnTo>
                <a:lnTo>
                  <a:pt x="73164" y="5232"/>
                </a:lnTo>
                <a:lnTo>
                  <a:pt x="73164" y="32004"/>
                </a:lnTo>
                <a:lnTo>
                  <a:pt x="72326" y="43129"/>
                </a:lnTo>
                <a:lnTo>
                  <a:pt x="69926" y="51244"/>
                </a:lnTo>
                <a:lnTo>
                  <a:pt x="66090" y="56222"/>
                </a:lnTo>
                <a:lnTo>
                  <a:pt x="60972" y="57912"/>
                </a:lnTo>
                <a:lnTo>
                  <a:pt x="55206" y="56222"/>
                </a:lnTo>
                <a:lnTo>
                  <a:pt x="51447" y="51244"/>
                </a:lnTo>
                <a:lnTo>
                  <a:pt x="49390" y="43129"/>
                </a:lnTo>
                <a:lnTo>
                  <a:pt x="48780" y="32004"/>
                </a:lnTo>
                <a:lnTo>
                  <a:pt x="49390" y="20891"/>
                </a:lnTo>
                <a:lnTo>
                  <a:pt x="73164" y="32004"/>
                </a:lnTo>
                <a:lnTo>
                  <a:pt x="73164" y="5232"/>
                </a:lnTo>
                <a:lnTo>
                  <a:pt x="69850" y="2006"/>
                </a:lnTo>
                <a:lnTo>
                  <a:pt x="60972" y="0"/>
                </a:lnTo>
                <a:lnTo>
                  <a:pt x="57924" y="0"/>
                </a:lnTo>
                <a:lnTo>
                  <a:pt x="54876" y="1524"/>
                </a:lnTo>
                <a:lnTo>
                  <a:pt x="53352" y="3048"/>
                </a:lnTo>
                <a:lnTo>
                  <a:pt x="50304" y="3048"/>
                </a:lnTo>
                <a:lnTo>
                  <a:pt x="47256" y="6096"/>
                </a:lnTo>
                <a:lnTo>
                  <a:pt x="45732" y="9144"/>
                </a:lnTo>
                <a:lnTo>
                  <a:pt x="44208" y="10668"/>
                </a:lnTo>
                <a:lnTo>
                  <a:pt x="42684" y="15240"/>
                </a:lnTo>
                <a:lnTo>
                  <a:pt x="42684" y="18288"/>
                </a:lnTo>
                <a:lnTo>
                  <a:pt x="41160" y="22860"/>
                </a:lnTo>
                <a:lnTo>
                  <a:pt x="41160" y="42672"/>
                </a:lnTo>
                <a:lnTo>
                  <a:pt x="42684" y="45720"/>
                </a:lnTo>
                <a:lnTo>
                  <a:pt x="42684" y="50292"/>
                </a:lnTo>
                <a:lnTo>
                  <a:pt x="44208" y="53340"/>
                </a:lnTo>
                <a:lnTo>
                  <a:pt x="45732" y="54864"/>
                </a:lnTo>
                <a:lnTo>
                  <a:pt x="47256" y="57912"/>
                </a:lnTo>
                <a:lnTo>
                  <a:pt x="50304" y="59436"/>
                </a:lnTo>
                <a:lnTo>
                  <a:pt x="51828" y="60960"/>
                </a:lnTo>
                <a:lnTo>
                  <a:pt x="54876" y="62484"/>
                </a:lnTo>
                <a:lnTo>
                  <a:pt x="65544" y="62484"/>
                </a:lnTo>
                <a:lnTo>
                  <a:pt x="71640" y="59436"/>
                </a:lnTo>
                <a:lnTo>
                  <a:pt x="73164" y="57912"/>
                </a:lnTo>
                <a:lnTo>
                  <a:pt x="79260" y="45720"/>
                </a:lnTo>
                <a:lnTo>
                  <a:pt x="80784" y="41148"/>
                </a:lnTo>
                <a:lnTo>
                  <a:pt x="80784" y="32004"/>
                </a:lnTo>
                <a:close/>
              </a:path>
              <a:path w="128269" h="62864" extrusionOk="0">
                <a:moveTo>
                  <a:pt x="128016" y="32004"/>
                </a:moveTo>
                <a:lnTo>
                  <a:pt x="126644" y="18008"/>
                </a:lnTo>
                <a:lnTo>
                  <a:pt x="122682" y="8001"/>
                </a:lnTo>
                <a:lnTo>
                  <a:pt x="120713" y="6096"/>
                </a:lnTo>
                <a:lnTo>
                  <a:pt x="120396" y="5803"/>
                </a:lnTo>
                <a:lnTo>
                  <a:pt x="120396" y="32004"/>
                </a:lnTo>
                <a:lnTo>
                  <a:pt x="119570" y="43129"/>
                </a:lnTo>
                <a:lnTo>
                  <a:pt x="117157" y="51244"/>
                </a:lnTo>
                <a:lnTo>
                  <a:pt x="113334" y="56222"/>
                </a:lnTo>
                <a:lnTo>
                  <a:pt x="108204" y="57912"/>
                </a:lnTo>
                <a:lnTo>
                  <a:pt x="102209" y="56222"/>
                </a:lnTo>
                <a:lnTo>
                  <a:pt x="97917" y="51244"/>
                </a:lnTo>
                <a:lnTo>
                  <a:pt x="95351" y="43129"/>
                </a:lnTo>
                <a:lnTo>
                  <a:pt x="94488" y="32004"/>
                </a:lnTo>
                <a:lnTo>
                  <a:pt x="95351" y="20891"/>
                </a:lnTo>
                <a:lnTo>
                  <a:pt x="97917" y="12763"/>
                </a:lnTo>
                <a:lnTo>
                  <a:pt x="102209" y="7797"/>
                </a:lnTo>
                <a:lnTo>
                  <a:pt x="108204" y="6096"/>
                </a:lnTo>
                <a:lnTo>
                  <a:pt x="113334" y="7797"/>
                </a:lnTo>
                <a:lnTo>
                  <a:pt x="117157" y="12763"/>
                </a:lnTo>
                <a:lnTo>
                  <a:pt x="119570" y="20891"/>
                </a:lnTo>
                <a:lnTo>
                  <a:pt x="120396" y="32004"/>
                </a:lnTo>
                <a:lnTo>
                  <a:pt x="120396" y="5803"/>
                </a:lnTo>
                <a:lnTo>
                  <a:pt x="116446" y="2006"/>
                </a:lnTo>
                <a:lnTo>
                  <a:pt x="108204" y="0"/>
                </a:lnTo>
                <a:lnTo>
                  <a:pt x="105156" y="0"/>
                </a:lnTo>
                <a:lnTo>
                  <a:pt x="99060" y="3048"/>
                </a:lnTo>
                <a:lnTo>
                  <a:pt x="97536" y="3048"/>
                </a:lnTo>
                <a:lnTo>
                  <a:pt x="94488" y="6096"/>
                </a:lnTo>
                <a:lnTo>
                  <a:pt x="92964" y="9144"/>
                </a:lnTo>
                <a:lnTo>
                  <a:pt x="91440" y="10668"/>
                </a:lnTo>
                <a:lnTo>
                  <a:pt x="89916" y="15240"/>
                </a:lnTo>
                <a:lnTo>
                  <a:pt x="88392" y="18288"/>
                </a:lnTo>
                <a:lnTo>
                  <a:pt x="88392" y="45720"/>
                </a:lnTo>
                <a:lnTo>
                  <a:pt x="89916" y="50292"/>
                </a:lnTo>
                <a:lnTo>
                  <a:pt x="91440" y="53340"/>
                </a:lnTo>
                <a:lnTo>
                  <a:pt x="92964" y="54864"/>
                </a:lnTo>
                <a:lnTo>
                  <a:pt x="94488" y="57912"/>
                </a:lnTo>
                <a:lnTo>
                  <a:pt x="96012" y="59436"/>
                </a:lnTo>
                <a:lnTo>
                  <a:pt x="99060" y="60960"/>
                </a:lnTo>
                <a:lnTo>
                  <a:pt x="100584" y="62484"/>
                </a:lnTo>
                <a:lnTo>
                  <a:pt x="112776" y="62484"/>
                </a:lnTo>
                <a:lnTo>
                  <a:pt x="115824" y="60960"/>
                </a:lnTo>
                <a:lnTo>
                  <a:pt x="117348" y="59436"/>
                </a:lnTo>
                <a:lnTo>
                  <a:pt x="120396" y="57912"/>
                </a:lnTo>
                <a:lnTo>
                  <a:pt x="126492" y="45720"/>
                </a:lnTo>
                <a:lnTo>
                  <a:pt x="126492" y="41148"/>
                </a:lnTo>
                <a:lnTo>
                  <a:pt x="128016" y="36576"/>
                </a:lnTo>
                <a:lnTo>
                  <a:pt x="128016" y="3200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82" name="Google Shape;482;g10f7e746831_8_223"/>
          <p:cNvSpPr/>
          <p:nvPr/>
        </p:nvSpPr>
        <p:spPr>
          <a:xfrm>
            <a:off x="5000545" y="1953339"/>
            <a:ext cx="14171" cy="1372171"/>
          </a:xfrm>
          <a:custGeom>
            <a:avLst/>
            <a:gdLst/>
            <a:ahLst/>
            <a:cxnLst/>
            <a:rect l="l" t="t" r="r" b="b"/>
            <a:pathLst>
              <a:path w="7619" h="746760" extrusionOk="0">
                <a:moveTo>
                  <a:pt x="7620" y="740664"/>
                </a:moveTo>
                <a:lnTo>
                  <a:pt x="0" y="740664"/>
                </a:lnTo>
                <a:lnTo>
                  <a:pt x="0" y="746760"/>
                </a:lnTo>
                <a:lnTo>
                  <a:pt x="7620" y="746760"/>
                </a:lnTo>
                <a:lnTo>
                  <a:pt x="7620" y="740664"/>
                </a:lnTo>
                <a:close/>
              </a:path>
              <a:path w="7619" h="746760" extrusionOk="0">
                <a:moveTo>
                  <a:pt x="7620" y="696468"/>
                </a:moveTo>
                <a:lnTo>
                  <a:pt x="0" y="696468"/>
                </a:lnTo>
                <a:lnTo>
                  <a:pt x="0" y="704088"/>
                </a:lnTo>
                <a:lnTo>
                  <a:pt x="7620" y="704088"/>
                </a:lnTo>
                <a:lnTo>
                  <a:pt x="7620" y="696468"/>
                </a:lnTo>
                <a:close/>
              </a:path>
              <a:path w="7619" h="746760" extrusionOk="0">
                <a:moveTo>
                  <a:pt x="7620" y="652272"/>
                </a:moveTo>
                <a:lnTo>
                  <a:pt x="0" y="652272"/>
                </a:lnTo>
                <a:lnTo>
                  <a:pt x="0" y="659892"/>
                </a:lnTo>
                <a:lnTo>
                  <a:pt x="7620" y="659892"/>
                </a:lnTo>
                <a:lnTo>
                  <a:pt x="7620" y="652272"/>
                </a:lnTo>
                <a:close/>
              </a:path>
              <a:path w="7619" h="746760" extrusionOk="0">
                <a:moveTo>
                  <a:pt x="7620" y="609600"/>
                </a:moveTo>
                <a:lnTo>
                  <a:pt x="0" y="609600"/>
                </a:lnTo>
                <a:lnTo>
                  <a:pt x="0" y="617220"/>
                </a:lnTo>
                <a:lnTo>
                  <a:pt x="7620" y="617220"/>
                </a:lnTo>
                <a:lnTo>
                  <a:pt x="7620" y="609600"/>
                </a:lnTo>
                <a:close/>
              </a:path>
              <a:path w="7619" h="746760" extrusionOk="0">
                <a:moveTo>
                  <a:pt x="7620" y="565404"/>
                </a:moveTo>
                <a:lnTo>
                  <a:pt x="0" y="565404"/>
                </a:lnTo>
                <a:lnTo>
                  <a:pt x="0" y="573024"/>
                </a:lnTo>
                <a:lnTo>
                  <a:pt x="7620" y="573024"/>
                </a:lnTo>
                <a:lnTo>
                  <a:pt x="7620" y="565404"/>
                </a:lnTo>
                <a:close/>
              </a:path>
              <a:path w="7619" h="746760" extrusionOk="0">
                <a:moveTo>
                  <a:pt x="7620" y="522732"/>
                </a:moveTo>
                <a:lnTo>
                  <a:pt x="0" y="522732"/>
                </a:lnTo>
                <a:lnTo>
                  <a:pt x="0" y="528828"/>
                </a:lnTo>
                <a:lnTo>
                  <a:pt x="7620" y="528828"/>
                </a:lnTo>
                <a:lnTo>
                  <a:pt x="7620" y="522732"/>
                </a:lnTo>
                <a:close/>
              </a:path>
              <a:path w="7619" h="746760" extrusionOk="0">
                <a:moveTo>
                  <a:pt x="7620" y="478536"/>
                </a:moveTo>
                <a:lnTo>
                  <a:pt x="0" y="478536"/>
                </a:lnTo>
                <a:lnTo>
                  <a:pt x="0" y="486156"/>
                </a:lnTo>
                <a:lnTo>
                  <a:pt x="7620" y="486156"/>
                </a:lnTo>
                <a:lnTo>
                  <a:pt x="7620" y="478536"/>
                </a:lnTo>
                <a:close/>
              </a:path>
              <a:path w="7619" h="746760" extrusionOk="0">
                <a:moveTo>
                  <a:pt x="7620" y="434340"/>
                </a:moveTo>
                <a:lnTo>
                  <a:pt x="0" y="434340"/>
                </a:lnTo>
                <a:lnTo>
                  <a:pt x="0" y="441960"/>
                </a:lnTo>
                <a:lnTo>
                  <a:pt x="7620" y="441960"/>
                </a:lnTo>
                <a:lnTo>
                  <a:pt x="7620" y="434340"/>
                </a:lnTo>
                <a:close/>
              </a:path>
              <a:path w="7619" h="746760" extrusionOk="0">
                <a:moveTo>
                  <a:pt x="7620" y="391668"/>
                </a:moveTo>
                <a:lnTo>
                  <a:pt x="0" y="391668"/>
                </a:lnTo>
                <a:lnTo>
                  <a:pt x="0" y="399288"/>
                </a:lnTo>
                <a:lnTo>
                  <a:pt x="7620" y="399288"/>
                </a:lnTo>
                <a:lnTo>
                  <a:pt x="7620" y="391668"/>
                </a:lnTo>
                <a:close/>
              </a:path>
              <a:path w="7619" h="746760" extrusionOk="0">
                <a:moveTo>
                  <a:pt x="7620" y="347472"/>
                </a:moveTo>
                <a:lnTo>
                  <a:pt x="0" y="347472"/>
                </a:lnTo>
                <a:lnTo>
                  <a:pt x="0" y="355092"/>
                </a:lnTo>
                <a:lnTo>
                  <a:pt x="7620" y="355092"/>
                </a:lnTo>
                <a:lnTo>
                  <a:pt x="7620" y="347472"/>
                </a:lnTo>
                <a:close/>
              </a:path>
              <a:path w="7619" h="746760" extrusionOk="0">
                <a:moveTo>
                  <a:pt x="7620" y="304800"/>
                </a:moveTo>
                <a:lnTo>
                  <a:pt x="0" y="304800"/>
                </a:lnTo>
                <a:lnTo>
                  <a:pt x="0" y="310896"/>
                </a:lnTo>
                <a:lnTo>
                  <a:pt x="7620" y="310896"/>
                </a:lnTo>
                <a:lnTo>
                  <a:pt x="7620" y="304800"/>
                </a:lnTo>
                <a:close/>
              </a:path>
              <a:path w="7619" h="746760" extrusionOk="0">
                <a:moveTo>
                  <a:pt x="7620" y="260604"/>
                </a:moveTo>
                <a:lnTo>
                  <a:pt x="0" y="260604"/>
                </a:lnTo>
                <a:lnTo>
                  <a:pt x="0" y="268224"/>
                </a:lnTo>
                <a:lnTo>
                  <a:pt x="7620" y="268224"/>
                </a:lnTo>
                <a:lnTo>
                  <a:pt x="7620" y="260604"/>
                </a:lnTo>
                <a:close/>
              </a:path>
              <a:path w="7619" h="746760" extrusionOk="0">
                <a:moveTo>
                  <a:pt x="7620" y="217932"/>
                </a:moveTo>
                <a:lnTo>
                  <a:pt x="0" y="217932"/>
                </a:lnTo>
                <a:lnTo>
                  <a:pt x="0" y="224028"/>
                </a:lnTo>
                <a:lnTo>
                  <a:pt x="7620" y="224028"/>
                </a:lnTo>
                <a:lnTo>
                  <a:pt x="7620" y="217932"/>
                </a:lnTo>
                <a:close/>
              </a:path>
              <a:path w="7619" h="746760" extrusionOk="0">
                <a:moveTo>
                  <a:pt x="7620" y="173736"/>
                </a:moveTo>
                <a:lnTo>
                  <a:pt x="0" y="173736"/>
                </a:lnTo>
                <a:lnTo>
                  <a:pt x="0" y="181356"/>
                </a:lnTo>
                <a:lnTo>
                  <a:pt x="7620" y="181356"/>
                </a:lnTo>
                <a:lnTo>
                  <a:pt x="7620" y="173736"/>
                </a:lnTo>
                <a:close/>
              </a:path>
              <a:path w="7619" h="746760" extrusionOk="0">
                <a:moveTo>
                  <a:pt x="7620" y="129540"/>
                </a:moveTo>
                <a:lnTo>
                  <a:pt x="0" y="129540"/>
                </a:lnTo>
                <a:lnTo>
                  <a:pt x="0" y="137160"/>
                </a:lnTo>
                <a:lnTo>
                  <a:pt x="7620" y="137160"/>
                </a:lnTo>
                <a:lnTo>
                  <a:pt x="7620" y="129540"/>
                </a:lnTo>
                <a:close/>
              </a:path>
              <a:path w="7619" h="746760" extrusionOk="0">
                <a:moveTo>
                  <a:pt x="7620" y="86868"/>
                </a:moveTo>
                <a:lnTo>
                  <a:pt x="0" y="86868"/>
                </a:lnTo>
                <a:lnTo>
                  <a:pt x="0" y="94488"/>
                </a:lnTo>
                <a:lnTo>
                  <a:pt x="7620" y="94488"/>
                </a:lnTo>
                <a:lnTo>
                  <a:pt x="7620" y="86868"/>
                </a:lnTo>
                <a:close/>
              </a:path>
              <a:path w="7619" h="746760" extrusionOk="0">
                <a:moveTo>
                  <a:pt x="7620" y="42672"/>
                </a:moveTo>
                <a:lnTo>
                  <a:pt x="0" y="42672"/>
                </a:lnTo>
                <a:lnTo>
                  <a:pt x="0" y="50292"/>
                </a:lnTo>
                <a:lnTo>
                  <a:pt x="7620" y="50292"/>
                </a:lnTo>
                <a:lnTo>
                  <a:pt x="7620" y="42672"/>
                </a:lnTo>
                <a:close/>
              </a:path>
              <a:path w="7619" h="746760" extrusionOk="0">
                <a:moveTo>
                  <a:pt x="7620" y="0"/>
                </a:moveTo>
                <a:lnTo>
                  <a:pt x="0" y="0"/>
                </a:lnTo>
                <a:lnTo>
                  <a:pt x="0" y="6096"/>
                </a:lnTo>
                <a:lnTo>
                  <a:pt x="7620" y="6096"/>
                </a:lnTo>
                <a:lnTo>
                  <a:pt x="762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83" name="Google Shape;483;g10f7e746831_8_223"/>
          <p:cNvSpPr/>
          <p:nvPr/>
        </p:nvSpPr>
        <p:spPr>
          <a:xfrm>
            <a:off x="4884281" y="3412109"/>
            <a:ext cx="246848" cy="115513"/>
          </a:xfrm>
          <a:custGeom>
            <a:avLst/>
            <a:gdLst/>
            <a:ahLst/>
            <a:cxnLst/>
            <a:rect l="l" t="t" r="r" b="b"/>
            <a:pathLst>
              <a:path w="132714" h="62864" extrusionOk="0">
                <a:moveTo>
                  <a:pt x="38100" y="56400"/>
                </a:moveTo>
                <a:lnTo>
                  <a:pt x="7620" y="56400"/>
                </a:lnTo>
                <a:lnTo>
                  <a:pt x="7620" y="51828"/>
                </a:lnTo>
                <a:lnTo>
                  <a:pt x="9144" y="50304"/>
                </a:lnTo>
                <a:lnTo>
                  <a:pt x="9144" y="48780"/>
                </a:lnTo>
                <a:lnTo>
                  <a:pt x="10668" y="47256"/>
                </a:lnTo>
                <a:lnTo>
                  <a:pt x="12192" y="47256"/>
                </a:lnTo>
                <a:lnTo>
                  <a:pt x="21336" y="38112"/>
                </a:lnTo>
                <a:lnTo>
                  <a:pt x="24384" y="36588"/>
                </a:lnTo>
                <a:lnTo>
                  <a:pt x="33528" y="27444"/>
                </a:lnTo>
                <a:lnTo>
                  <a:pt x="33528" y="25920"/>
                </a:lnTo>
                <a:lnTo>
                  <a:pt x="35052" y="22872"/>
                </a:lnTo>
                <a:lnTo>
                  <a:pt x="35052" y="12204"/>
                </a:lnTo>
                <a:lnTo>
                  <a:pt x="33528" y="9156"/>
                </a:lnTo>
                <a:lnTo>
                  <a:pt x="33528" y="7632"/>
                </a:lnTo>
                <a:lnTo>
                  <a:pt x="32004" y="6108"/>
                </a:lnTo>
                <a:lnTo>
                  <a:pt x="27432" y="1536"/>
                </a:lnTo>
                <a:lnTo>
                  <a:pt x="24384" y="1536"/>
                </a:lnTo>
                <a:lnTo>
                  <a:pt x="22860" y="12"/>
                </a:lnTo>
                <a:lnTo>
                  <a:pt x="15240" y="12"/>
                </a:lnTo>
                <a:lnTo>
                  <a:pt x="12192" y="1536"/>
                </a:lnTo>
                <a:lnTo>
                  <a:pt x="9144" y="1536"/>
                </a:lnTo>
                <a:lnTo>
                  <a:pt x="6096" y="3060"/>
                </a:lnTo>
                <a:lnTo>
                  <a:pt x="3048" y="6108"/>
                </a:lnTo>
                <a:lnTo>
                  <a:pt x="3048" y="12204"/>
                </a:lnTo>
                <a:lnTo>
                  <a:pt x="4572" y="12204"/>
                </a:lnTo>
                <a:lnTo>
                  <a:pt x="9144" y="7632"/>
                </a:lnTo>
                <a:lnTo>
                  <a:pt x="12192" y="7632"/>
                </a:lnTo>
                <a:lnTo>
                  <a:pt x="13716" y="6108"/>
                </a:lnTo>
                <a:lnTo>
                  <a:pt x="19812" y="6108"/>
                </a:lnTo>
                <a:lnTo>
                  <a:pt x="21336" y="7632"/>
                </a:lnTo>
                <a:lnTo>
                  <a:pt x="24384" y="7632"/>
                </a:lnTo>
                <a:lnTo>
                  <a:pt x="24384" y="9156"/>
                </a:lnTo>
                <a:lnTo>
                  <a:pt x="25908" y="9156"/>
                </a:lnTo>
                <a:lnTo>
                  <a:pt x="27432" y="10680"/>
                </a:lnTo>
                <a:lnTo>
                  <a:pt x="27432" y="13728"/>
                </a:lnTo>
                <a:lnTo>
                  <a:pt x="28956" y="15252"/>
                </a:lnTo>
                <a:lnTo>
                  <a:pt x="28956" y="18300"/>
                </a:lnTo>
                <a:lnTo>
                  <a:pt x="27432" y="19824"/>
                </a:lnTo>
                <a:lnTo>
                  <a:pt x="27432" y="24396"/>
                </a:lnTo>
                <a:lnTo>
                  <a:pt x="24384" y="27444"/>
                </a:lnTo>
                <a:lnTo>
                  <a:pt x="24384" y="28968"/>
                </a:lnTo>
                <a:lnTo>
                  <a:pt x="21336" y="32016"/>
                </a:lnTo>
                <a:lnTo>
                  <a:pt x="18288" y="33540"/>
                </a:lnTo>
                <a:lnTo>
                  <a:pt x="13716" y="38112"/>
                </a:lnTo>
                <a:lnTo>
                  <a:pt x="10668" y="39636"/>
                </a:lnTo>
                <a:lnTo>
                  <a:pt x="7620" y="42684"/>
                </a:lnTo>
                <a:lnTo>
                  <a:pt x="4572" y="44208"/>
                </a:lnTo>
                <a:lnTo>
                  <a:pt x="4572" y="47256"/>
                </a:lnTo>
                <a:lnTo>
                  <a:pt x="1524" y="50304"/>
                </a:lnTo>
                <a:lnTo>
                  <a:pt x="1524" y="51828"/>
                </a:lnTo>
                <a:lnTo>
                  <a:pt x="0" y="54876"/>
                </a:lnTo>
                <a:lnTo>
                  <a:pt x="0" y="62496"/>
                </a:lnTo>
                <a:lnTo>
                  <a:pt x="38100" y="62496"/>
                </a:lnTo>
                <a:lnTo>
                  <a:pt x="38100" y="56400"/>
                </a:lnTo>
                <a:close/>
              </a:path>
              <a:path w="132714" h="62864" extrusionOk="0">
                <a:moveTo>
                  <a:pt x="85344" y="32004"/>
                </a:moveTo>
                <a:lnTo>
                  <a:pt x="84201" y="18008"/>
                </a:lnTo>
                <a:lnTo>
                  <a:pt x="80772" y="8001"/>
                </a:lnTo>
                <a:lnTo>
                  <a:pt x="79248" y="6400"/>
                </a:lnTo>
                <a:lnTo>
                  <a:pt x="79248" y="32004"/>
                </a:lnTo>
                <a:lnTo>
                  <a:pt x="78397" y="43129"/>
                </a:lnTo>
                <a:lnTo>
                  <a:pt x="75819" y="51244"/>
                </a:lnTo>
                <a:lnTo>
                  <a:pt x="71539" y="56222"/>
                </a:lnTo>
                <a:lnTo>
                  <a:pt x="65532" y="57912"/>
                </a:lnTo>
                <a:lnTo>
                  <a:pt x="60413" y="56222"/>
                </a:lnTo>
                <a:lnTo>
                  <a:pt x="56578" y="51244"/>
                </a:lnTo>
                <a:lnTo>
                  <a:pt x="54178" y="43129"/>
                </a:lnTo>
                <a:lnTo>
                  <a:pt x="53340" y="32004"/>
                </a:lnTo>
                <a:lnTo>
                  <a:pt x="54178" y="20891"/>
                </a:lnTo>
                <a:lnTo>
                  <a:pt x="56578" y="12763"/>
                </a:lnTo>
                <a:lnTo>
                  <a:pt x="60413" y="7797"/>
                </a:lnTo>
                <a:lnTo>
                  <a:pt x="65532" y="6096"/>
                </a:lnTo>
                <a:lnTo>
                  <a:pt x="71539" y="7797"/>
                </a:lnTo>
                <a:lnTo>
                  <a:pt x="75819" y="12763"/>
                </a:lnTo>
                <a:lnTo>
                  <a:pt x="78397" y="20891"/>
                </a:lnTo>
                <a:lnTo>
                  <a:pt x="79248" y="32004"/>
                </a:lnTo>
                <a:lnTo>
                  <a:pt x="79248" y="6400"/>
                </a:lnTo>
                <a:lnTo>
                  <a:pt x="78968" y="6096"/>
                </a:lnTo>
                <a:lnTo>
                  <a:pt x="75057" y="2006"/>
                </a:lnTo>
                <a:lnTo>
                  <a:pt x="67056" y="0"/>
                </a:lnTo>
                <a:lnTo>
                  <a:pt x="62484" y="0"/>
                </a:lnTo>
                <a:lnTo>
                  <a:pt x="60960" y="1524"/>
                </a:lnTo>
                <a:lnTo>
                  <a:pt x="57912" y="3048"/>
                </a:lnTo>
                <a:lnTo>
                  <a:pt x="54864" y="3048"/>
                </a:lnTo>
                <a:lnTo>
                  <a:pt x="51816" y="9144"/>
                </a:lnTo>
                <a:lnTo>
                  <a:pt x="50292" y="10668"/>
                </a:lnTo>
                <a:lnTo>
                  <a:pt x="48768" y="15240"/>
                </a:lnTo>
                <a:lnTo>
                  <a:pt x="47244" y="18288"/>
                </a:lnTo>
                <a:lnTo>
                  <a:pt x="47244" y="22860"/>
                </a:lnTo>
                <a:lnTo>
                  <a:pt x="45720" y="27432"/>
                </a:lnTo>
                <a:lnTo>
                  <a:pt x="45720" y="42672"/>
                </a:lnTo>
                <a:lnTo>
                  <a:pt x="47244" y="45720"/>
                </a:lnTo>
                <a:lnTo>
                  <a:pt x="48768" y="50292"/>
                </a:lnTo>
                <a:lnTo>
                  <a:pt x="48768" y="53340"/>
                </a:lnTo>
                <a:lnTo>
                  <a:pt x="51816" y="54864"/>
                </a:lnTo>
                <a:lnTo>
                  <a:pt x="53340" y="57912"/>
                </a:lnTo>
                <a:lnTo>
                  <a:pt x="56388" y="60960"/>
                </a:lnTo>
                <a:lnTo>
                  <a:pt x="59436" y="62484"/>
                </a:lnTo>
                <a:lnTo>
                  <a:pt x="71628" y="62484"/>
                </a:lnTo>
                <a:lnTo>
                  <a:pt x="73152" y="60960"/>
                </a:lnTo>
                <a:lnTo>
                  <a:pt x="79248" y="57912"/>
                </a:lnTo>
                <a:lnTo>
                  <a:pt x="83820" y="48768"/>
                </a:lnTo>
                <a:lnTo>
                  <a:pt x="83820" y="45720"/>
                </a:lnTo>
                <a:lnTo>
                  <a:pt x="85344" y="41148"/>
                </a:lnTo>
                <a:lnTo>
                  <a:pt x="85344" y="32004"/>
                </a:lnTo>
                <a:close/>
              </a:path>
              <a:path w="132714" h="62864" extrusionOk="0">
                <a:moveTo>
                  <a:pt x="132600" y="32004"/>
                </a:moveTo>
                <a:lnTo>
                  <a:pt x="131432" y="18008"/>
                </a:lnTo>
                <a:lnTo>
                  <a:pt x="127838" y="8001"/>
                </a:lnTo>
                <a:lnTo>
                  <a:pt x="125869" y="6096"/>
                </a:lnTo>
                <a:lnTo>
                  <a:pt x="124980" y="5232"/>
                </a:lnTo>
                <a:lnTo>
                  <a:pt x="124980" y="32004"/>
                </a:lnTo>
                <a:lnTo>
                  <a:pt x="124358" y="43129"/>
                </a:lnTo>
                <a:lnTo>
                  <a:pt x="122313" y="51244"/>
                </a:lnTo>
                <a:lnTo>
                  <a:pt x="118541" y="56222"/>
                </a:lnTo>
                <a:lnTo>
                  <a:pt x="112788" y="57912"/>
                </a:lnTo>
                <a:lnTo>
                  <a:pt x="107022" y="56222"/>
                </a:lnTo>
                <a:lnTo>
                  <a:pt x="103263" y="51244"/>
                </a:lnTo>
                <a:lnTo>
                  <a:pt x="101206" y="43129"/>
                </a:lnTo>
                <a:lnTo>
                  <a:pt x="100596" y="32004"/>
                </a:lnTo>
                <a:lnTo>
                  <a:pt x="101206" y="20891"/>
                </a:lnTo>
                <a:lnTo>
                  <a:pt x="124980" y="32004"/>
                </a:lnTo>
                <a:lnTo>
                  <a:pt x="124980" y="5232"/>
                </a:lnTo>
                <a:lnTo>
                  <a:pt x="121666" y="2006"/>
                </a:lnTo>
                <a:lnTo>
                  <a:pt x="112788" y="0"/>
                </a:lnTo>
                <a:lnTo>
                  <a:pt x="109740" y="0"/>
                </a:lnTo>
                <a:lnTo>
                  <a:pt x="106692" y="1524"/>
                </a:lnTo>
                <a:lnTo>
                  <a:pt x="105168" y="3048"/>
                </a:lnTo>
                <a:lnTo>
                  <a:pt x="102120" y="3048"/>
                </a:lnTo>
                <a:lnTo>
                  <a:pt x="100596" y="6096"/>
                </a:lnTo>
                <a:lnTo>
                  <a:pt x="96024" y="10668"/>
                </a:lnTo>
                <a:lnTo>
                  <a:pt x="94500" y="15240"/>
                </a:lnTo>
                <a:lnTo>
                  <a:pt x="94500" y="18288"/>
                </a:lnTo>
                <a:lnTo>
                  <a:pt x="92976" y="22860"/>
                </a:lnTo>
                <a:lnTo>
                  <a:pt x="92976" y="42672"/>
                </a:lnTo>
                <a:lnTo>
                  <a:pt x="94500" y="45720"/>
                </a:lnTo>
                <a:lnTo>
                  <a:pt x="94500" y="50292"/>
                </a:lnTo>
                <a:lnTo>
                  <a:pt x="96024" y="53340"/>
                </a:lnTo>
                <a:lnTo>
                  <a:pt x="97548" y="54864"/>
                </a:lnTo>
                <a:lnTo>
                  <a:pt x="99072" y="57912"/>
                </a:lnTo>
                <a:lnTo>
                  <a:pt x="102120" y="59436"/>
                </a:lnTo>
                <a:lnTo>
                  <a:pt x="103644" y="60960"/>
                </a:lnTo>
                <a:lnTo>
                  <a:pt x="106692" y="62484"/>
                </a:lnTo>
                <a:lnTo>
                  <a:pt x="118884" y="62484"/>
                </a:lnTo>
                <a:lnTo>
                  <a:pt x="120408" y="60960"/>
                </a:lnTo>
                <a:lnTo>
                  <a:pt x="123456" y="59436"/>
                </a:lnTo>
                <a:lnTo>
                  <a:pt x="124980" y="57912"/>
                </a:lnTo>
                <a:lnTo>
                  <a:pt x="126504" y="54864"/>
                </a:lnTo>
                <a:lnTo>
                  <a:pt x="129552" y="51816"/>
                </a:lnTo>
                <a:lnTo>
                  <a:pt x="129552" y="48768"/>
                </a:lnTo>
                <a:lnTo>
                  <a:pt x="131076" y="45720"/>
                </a:lnTo>
                <a:lnTo>
                  <a:pt x="132600" y="41148"/>
                </a:lnTo>
                <a:lnTo>
                  <a:pt x="132600" y="3200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84" name="Google Shape;484;g10f7e746831_8_223"/>
          <p:cNvSpPr/>
          <p:nvPr/>
        </p:nvSpPr>
        <p:spPr>
          <a:xfrm>
            <a:off x="6775297" y="1953339"/>
            <a:ext cx="14173" cy="1293993"/>
          </a:xfrm>
          <a:custGeom>
            <a:avLst/>
            <a:gdLst/>
            <a:ahLst/>
            <a:cxnLst/>
            <a:rect l="l" t="t" r="r" b="b"/>
            <a:pathLst>
              <a:path w="7620" h="704214" extrusionOk="0">
                <a:moveTo>
                  <a:pt x="7620" y="696468"/>
                </a:moveTo>
                <a:lnTo>
                  <a:pt x="0" y="696468"/>
                </a:lnTo>
                <a:lnTo>
                  <a:pt x="0" y="704088"/>
                </a:lnTo>
                <a:lnTo>
                  <a:pt x="7620" y="704088"/>
                </a:lnTo>
                <a:lnTo>
                  <a:pt x="7620" y="696468"/>
                </a:lnTo>
                <a:close/>
              </a:path>
              <a:path w="7620" h="704214" extrusionOk="0">
                <a:moveTo>
                  <a:pt x="7620" y="652272"/>
                </a:moveTo>
                <a:lnTo>
                  <a:pt x="0" y="652272"/>
                </a:lnTo>
                <a:lnTo>
                  <a:pt x="0" y="659892"/>
                </a:lnTo>
                <a:lnTo>
                  <a:pt x="7620" y="659892"/>
                </a:lnTo>
                <a:lnTo>
                  <a:pt x="7620" y="652272"/>
                </a:lnTo>
                <a:close/>
              </a:path>
              <a:path w="7620" h="704214" extrusionOk="0">
                <a:moveTo>
                  <a:pt x="7620" y="609600"/>
                </a:moveTo>
                <a:lnTo>
                  <a:pt x="0" y="609600"/>
                </a:lnTo>
                <a:lnTo>
                  <a:pt x="0" y="617220"/>
                </a:lnTo>
                <a:lnTo>
                  <a:pt x="7620" y="617220"/>
                </a:lnTo>
                <a:lnTo>
                  <a:pt x="7620" y="609600"/>
                </a:lnTo>
                <a:close/>
              </a:path>
              <a:path w="7620" h="704214" extrusionOk="0">
                <a:moveTo>
                  <a:pt x="7620" y="565404"/>
                </a:moveTo>
                <a:lnTo>
                  <a:pt x="0" y="565404"/>
                </a:lnTo>
                <a:lnTo>
                  <a:pt x="0" y="573024"/>
                </a:lnTo>
                <a:lnTo>
                  <a:pt x="7620" y="573024"/>
                </a:lnTo>
                <a:lnTo>
                  <a:pt x="7620" y="565404"/>
                </a:lnTo>
                <a:close/>
              </a:path>
              <a:path w="7620" h="704214" extrusionOk="0">
                <a:moveTo>
                  <a:pt x="7620" y="522732"/>
                </a:moveTo>
                <a:lnTo>
                  <a:pt x="0" y="522732"/>
                </a:lnTo>
                <a:lnTo>
                  <a:pt x="0" y="528828"/>
                </a:lnTo>
                <a:lnTo>
                  <a:pt x="7620" y="528828"/>
                </a:lnTo>
                <a:lnTo>
                  <a:pt x="7620" y="522732"/>
                </a:lnTo>
                <a:close/>
              </a:path>
              <a:path w="7620" h="704214" extrusionOk="0">
                <a:moveTo>
                  <a:pt x="7620" y="478536"/>
                </a:moveTo>
                <a:lnTo>
                  <a:pt x="0" y="478536"/>
                </a:lnTo>
                <a:lnTo>
                  <a:pt x="0" y="486156"/>
                </a:lnTo>
                <a:lnTo>
                  <a:pt x="7620" y="486156"/>
                </a:lnTo>
                <a:lnTo>
                  <a:pt x="7620" y="478536"/>
                </a:lnTo>
                <a:close/>
              </a:path>
              <a:path w="7620" h="704214" extrusionOk="0">
                <a:moveTo>
                  <a:pt x="7620" y="434340"/>
                </a:moveTo>
                <a:lnTo>
                  <a:pt x="0" y="434340"/>
                </a:lnTo>
                <a:lnTo>
                  <a:pt x="0" y="441960"/>
                </a:lnTo>
                <a:lnTo>
                  <a:pt x="7620" y="441960"/>
                </a:lnTo>
                <a:lnTo>
                  <a:pt x="7620" y="434340"/>
                </a:lnTo>
                <a:close/>
              </a:path>
              <a:path w="7620" h="704214" extrusionOk="0">
                <a:moveTo>
                  <a:pt x="7620" y="391668"/>
                </a:moveTo>
                <a:lnTo>
                  <a:pt x="0" y="391668"/>
                </a:lnTo>
                <a:lnTo>
                  <a:pt x="0" y="399288"/>
                </a:lnTo>
                <a:lnTo>
                  <a:pt x="7620" y="399288"/>
                </a:lnTo>
                <a:lnTo>
                  <a:pt x="7620" y="391668"/>
                </a:lnTo>
                <a:close/>
              </a:path>
              <a:path w="7620" h="704214" extrusionOk="0">
                <a:moveTo>
                  <a:pt x="7620" y="347472"/>
                </a:moveTo>
                <a:lnTo>
                  <a:pt x="0" y="347472"/>
                </a:lnTo>
                <a:lnTo>
                  <a:pt x="0" y="355092"/>
                </a:lnTo>
                <a:lnTo>
                  <a:pt x="7620" y="355092"/>
                </a:lnTo>
                <a:lnTo>
                  <a:pt x="7620" y="347472"/>
                </a:lnTo>
                <a:close/>
              </a:path>
              <a:path w="7620" h="704214" extrusionOk="0">
                <a:moveTo>
                  <a:pt x="7620" y="304800"/>
                </a:moveTo>
                <a:lnTo>
                  <a:pt x="0" y="304800"/>
                </a:lnTo>
                <a:lnTo>
                  <a:pt x="0" y="310896"/>
                </a:lnTo>
                <a:lnTo>
                  <a:pt x="7620" y="310896"/>
                </a:lnTo>
                <a:lnTo>
                  <a:pt x="7620" y="304800"/>
                </a:lnTo>
                <a:close/>
              </a:path>
              <a:path w="7620" h="704214" extrusionOk="0">
                <a:moveTo>
                  <a:pt x="7620" y="260604"/>
                </a:moveTo>
                <a:lnTo>
                  <a:pt x="0" y="260604"/>
                </a:lnTo>
                <a:lnTo>
                  <a:pt x="0" y="268224"/>
                </a:lnTo>
                <a:lnTo>
                  <a:pt x="7620" y="268224"/>
                </a:lnTo>
                <a:lnTo>
                  <a:pt x="7620" y="260604"/>
                </a:lnTo>
                <a:close/>
              </a:path>
              <a:path w="7620" h="704214" extrusionOk="0">
                <a:moveTo>
                  <a:pt x="7620" y="217932"/>
                </a:moveTo>
                <a:lnTo>
                  <a:pt x="0" y="217932"/>
                </a:lnTo>
                <a:lnTo>
                  <a:pt x="0" y="224028"/>
                </a:lnTo>
                <a:lnTo>
                  <a:pt x="7620" y="224028"/>
                </a:lnTo>
                <a:lnTo>
                  <a:pt x="7620" y="217932"/>
                </a:lnTo>
                <a:close/>
              </a:path>
              <a:path w="7620" h="704214" extrusionOk="0">
                <a:moveTo>
                  <a:pt x="7620" y="173736"/>
                </a:moveTo>
                <a:lnTo>
                  <a:pt x="0" y="173736"/>
                </a:lnTo>
                <a:lnTo>
                  <a:pt x="0" y="181356"/>
                </a:lnTo>
                <a:lnTo>
                  <a:pt x="7620" y="181356"/>
                </a:lnTo>
                <a:lnTo>
                  <a:pt x="7620" y="173736"/>
                </a:lnTo>
                <a:close/>
              </a:path>
              <a:path w="7620" h="704214" extrusionOk="0">
                <a:moveTo>
                  <a:pt x="7620" y="129540"/>
                </a:moveTo>
                <a:lnTo>
                  <a:pt x="0" y="129540"/>
                </a:lnTo>
                <a:lnTo>
                  <a:pt x="0" y="137160"/>
                </a:lnTo>
                <a:lnTo>
                  <a:pt x="7620" y="137160"/>
                </a:lnTo>
                <a:lnTo>
                  <a:pt x="7620" y="129540"/>
                </a:lnTo>
                <a:close/>
              </a:path>
              <a:path w="7620" h="704214" extrusionOk="0">
                <a:moveTo>
                  <a:pt x="7620" y="86868"/>
                </a:moveTo>
                <a:lnTo>
                  <a:pt x="0" y="86868"/>
                </a:lnTo>
                <a:lnTo>
                  <a:pt x="0" y="94488"/>
                </a:lnTo>
                <a:lnTo>
                  <a:pt x="7620" y="94488"/>
                </a:lnTo>
                <a:lnTo>
                  <a:pt x="7620" y="86868"/>
                </a:lnTo>
                <a:close/>
              </a:path>
              <a:path w="7620" h="704214" extrusionOk="0">
                <a:moveTo>
                  <a:pt x="7620" y="42672"/>
                </a:moveTo>
                <a:lnTo>
                  <a:pt x="0" y="42672"/>
                </a:lnTo>
                <a:lnTo>
                  <a:pt x="0" y="50292"/>
                </a:lnTo>
                <a:lnTo>
                  <a:pt x="7620" y="50292"/>
                </a:lnTo>
                <a:lnTo>
                  <a:pt x="7620" y="42672"/>
                </a:lnTo>
                <a:close/>
              </a:path>
              <a:path w="7620" h="704214" extrusionOk="0">
                <a:moveTo>
                  <a:pt x="7620" y="0"/>
                </a:moveTo>
                <a:lnTo>
                  <a:pt x="0" y="0"/>
                </a:lnTo>
                <a:lnTo>
                  <a:pt x="0" y="6096"/>
                </a:lnTo>
                <a:lnTo>
                  <a:pt x="7620" y="6096"/>
                </a:lnTo>
                <a:lnTo>
                  <a:pt x="762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85" name="Google Shape;485;g10f7e746831_8_223"/>
          <p:cNvSpPr/>
          <p:nvPr/>
        </p:nvSpPr>
        <p:spPr>
          <a:xfrm>
            <a:off x="8552933" y="1953339"/>
            <a:ext cx="11811" cy="1372171"/>
          </a:xfrm>
          <a:custGeom>
            <a:avLst/>
            <a:gdLst/>
            <a:ahLst/>
            <a:cxnLst/>
            <a:rect l="l" t="t" r="r" b="b"/>
            <a:pathLst>
              <a:path w="6350" h="746760" extrusionOk="0">
                <a:moveTo>
                  <a:pt x="6096" y="740664"/>
                </a:moveTo>
                <a:lnTo>
                  <a:pt x="0" y="740664"/>
                </a:lnTo>
                <a:lnTo>
                  <a:pt x="0" y="746760"/>
                </a:lnTo>
                <a:lnTo>
                  <a:pt x="6096" y="746760"/>
                </a:lnTo>
                <a:lnTo>
                  <a:pt x="6096" y="740664"/>
                </a:lnTo>
                <a:close/>
              </a:path>
              <a:path w="6350" h="746760" extrusionOk="0">
                <a:moveTo>
                  <a:pt x="6096" y="696468"/>
                </a:moveTo>
                <a:lnTo>
                  <a:pt x="0" y="696468"/>
                </a:lnTo>
                <a:lnTo>
                  <a:pt x="0" y="704088"/>
                </a:lnTo>
                <a:lnTo>
                  <a:pt x="6096" y="704088"/>
                </a:lnTo>
                <a:lnTo>
                  <a:pt x="6096" y="696468"/>
                </a:lnTo>
                <a:close/>
              </a:path>
              <a:path w="6350" h="746760" extrusionOk="0">
                <a:moveTo>
                  <a:pt x="6096" y="652272"/>
                </a:moveTo>
                <a:lnTo>
                  <a:pt x="0" y="652272"/>
                </a:lnTo>
                <a:lnTo>
                  <a:pt x="0" y="659892"/>
                </a:lnTo>
                <a:lnTo>
                  <a:pt x="6096" y="659892"/>
                </a:lnTo>
                <a:lnTo>
                  <a:pt x="6096" y="652272"/>
                </a:lnTo>
                <a:close/>
              </a:path>
              <a:path w="6350" h="746760" extrusionOk="0">
                <a:moveTo>
                  <a:pt x="6096" y="609600"/>
                </a:moveTo>
                <a:lnTo>
                  <a:pt x="0" y="609600"/>
                </a:lnTo>
                <a:lnTo>
                  <a:pt x="0" y="617220"/>
                </a:lnTo>
                <a:lnTo>
                  <a:pt x="6096" y="617220"/>
                </a:lnTo>
                <a:lnTo>
                  <a:pt x="6096" y="609600"/>
                </a:lnTo>
                <a:close/>
              </a:path>
              <a:path w="6350" h="746760" extrusionOk="0">
                <a:moveTo>
                  <a:pt x="6096" y="565404"/>
                </a:moveTo>
                <a:lnTo>
                  <a:pt x="0" y="565404"/>
                </a:lnTo>
                <a:lnTo>
                  <a:pt x="0" y="573024"/>
                </a:lnTo>
                <a:lnTo>
                  <a:pt x="6096" y="573024"/>
                </a:lnTo>
                <a:lnTo>
                  <a:pt x="6096" y="565404"/>
                </a:lnTo>
                <a:close/>
              </a:path>
              <a:path w="6350" h="746760" extrusionOk="0">
                <a:moveTo>
                  <a:pt x="6096" y="522732"/>
                </a:moveTo>
                <a:lnTo>
                  <a:pt x="0" y="522732"/>
                </a:lnTo>
                <a:lnTo>
                  <a:pt x="0" y="528828"/>
                </a:lnTo>
                <a:lnTo>
                  <a:pt x="6096" y="528828"/>
                </a:lnTo>
                <a:lnTo>
                  <a:pt x="6096" y="522732"/>
                </a:lnTo>
                <a:close/>
              </a:path>
              <a:path w="6350" h="746760" extrusionOk="0">
                <a:moveTo>
                  <a:pt x="6096" y="478536"/>
                </a:moveTo>
                <a:lnTo>
                  <a:pt x="0" y="478536"/>
                </a:lnTo>
                <a:lnTo>
                  <a:pt x="0" y="486156"/>
                </a:lnTo>
                <a:lnTo>
                  <a:pt x="6096" y="486156"/>
                </a:lnTo>
                <a:lnTo>
                  <a:pt x="6096" y="478536"/>
                </a:lnTo>
                <a:close/>
              </a:path>
              <a:path w="6350" h="746760" extrusionOk="0">
                <a:moveTo>
                  <a:pt x="6096" y="434340"/>
                </a:moveTo>
                <a:lnTo>
                  <a:pt x="0" y="434340"/>
                </a:lnTo>
                <a:lnTo>
                  <a:pt x="0" y="441960"/>
                </a:lnTo>
                <a:lnTo>
                  <a:pt x="6096" y="441960"/>
                </a:lnTo>
                <a:lnTo>
                  <a:pt x="6096" y="434340"/>
                </a:lnTo>
                <a:close/>
              </a:path>
              <a:path w="6350" h="746760" extrusionOk="0">
                <a:moveTo>
                  <a:pt x="6096" y="391668"/>
                </a:moveTo>
                <a:lnTo>
                  <a:pt x="0" y="391668"/>
                </a:lnTo>
                <a:lnTo>
                  <a:pt x="0" y="399288"/>
                </a:lnTo>
                <a:lnTo>
                  <a:pt x="6096" y="399288"/>
                </a:lnTo>
                <a:lnTo>
                  <a:pt x="6096" y="391668"/>
                </a:lnTo>
                <a:close/>
              </a:path>
              <a:path w="6350" h="746760" extrusionOk="0">
                <a:moveTo>
                  <a:pt x="6096" y="347472"/>
                </a:moveTo>
                <a:lnTo>
                  <a:pt x="0" y="347472"/>
                </a:lnTo>
                <a:lnTo>
                  <a:pt x="0" y="355092"/>
                </a:lnTo>
                <a:lnTo>
                  <a:pt x="6096" y="355092"/>
                </a:lnTo>
                <a:lnTo>
                  <a:pt x="6096" y="347472"/>
                </a:lnTo>
                <a:close/>
              </a:path>
              <a:path w="6350" h="746760" extrusionOk="0">
                <a:moveTo>
                  <a:pt x="6096" y="304800"/>
                </a:moveTo>
                <a:lnTo>
                  <a:pt x="0" y="304800"/>
                </a:lnTo>
                <a:lnTo>
                  <a:pt x="0" y="310896"/>
                </a:lnTo>
                <a:lnTo>
                  <a:pt x="6096" y="310896"/>
                </a:lnTo>
                <a:lnTo>
                  <a:pt x="6096" y="304800"/>
                </a:lnTo>
                <a:close/>
              </a:path>
              <a:path w="6350" h="746760" extrusionOk="0">
                <a:moveTo>
                  <a:pt x="6096" y="260604"/>
                </a:moveTo>
                <a:lnTo>
                  <a:pt x="0" y="260604"/>
                </a:lnTo>
                <a:lnTo>
                  <a:pt x="0" y="268224"/>
                </a:lnTo>
                <a:lnTo>
                  <a:pt x="6096" y="268224"/>
                </a:lnTo>
                <a:lnTo>
                  <a:pt x="6096" y="260604"/>
                </a:lnTo>
                <a:close/>
              </a:path>
              <a:path w="6350" h="746760" extrusionOk="0">
                <a:moveTo>
                  <a:pt x="6096" y="217932"/>
                </a:moveTo>
                <a:lnTo>
                  <a:pt x="0" y="217932"/>
                </a:lnTo>
                <a:lnTo>
                  <a:pt x="0" y="224028"/>
                </a:lnTo>
                <a:lnTo>
                  <a:pt x="6096" y="224028"/>
                </a:lnTo>
                <a:lnTo>
                  <a:pt x="6096" y="217932"/>
                </a:lnTo>
                <a:close/>
              </a:path>
              <a:path w="6350" h="746760" extrusionOk="0">
                <a:moveTo>
                  <a:pt x="6096" y="173736"/>
                </a:moveTo>
                <a:lnTo>
                  <a:pt x="0" y="173736"/>
                </a:lnTo>
                <a:lnTo>
                  <a:pt x="0" y="181356"/>
                </a:lnTo>
                <a:lnTo>
                  <a:pt x="6096" y="181356"/>
                </a:lnTo>
                <a:lnTo>
                  <a:pt x="6096" y="173736"/>
                </a:lnTo>
                <a:close/>
              </a:path>
              <a:path w="6350" h="746760" extrusionOk="0">
                <a:moveTo>
                  <a:pt x="6096" y="129540"/>
                </a:moveTo>
                <a:lnTo>
                  <a:pt x="0" y="129540"/>
                </a:lnTo>
                <a:lnTo>
                  <a:pt x="0" y="137160"/>
                </a:lnTo>
                <a:lnTo>
                  <a:pt x="6096" y="137160"/>
                </a:lnTo>
                <a:lnTo>
                  <a:pt x="6096" y="129540"/>
                </a:lnTo>
                <a:close/>
              </a:path>
              <a:path w="6350" h="746760" extrusionOk="0">
                <a:moveTo>
                  <a:pt x="6096" y="86868"/>
                </a:moveTo>
                <a:lnTo>
                  <a:pt x="0" y="86868"/>
                </a:lnTo>
                <a:lnTo>
                  <a:pt x="0" y="94488"/>
                </a:lnTo>
                <a:lnTo>
                  <a:pt x="6096" y="94488"/>
                </a:lnTo>
                <a:lnTo>
                  <a:pt x="6096" y="86868"/>
                </a:lnTo>
                <a:close/>
              </a:path>
              <a:path w="6350" h="746760" extrusionOk="0">
                <a:moveTo>
                  <a:pt x="6096" y="42672"/>
                </a:moveTo>
                <a:lnTo>
                  <a:pt x="0" y="42672"/>
                </a:lnTo>
                <a:lnTo>
                  <a:pt x="0" y="50292"/>
                </a:lnTo>
                <a:lnTo>
                  <a:pt x="6096" y="50292"/>
                </a:lnTo>
                <a:lnTo>
                  <a:pt x="6096" y="42672"/>
                </a:lnTo>
                <a:close/>
              </a:path>
              <a:path w="6350" h="746760" extrusionOk="0">
                <a:moveTo>
                  <a:pt x="6096" y="0"/>
                </a:moveTo>
                <a:lnTo>
                  <a:pt x="0" y="0"/>
                </a:lnTo>
                <a:lnTo>
                  <a:pt x="0" y="6096"/>
                </a:lnTo>
                <a:lnTo>
                  <a:pt x="6096" y="6096"/>
                </a:lnTo>
                <a:lnTo>
                  <a:pt x="6096"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86" name="Google Shape;486;g10f7e746831_8_223"/>
          <p:cNvSpPr/>
          <p:nvPr/>
        </p:nvSpPr>
        <p:spPr>
          <a:xfrm>
            <a:off x="8428164" y="3412109"/>
            <a:ext cx="255118" cy="115513"/>
          </a:xfrm>
          <a:custGeom>
            <a:avLst/>
            <a:gdLst/>
            <a:ahLst/>
            <a:cxnLst/>
            <a:rect l="l" t="t" r="r" b="b"/>
            <a:pathLst>
              <a:path w="137160" h="62864" extrusionOk="0">
                <a:moveTo>
                  <a:pt x="44196" y="41148"/>
                </a:moveTo>
                <a:lnTo>
                  <a:pt x="36576" y="41148"/>
                </a:lnTo>
                <a:lnTo>
                  <a:pt x="36576" y="12192"/>
                </a:lnTo>
                <a:lnTo>
                  <a:pt x="36576" y="1524"/>
                </a:lnTo>
                <a:lnTo>
                  <a:pt x="28956" y="1524"/>
                </a:lnTo>
                <a:lnTo>
                  <a:pt x="28956" y="12192"/>
                </a:lnTo>
                <a:lnTo>
                  <a:pt x="28956" y="41148"/>
                </a:lnTo>
                <a:lnTo>
                  <a:pt x="7620" y="41148"/>
                </a:lnTo>
                <a:lnTo>
                  <a:pt x="12192" y="36576"/>
                </a:lnTo>
                <a:lnTo>
                  <a:pt x="13716" y="33528"/>
                </a:lnTo>
                <a:lnTo>
                  <a:pt x="15240" y="32004"/>
                </a:lnTo>
                <a:lnTo>
                  <a:pt x="16764" y="28956"/>
                </a:lnTo>
                <a:lnTo>
                  <a:pt x="19812" y="27432"/>
                </a:lnTo>
                <a:lnTo>
                  <a:pt x="24384" y="18288"/>
                </a:lnTo>
                <a:lnTo>
                  <a:pt x="27432" y="15240"/>
                </a:lnTo>
                <a:lnTo>
                  <a:pt x="28956" y="12192"/>
                </a:lnTo>
                <a:lnTo>
                  <a:pt x="28956" y="1524"/>
                </a:lnTo>
                <a:lnTo>
                  <a:pt x="25908" y="7620"/>
                </a:lnTo>
                <a:lnTo>
                  <a:pt x="22860" y="10668"/>
                </a:lnTo>
                <a:lnTo>
                  <a:pt x="21336" y="15240"/>
                </a:lnTo>
                <a:lnTo>
                  <a:pt x="18288" y="18288"/>
                </a:lnTo>
                <a:lnTo>
                  <a:pt x="16764" y="21336"/>
                </a:lnTo>
                <a:lnTo>
                  <a:pt x="13716" y="25908"/>
                </a:lnTo>
                <a:lnTo>
                  <a:pt x="10668" y="28956"/>
                </a:lnTo>
                <a:lnTo>
                  <a:pt x="9144" y="32004"/>
                </a:lnTo>
                <a:lnTo>
                  <a:pt x="0" y="41148"/>
                </a:lnTo>
                <a:lnTo>
                  <a:pt x="0" y="47244"/>
                </a:lnTo>
                <a:lnTo>
                  <a:pt x="28956" y="47244"/>
                </a:lnTo>
                <a:lnTo>
                  <a:pt x="28956" y="62484"/>
                </a:lnTo>
                <a:lnTo>
                  <a:pt x="36576" y="62484"/>
                </a:lnTo>
                <a:lnTo>
                  <a:pt x="36576" y="47244"/>
                </a:lnTo>
                <a:lnTo>
                  <a:pt x="44196" y="47244"/>
                </a:lnTo>
                <a:lnTo>
                  <a:pt x="44196" y="41148"/>
                </a:lnTo>
                <a:close/>
              </a:path>
              <a:path w="137160" h="62864" extrusionOk="0">
                <a:moveTo>
                  <a:pt x="89916" y="32004"/>
                </a:moveTo>
                <a:lnTo>
                  <a:pt x="88760" y="18008"/>
                </a:lnTo>
                <a:lnTo>
                  <a:pt x="85153" y="8001"/>
                </a:lnTo>
                <a:lnTo>
                  <a:pt x="83197" y="6096"/>
                </a:lnTo>
                <a:lnTo>
                  <a:pt x="82296" y="5219"/>
                </a:lnTo>
                <a:lnTo>
                  <a:pt x="82296" y="32004"/>
                </a:lnTo>
                <a:lnTo>
                  <a:pt x="81686" y="43129"/>
                </a:lnTo>
                <a:lnTo>
                  <a:pt x="79629" y="51244"/>
                </a:lnTo>
                <a:lnTo>
                  <a:pt x="75869" y="56222"/>
                </a:lnTo>
                <a:lnTo>
                  <a:pt x="70104" y="57912"/>
                </a:lnTo>
                <a:lnTo>
                  <a:pt x="64350" y="56222"/>
                </a:lnTo>
                <a:lnTo>
                  <a:pt x="60579" y="51244"/>
                </a:lnTo>
                <a:lnTo>
                  <a:pt x="58534" y="43129"/>
                </a:lnTo>
                <a:lnTo>
                  <a:pt x="57912" y="32004"/>
                </a:lnTo>
                <a:lnTo>
                  <a:pt x="58534" y="20891"/>
                </a:lnTo>
                <a:lnTo>
                  <a:pt x="60579" y="12763"/>
                </a:lnTo>
                <a:lnTo>
                  <a:pt x="64350" y="7797"/>
                </a:lnTo>
                <a:lnTo>
                  <a:pt x="70104" y="6096"/>
                </a:lnTo>
                <a:lnTo>
                  <a:pt x="75869" y="7797"/>
                </a:lnTo>
                <a:lnTo>
                  <a:pt x="79629" y="12763"/>
                </a:lnTo>
                <a:lnTo>
                  <a:pt x="81686" y="20891"/>
                </a:lnTo>
                <a:lnTo>
                  <a:pt x="82296" y="32004"/>
                </a:lnTo>
                <a:lnTo>
                  <a:pt x="82296" y="5219"/>
                </a:lnTo>
                <a:lnTo>
                  <a:pt x="78994" y="2006"/>
                </a:lnTo>
                <a:lnTo>
                  <a:pt x="70104" y="0"/>
                </a:lnTo>
                <a:lnTo>
                  <a:pt x="67056" y="0"/>
                </a:lnTo>
                <a:lnTo>
                  <a:pt x="64008" y="1524"/>
                </a:lnTo>
                <a:lnTo>
                  <a:pt x="62484" y="3048"/>
                </a:lnTo>
                <a:lnTo>
                  <a:pt x="59436" y="3048"/>
                </a:lnTo>
                <a:lnTo>
                  <a:pt x="57912" y="6096"/>
                </a:lnTo>
                <a:lnTo>
                  <a:pt x="53340" y="10668"/>
                </a:lnTo>
                <a:lnTo>
                  <a:pt x="51816" y="15240"/>
                </a:lnTo>
                <a:lnTo>
                  <a:pt x="51816" y="18288"/>
                </a:lnTo>
                <a:lnTo>
                  <a:pt x="50292" y="22860"/>
                </a:lnTo>
                <a:lnTo>
                  <a:pt x="50292" y="42672"/>
                </a:lnTo>
                <a:lnTo>
                  <a:pt x="51816" y="45720"/>
                </a:lnTo>
                <a:lnTo>
                  <a:pt x="51816" y="50292"/>
                </a:lnTo>
                <a:lnTo>
                  <a:pt x="53340" y="53340"/>
                </a:lnTo>
                <a:lnTo>
                  <a:pt x="54864" y="54864"/>
                </a:lnTo>
                <a:lnTo>
                  <a:pt x="56388" y="57912"/>
                </a:lnTo>
                <a:lnTo>
                  <a:pt x="59436" y="59436"/>
                </a:lnTo>
                <a:lnTo>
                  <a:pt x="60960" y="60960"/>
                </a:lnTo>
                <a:lnTo>
                  <a:pt x="64008" y="62484"/>
                </a:lnTo>
                <a:lnTo>
                  <a:pt x="76200" y="62484"/>
                </a:lnTo>
                <a:lnTo>
                  <a:pt x="77724" y="60960"/>
                </a:lnTo>
                <a:lnTo>
                  <a:pt x="80772" y="59436"/>
                </a:lnTo>
                <a:lnTo>
                  <a:pt x="82296" y="57912"/>
                </a:lnTo>
                <a:lnTo>
                  <a:pt x="83820" y="54864"/>
                </a:lnTo>
                <a:lnTo>
                  <a:pt x="86868" y="51816"/>
                </a:lnTo>
                <a:lnTo>
                  <a:pt x="86868" y="48768"/>
                </a:lnTo>
                <a:lnTo>
                  <a:pt x="88392" y="45720"/>
                </a:lnTo>
                <a:lnTo>
                  <a:pt x="89916" y="41148"/>
                </a:lnTo>
                <a:lnTo>
                  <a:pt x="89916" y="32004"/>
                </a:lnTo>
                <a:close/>
              </a:path>
              <a:path w="137160" h="62864" extrusionOk="0">
                <a:moveTo>
                  <a:pt x="137160" y="32004"/>
                </a:moveTo>
                <a:lnTo>
                  <a:pt x="135788" y="18008"/>
                </a:lnTo>
                <a:lnTo>
                  <a:pt x="131826" y="8001"/>
                </a:lnTo>
                <a:lnTo>
                  <a:pt x="129857" y="6096"/>
                </a:lnTo>
                <a:lnTo>
                  <a:pt x="129540" y="5803"/>
                </a:lnTo>
                <a:lnTo>
                  <a:pt x="129540" y="32004"/>
                </a:lnTo>
                <a:lnTo>
                  <a:pt x="128714" y="43129"/>
                </a:lnTo>
                <a:lnTo>
                  <a:pt x="126301" y="51244"/>
                </a:lnTo>
                <a:lnTo>
                  <a:pt x="122478" y="56222"/>
                </a:lnTo>
                <a:lnTo>
                  <a:pt x="117348" y="57912"/>
                </a:lnTo>
                <a:lnTo>
                  <a:pt x="111353" y="56222"/>
                </a:lnTo>
                <a:lnTo>
                  <a:pt x="107061" y="51244"/>
                </a:lnTo>
                <a:lnTo>
                  <a:pt x="104495" y="43129"/>
                </a:lnTo>
                <a:lnTo>
                  <a:pt x="103632" y="32004"/>
                </a:lnTo>
                <a:lnTo>
                  <a:pt x="104495" y="20891"/>
                </a:lnTo>
                <a:lnTo>
                  <a:pt x="107061" y="12763"/>
                </a:lnTo>
                <a:lnTo>
                  <a:pt x="111353" y="7797"/>
                </a:lnTo>
                <a:lnTo>
                  <a:pt x="117348" y="6096"/>
                </a:lnTo>
                <a:lnTo>
                  <a:pt x="122478" y="7797"/>
                </a:lnTo>
                <a:lnTo>
                  <a:pt x="126301" y="12763"/>
                </a:lnTo>
                <a:lnTo>
                  <a:pt x="128714" y="20891"/>
                </a:lnTo>
                <a:lnTo>
                  <a:pt x="129540" y="32004"/>
                </a:lnTo>
                <a:lnTo>
                  <a:pt x="129540" y="5803"/>
                </a:lnTo>
                <a:lnTo>
                  <a:pt x="125590" y="2006"/>
                </a:lnTo>
                <a:lnTo>
                  <a:pt x="117348" y="0"/>
                </a:lnTo>
                <a:lnTo>
                  <a:pt x="114300" y="0"/>
                </a:lnTo>
                <a:lnTo>
                  <a:pt x="108204" y="3048"/>
                </a:lnTo>
                <a:lnTo>
                  <a:pt x="106680" y="3048"/>
                </a:lnTo>
                <a:lnTo>
                  <a:pt x="103632" y="6096"/>
                </a:lnTo>
                <a:lnTo>
                  <a:pt x="102108" y="9144"/>
                </a:lnTo>
                <a:lnTo>
                  <a:pt x="100584" y="10668"/>
                </a:lnTo>
                <a:lnTo>
                  <a:pt x="99060" y="15240"/>
                </a:lnTo>
                <a:lnTo>
                  <a:pt x="99060" y="18288"/>
                </a:lnTo>
                <a:lnTo>
                  <a:pt x="97536" y="22860"/>
                </a:lnTo>
                <a:lnTo>
                  <a:pt x="97536" y="45720"/>
                </a:lnTo>
                <a:lnTo>
                  <a:pt x="99060" y="50292"/>
                </a:lnTo>
                <a:lnTo>
                  <a:pt x="100584" y="53340"/>
                </a:lnTo>
                <a:lnTo>
                  <a:pt x="102108" y="54864"/>
                </a:lnTo>
                <a:lnTo>
                  <a:pt x="103632" y="57912"/>
                </a:lnTo>
                <a:lnTo>
                  <a:pt x="105156" y="59436"/>
                </a:lnTo>
                <a:lnTo>
                  <a:pt x="108204" y="60960"/>
                </a:lnTo>
                <a:lnTo>
                  <a:pt x="109728" y="62484"/>
                </a:lnTo>
                <a:lnTo>
                  <a:pt x="121920" y="62484"/>
                </a:lnTo>
                <a:lnTo>
                  <a:pt x="128016" y="59436"/>
                </a:lnTo>
                <a:lnTo>
                  <a:pt x="129540" y="57912"/>
                </a:lnTo>
                <a:lnTo>
                  <a:pt x="135636" y="45720"/>
                </a:lnTo>
                <a:lnTo>
                  <a:pt x="135636" y="41148"/>
                </a:lnTo>
                <a:lnTo>
                  <a:pt x="137160" y="36576"/>
                </a:lnTo>
                <a:lnTo>
                  <a:pt x="137160" y="3200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87" name="Google Shape;487;g10f7e746831_8_223"/>
          <p:cNvSpPr/>
          <p:nvPr/>
        </p:nvSpPr>
        <p:spPr>
          <a:xfrm>
            <a:off x="10327685" y="1953339"/>
            <a:ext cx="14173" cy="1372171"/>
          </a:xfrm>
          <a:custGeom>
            <a:avLst/>
            <a:gdLst/>
            <a:ahLst/>
            <a:cxnLst/>
            <a:rect l="l" t="t" r="r" b="b"/>
            <a:pathLst>
              <a:path w="7620" h="746760" extrusionOk="0">
                <a:moveTo>
                  <a:pt x="7620" y="740664"/>
                </a:moveTo>
                <a:lnTo>
                  <a:pt x="0" y="740664"/>
                </a:lnTo>
                <a:lnTo>
                  <a:pt x="0" y="746760"/>
                </a:lnTo>
                <a:lnTo>
                  <a:pt x="7620" y="746760"/>
                </a:lnTo>
                <a:lnTo>
                  <a:pt x="7620" y="740664"/>
                </a:lnTo>
                <a:close/>
              </a:path>
              <a:path w="7620" h="746760" extrusionOk="0">
                <a:moveTo>
                  <a:pt x="7620" y="696468"/>
                </a:moveTo>
                <a:lnTo>
                  <a:pt x="0" y="696468"/>
                </a:lnTo>
                <a:lnTo>
                  <a:pt x="0" y="704088"/>
                </a:lnTo>
                <a:lnTo>
                  <a:pt x="7620" y="704088"/>
                </a:lnTo>
                <a:lnTo>
                  <a:pt x="7620" y="696468"/>
                </a:lnTo>
                <a:close/>
              </a:path>
              <a:path w="7620" h="746760" extrusionOk="0">
                <a:moveTo>
                  <a:pt x="7620" y="652272"/>
                </a:moveTo>
                <a:lnTo>
                  <a:pt x="0" y="652272"/>
                </a:lnTo>
                <a:lnTo>
                  <a:pt x="0" y="659892"/>
                </a:lnTo>
                <a:lnTo>
                  <a:pt x="7620" y="659892"/>
                </a:lnTo>
                <a:lnTo>
                  <a:pt x="7620" y="652272"/>
                </a:lnTo>
                <a:close/>
              </a:path>
              <a:path w="7620" h="746760" extrusionOk="0">
                <a:moveTo>
                  <a:pt x="7620" y="609600"/>
                </a:moveTo>
                <a:lnTo>
                  <a:pt x="0" y="609600"/>
                </a:lnTo>
                <a:lnTo>
                  <a:pt x="0" y="617220"/>
                </a:lnTo>
                <a:lnTo>
                  <a:pt x="7620" y="617220"/>
                </a:lnTo>
                <a:lnTo>
                  <a:pt x="7620" y="609600"/>
                </a:lnTo>
                <a:close/>
              </a:path>
              <a:path w="7620" h="746760" extrusionOk="0">
                <a:moveTo>
                  <a:pt x="7620" y="565404"/>
                </a:moveTo>
                <a:lnTo>
                  <a:pt x="0" y="565404"/>
                </a:lnTo>
                <a:lnTo>
                  <a:pt x="0" y="573024"/>
                </a:lnTo>
                <a:lnTo>
                  <a:pt x="7620" y="573024"/>
                </a:lnTo>
                <a:lnTo>
                  <a:pt x="7620" y="565404"/>
                </a:lnTo>
                <a:close/>
              </a:path>
              <a:path w="7620" h="746760" extrusionOk="0">
                <a:moveTo>
                  <a:pt x="7620" y="522732"/>
                </a:moveTo>
                <a:lnTo>
                  <a:pt x="0" y="522732"/>
                </a:lnTo>
                <a:lnTo>
                  <a:pt x="0" y="528828"/>
                </a:lnTo>
                <a:lnTo>
                  <a:pt x="7620" y="528828"/>
                </a:lnTo>
                <a:lnTo>
                  <a:pt x="7620" y="522732"/>
                </a:lnTo>
                <a:close/>
              </a:path>
              <a:path w="7620" h="746760" extrusionOk="0">
                <a:moveTo>
                  <a:pt x="7620" y="478536"/>
                </a:moveTo>
                <a:lnTo>
                  <a:pt x="0" y="478536"/>
                </a:lnTo>
                <a:lnTo>
                  <a:pt x="0" y="486156"/>
                </a:lnTo>
                <a:lnTo>
                  <a:pt x="7620" y="486156"/>
                </a:lnTo>
                <a:lnTo>
                  <a:pt x="7620" y="478536"/>
                </a:lnTo>
                <a:close/>
              </a:path>
              <a:path w="7620" h="746760" extrusionOk="0">
                <a:moveTo>
                  <a:pt x="7620" y="434340"/>
                </a:moveTo>
                <a:lnTo>
                  <a:pt x="0" y="434340"/>
                </a:lnTo>
                <a:lnTo>
                  <a:pt x="0" y="441960"/>
                </a:lnTo>
                <a:lnTo>
                  <a:pt x="7620" y="441960"/>
                </a:lnTo>
                <a:lnTo>
                  <a:pt x="7620" y="434340"/>
                </a:lnTo>
                <a:close/>
              </a:path>
              <a:path w="7620" h="746760" extrusionOk="0">
                <a:moveTo>
                  <a:pt x="7620" y="391668"/>
                </a:moveTo>
                <a:lnTo>
                  <a:pt x="0" y="391668"/>
                </a:lnTo>
                <a:lnTo>
                  <a:pt x="0" y="399288"/>
                </a:lnTo>
                <a:lnTo>
                  <a:pt x="7620" y="399288"/>
                </a:lnTo>
                <a:lnTo>
                  <a:pt x="7620" y="391668"/>
                </a:lnTo>
                <a:close/>
              </a:path>
              <a:path w="7620" h="746760" extrusionOk="0">
                <a:moveTo>
                  <a:pt x="7620" y="347472"/>
                </a:moveTo>
                <a:lnTo>
                  <a:pt x="0" y="347472"/>
                </a:lnTo>
                <a:lnTo>
                  <a:pt x="0" y="355092"/>
                </a:lnTo>
                <a:lnTo>
                  <a:pt x="7620" y="355092"/>
                </a:lnTo>
                <a:lnTo>
                  <a:pt x="7620" y="347472"/>
                </a:lnTo>
                <a:close/>
              </a:path>
              <a:path w="7620" h="746760" extrusionOk="0">
                <a:moveTo>
                  <a:pt x="7620" y="304800"/>
                </a:moveTo>
                <a:lnTo>
                  <a:pt x="0" y="304800"/>
                </a:lnTo>
                <a:lnTo>
                  <a:pt x="0" y="310896"/>
                </a:lnTo>
                <a:lnTo>
                  <a:pt x="7620" y="310896"/>
                </a:lnTo>
                <a:lnTo>
                  <a:pt x="7620" y="304800"/>
                </a:lnTo>
                <a:close/>
              </a:path>
              <a:path w="7620" h="746760" extrusionOk="0">
                <a:moveTo>
                  <a:pt x="7620" y="260604"/>
                </a:moveTo>
                <a:lnTo>
                  <a:pt x="0" y="260604"/>
                </a:lnTo>
                <a:lnTo>
                  <a:pt x="0" y="268224"/>
                </a:lnTo>
                <a:lnTo>
                  <a:pt x="7620" y="268224"/>
                </a:lnTo>
                <a:lnTo>
                  <a:pt x="7620" y="260604"/>
                </a:lnTo>
                <a:close/>
              </a:path>
              <a:path w="7620" h="746760" extrusionOk="0">
                <a:moveTo>
                  <a:pt x="7620" y="217932"/>
                </a:moveTo>
                <a:lnTo>
                  <a:pt x="0" y="217932"/>
                </a:lnTo>
                <a:lnTo>
                  <a:pt x="0" y="224028"/>
                </a:lnTo>
                <a:lnTo>
                  <a:pt x="7620" y="224028"/>
                </a:lnTo>
                <a:lnTo>
                  <a:pt x="7620" y="217932"/>
                </a:lnTo>
                <a:close/>
              </a:path>
              <a:path w="7620" h="746760" extrusionOk="0">
                <a:moveTo>
                  <a:pt x="7620" y="173736"/>
                </a:moveTo>
                <a:lnTo>
                  <a:pt x="0" y="173736"/>
                </a:lnTo>
                <a:lnTo>
                  <a:pt x="0" y="181356"/>
                </a:lnTo>
                <a:lnTo>
                  <a:pt x="7620" y="181356"/>
                </a:lnTo>
                <a:lnTo>
                  <a:pt x="7620" y="173736"/>
                </a:lnTo>
                <a:close/>
              </a:path>
              <a:path w="7620" h="746760" extrusionOk="0">
                <a:moveTo>
                  <a:pt x="7620" y="129540"/>
                </a:moveTo>
                <a:lnTo>
                  <a:pt x="0" y="129540"/>
                </a:lnTo>
                <a:lnTo>
                  <a:pt x="0" y="137160"/>
                </a:lnTo>
                <a:lnTo>
                  <a:pt x="7620" y="137160"/>
                </a:lnTo>
                <a:lnTo>
                  <a:pt x="7620" y="129540"/>
                </a:lnTo>
                <a:close/>
              </a:path>
              <a:path w="7620" h="746760" extrusionOk="0">
                <a:moveTo>
                  <a:pt x="7620" y="86868"/>
                </a:moveTo>
                <a:lnTo>
                  <a:pt x="0" y="86868"/>
                </a:lnTo>
                <a:lnTo>
                  <a:pt x="0" y="94488"/>
                </a:lnTo>
                <a:lnTo>
                  <a:pt x="7620" y="94488"/>
                </a:lnTo>
                <a:lnTo>
                  <a:pt x="7620" y="86868"/>
                </a:lnTo>
                <a:close/>
              </a:path>
              <a:path w="7620" h="746760" extrusionOk="0">
                <a:moveTo>
                  <a:pt x="7620" y="42672"/>
                </a:moveTo>
                <a:lnTo>
                  <a:pt x="0" y="42672"/>
                </a:lnTo>
                <a:lnTo>
                  <a:pt x="0" y="50292"/>
                </a:lnTo>
                <a:lnTo>
                  <a:pt x="7620" y="50292"/>
                </a:lnTo>
                <a:lnTo>
                  <a:pt x="7620" y="42672"/>
                </a:lnTo>
                <a:close/>
              </a:path>
              <a:path w="7620" h="746760" extrusionOk="0">
                <a:moveTo>
                  <a:pt x="7620" y="0"/>
                </a:moveTo>
                <a:lnTo>
                  <a:pt x="0" y="0"/>
                </a:lnTo>
                <a:lnTo>
                  <a:pt x="0" y="6096"/>
                </a:lnTo>
                <a:lnTo>
                  <a:pt x="7620" y="6096"/>
                </a:lnTo>
                <a:lnTo>
                  <a:pt x="7620" y="0"/>
                </a:lnTo>
                <a:close/>
              </a:path>
            </a:pathLst>
          </a:custGeom>
          <a:solidFill>
            <a:srgbClr val="C8C6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88" name="Google Shape;488;g10f7e746831_8_223"/>
          <p:cNvPicPr preferRelativeResize="0"/>
          <p:nvPr/>
        </p:nvPicPr>
        <p:blipFill rotWithShape="1">
          <a:blip r:embed="rId53">
            <a:alphaModFix/>
          </a:blip>
          <a:srcRect/>
          <a:stretch/>
        </p:blipFill>
        <p:spPr>
          <a:xfrm>
            <a:off x="5652619" y="3314113"/>
            <a:ext cx="1082338" cy="456391"/>
          </a:xfrm>
          <a:prstGeom prst="rect">
            <a:avLst/>
          </a:prstGeom>
          <a:noFill/>
          <a:ln>
            <a:noFill/>
          </a:ln>
        </p:spPr>
      </p:pic>
      <p:sp>
        <p:nvSpPr>
          <p:cNvPr id="489" name="Google Shape;489;g10f7e746831_8_223"/>
          <p:cNvSpPr/>
          <p:nvPr/>
        </p:nvSpPr>
        <p:spPr>
          <a:xfrm>
            <a:off x="10217116" y="3412109"/>
            <a:ext cx="242126" cy="115513"/>
          </a:xfrm>
          <a:custGeom>
            <a:avLst/>
            <a:gdLst/>
            <a:ahLst/>
            <a:cxnLst/>
            <a:rect l="l" t="t" r="r" b="b"/>
            <a:pathLst>
              <a:path w="130175" h="62864" extrusionOk="0">
                <a:moveTo>
                  <a:pt x="33528" y="38100"/>
                </a:moveTo>
                <a:lnTo>
                  <a:pt x="32004" y="36576"/>
                </a:lnTo>
                <a:lnTo>
                  <a:pt x="32004" y="33528"/>
                </a:lnTo>
                <a:lnTo>
                  <a:pt x="28956" y="30480"/>
                </a:lnTo>
                <a:lnTo>
                  <a:pt x="25908" y="28956"/>
                </a:lnTo>
                <a:lnTo>
                  <a:pt x="24384" y="27432"/>
                </a:lnTo>
                <a:lnTo>
                  <a:pt x="21336" y="25908"/>
                </a:lnTo>
                <a:lnTo>
                  <a:pt x="7620" y="25908"/>
                </a:lnTo>
                <a:lnTo>
                  <a:pt x="9144" y="7620"/>
                </a:lnTo>
                <a:lnTo>
                  <a:pt x="30480" y="7620"/>
                </a:lnTo>
                <a:lnTo>
                  <a:pt x="30480" y="1524"/>
                </a:lnTo>
                <a:lnTo>
                  <a:pt x="3048" y="1524"/>
                </a:lnTo>
                <a:lnTo>
                  <a:pt x="1524" y="32004"/>
                </a:lnTo>
                <a:lnTo>
                  <a:pt x="19812" y="32004"/>
                </a:lnTo>
                <a:lnTo>
                  <a:pt x="22860" y="35052"/>
                </a:lnTo>
                <a:lnTo>
                  <a:pt x="25908" y="36576"/>
                </a:lnTo>
                <a:lnTo>
                  <a:pt x="27432" y="39624"/>
                </a:lnTo>
                <a:lnTo>
                  <a:pt x="27432" y="45720"/>
                </a:lnTo>
                <a:lnTo>
                  <a:pt x="25908" y="47244"/>
                </a:lnTo>
                <a:lnTo>
                  <a:pt x="25908" y="48768"/>
                </a:lnTo>
                <a:lnTo>
                  <a:pt x="24384" y="50292"/>
                </a:lnTo>
                <a:lnTo>
                  <a:pt x="24384" y="51816"/>
                </a:lnTo>
                <a:lnTo>
                  <a:pt x="19812" y="56388"/>
                </a:lnTo>
                <a:lnTo>
                  <a:pt x="16764" y="56388"/>
                </a:lnTo>
                <a:lnTo>
                  <a:pt x="15240" y="57912"/>
                </a:lnTo>
                <a:lnTo>
                  <a:pt x="7620" y="57912"/>
                </a:lnTo>
                <a:lnTo>
                  <a:pt x="3048" y="56388"/>
                </a:lnTo>
                <a:lnTo>
                  <a:pt x="0" y="53340"/>
                </a:lnTo>
                <a:lnTo>
                  <a:pt x="0" y="60960"/>
                </a:lnTo>
                <a:lnTo>
                  <a:pt x="3048" y="62484"/>
                </a:lnTo>
                <a:lnTo>
                  <a:pt x="21336" y="62484"/>
                </a:lnTo>
                <a:lnTo>
                  <a:pt x="24384" y="60960"/>
                </a:lnTo>
                <a:lnTo>
                  <a:pt x="27432" y="57912"/>
                </a:lnTo>
                <a:lnTo>
                  <a:pt x="30480" y="56388"/>
                </a:lnTo>
                <a:lnTo>
                  <a:pt x="32004" y="53340"/>
                </a:lnTo>
                <a:lnTo>
                  <a:pt x="32004" y="51816"/>
                </a:lnTo>
                <a:lnTo>
                  <a:pt x="33528" y="48768"/>
                </a:lnTo>
                <a:lnTo>
                  <a:pt x="33528" y="38100"/>
                </a:lnTo>
                <a:close/>
              </a:path>
              <a:path w="130175" h="62864" extrusionOk="0">
                <a:moveTo>
                  <a:pt x="82296" y="32004"/>
                </a:moveTo>
                <a:lnTo>
                  <a:pt x="81153" y="18008"/>
                </a:lnTo>
                <a:lnTo>
                  <a:pt x="77724" y="8001"/>
                </a:lnTo>
                <a:lnTo>
                  <a:pt x="76200" y="6400"/>
                </a:lnTo>
                <a:lnTo>
                  <a:pt x="76200" y="32004"/>
                </a:lnTo>
                <a:lnTo>
                  <a:pt x="75349" y="43129"/>
                </a:lnTo>
                <a:lnTo>
                  <a:pt x="72771" y="51244"/>
                </a:lnTo>
                <a:lnTo>
                  <a:pt x="68491" y="56222"/>
                </a:lnTo>
                <a:lnTo>
                  <a:pt x="62484" y="57912"/>
                </a:lnTo>
                <a:lnTo>
                  <a:pt x="57365" y="56222"/>
                </a:lnTo>
                <a:lnTo>
                  <a:pt x="53530" y="51244"/>
                </a:lnTo>
                <a:lnTo>
                  <a:pt x="51130" y="43129"/>
                </a:lnTo>
                <a:lnTo>
                  <a:pt x="50292" y="32004"/>
                </a:lnTo>
                <a:lnTo>
                  <a:pt x="51155" y="20891"/>
                </a:lnTo>
                <a:lnTo>
                  <a:pt x="53721" y="12763"/>
                </a:lnTo>
                <a:lnTo>
                  <a:pt x="58013" y="7797"/>
                </a:lnTo>
                <a:lnTo>
                  <a:pt x="64008" y="6096"/>
                </a:lnTo>
                <a:lnTo>
                  <a:pt x="69138" y="7797"/>
                </a:lnTo>
                <a:lnTo>
                  <a:pt x="72961" y="12763"/>
                </a:lnTo>
                <a:lnTo>
                  <a:pt x="75374" y="20891"/>
                </a:lnTo>
                <a:lnTo>
                  <a:pt x="76200" y="32004"/>
                </a:lnTo>
                <a:lnTo>
                  <a:pt x="76200" y="6400"/>
                </a:lnTo>
                <a:lnTo>
                  <a:pt x="75920" y="6096"/>
                </a:lnTo>
                <a:lnTo>
                  <a:pt x="72009" y="2006"/>
                </a:lnTo>
                <a:lnTo>
                  <a:pt x="64008" y="0"/>
                </a:lnTo>
                <a:lnTo>
                  <a:pt x="60960" y="0"/>
                </a:lnTo>
                <a:lnTo>
                  <a:pt x="54864" y="3048"/>
                </a:lnTo>
                <a:lnTo>
                  <a:pt x="51816" y="3048"/>
                </a:lnTo>
                <a:lnTo>
                  <a:pt x="48768" y="9144"/>
                </a:lnTo>
                <a:lnTo>
                  <a:pt x="47244" y="10668"/>
                </a:lnTo>
                <a:lnTo>
                  <a:pt x="45720" y="15240"/>
                </a:lnTo>
                <a:lnTo>
                  <a:pt x="44196" y="18288"/>
                </a:lnTo>
                <a:lnTo>
                  <a:pt x="44196" y="22860"/>
                </a:lnTo>
                <a:lnTo>
                  <a:pt x="42672" y="27432"/>
                </a:lnTo>
                <a:lnTo>
                  <a:pt x="42672" y="38100"/>
                </a:lnTo>
                <a:lnTo>
                  <a:pt x="44196" y="42672"/>
                </a:lnTo>
                <a:lnTo>
                  <a:pt x="44196" y="45720"/>
                </a:lnTo>
                <a:lnTo>
                  <a:pt x="45720" y="50292"/>
                </a:lnTo>
                <a:lnTo>
                  <a:pt x="47244" y="53340"/>
                </a:lnTo>
                <a:lnTo>
                  <a:pt x="48768" y="54864"/>
                </a:lnTo>
                <a:lnTo>
                  <a:pt x="50292" y="57912"/>
                </a:lnTo>
                <a:lnTo>
                  <a:pt x="51816" y="59436"/>
                </a:lnTo>
                <a:lnTo>
                  <a:pt x="54864" y="60960"/>
                </a:lnTo>
                <a:lnTo>
                  <a:pt x="56388" y="62484"/>
                </a:lnTo>
                <a:lnTo>
                  <a:pt x="68580" y="62484"/>
                </a:lnTo>
                <a:lnTo>
                  <a:pt x="71628" y="60960"/>
                </a:lnTo>
                <a:lnTo>
                  <a:pt x="73152" y="59436"/>
                </a:lnTo>
                <a:lnTo>
                  <a:pt x="76200" y="57912"/>
                </a:lnTo>
                <a:lnTo>
                  <a:pt x="80772" y="48768"/>
                </a:lnTo>
                <a:lnTo>
                  <a:pt x="80772" y="45720"/>
                </a:lnTo>
                <a:lnTo>
                  <a:pt x="82296" y="41148"/>
                </a:lnTo>
                <a:lnTo>
                  <a:pt x="82296" y="32004"/>
                </a:lnTo>
                <a:close/>
              </a:path>
              <a:path w="130175" h="62864" extrusionOk="0">
                <a:moveTo>
                  <a:pt x="129552" y="32004"/>
                </a:moveTo>
                <a:lnTo>
                  <a:pt x="128384" y="18008"/>
                </a:lnTo>
                <a:lnTo>
                  <a:pt x="124790" y="8001"/>
                </a:lnTo>
                <a:lnTo>
                  <a:pt x="122821" y="6096"/>
                </a:lnTo>
                <a:lnTo>
                  <a:pt x="121932" y="5232"/>
                </a:lnTo>
                <a:lnTo>
                  <a:pt x="121932" y="32004"/>
                </a:lnTo>
                <a:lnTo>
                  <a:pt x="121310" y="43129"/>
                </a:lnTo>
                <a:lnTo>
                  <a:pt x="119265" y="51244"/>
                </a:lnTo>
                <a:lnTo>
                  <a:pt x="115493" y="56222"/>
                </a:lnTo>
                <a:lnTo>
                  <a:pt x="109740" y="57912"/>
                </a:lnTo>
                <a:lnTo>
                  <a:pt x="104609" y="56222"/>
                </a:lnTo>
                <a:lnTo>
                  <a:pt x="100787" y="51244"/>
                </a:lnTo>
                <a:lnTo>
                  <a:pt x="98374" y="43129"/>
                </a:lnTo>
                <a:lnTo>
                  <a:pt x="97548" y="32004"/>
                </a:lnTo>
                <a:lnTo>
                  <a:pt x="98374" y="20891"/>
                </a:lnTo>
                <a:lnTo>
                  <a:pt x="121932" y="32004"/>
                </a:lnTo>
                <a:lnTo>
                  <a:pt x="121932" y="5232"/>
                </a:lnTo>
                <a:lnTo>
                  <a:pt x="118618" y="2006"/>
                </a:lnTo>
                <a:lnTo>
                  <a:pt x="109740" y="0"/>
                </a:lnTo>
                <a:lnTo>
                  <a:pt x="106692" y="0"/>
                </a:lnTo>
                <a:lnTo>
                  <a:pt x="103644" y="1524"/>
                </a:lnTo>
                <a:lnTo>
                  <a:pt x="102120" y="3048"/>
                </a:lnTo>
                <a:lnTo>
                  <a:pt x="99072" y="3048"/>
                </a:lnTo>
                <a:lnTo>
                  <a:pt x="97548" y="6096"/>
                </a:lnTo>
                <a:lnTo>
                  <a:pt x="92976" y="10668"/>
                </a:lnTo>
                <a:lnTo>
                  <a:pt x="91452" y="15240"/>
                </a:lnTo>
                <a:lnTo>
                  <a:pt x="91452" y="18288"/>
                </a:lnTo>
                <a:lnTo>
                  <a:pt x="89928" y="22860"/>
                </a:lnTo>
                <a:lnTo>
                  <a:pt x="89928" y="42672"/>
                </a:lnTo>
                <a:lnTo>
                  <a:pt x="91452" y="45720"/>
                </a:lnTo>
                <a:lnTo>
                  <a:pt x="91452" y="50292"/>
                </a:lnTo>
                <a:lnTo>
                  <a:pt x="92976" y="53340"/>
                </a:lnTo>
                <a:lnTo>
                  <a:pt x="94500" y="54864"/>
                </a:lnTo>
                <a:lnTo>
                  <a:pt x="96024" y="57912"/>
                </a:lnTo>
                <a:lnTo>
                  <a:pt x="99072" y="59436"/>
                </a:lnTo>
                <a:lnTo>
                  <a:pt x="100596" y="60960"/>
                </a:lnTo>
                <a:lnTo>
                  <a:pt x="103644" y="62484"/>
                </a:lnTo>
                <a:lnTo>
                  <a:pt x="115836" y="62484"/>
                </a:lnTo>
                <a:lnTo>
                  <a:pt x="117360" y="60960"/>
                </a:lnTo>
                <a:lnTo>
                  <a:pt x="120408" y="59436"/>
                </a:lnTo>
                <a:lnTo>
                  <a:pt x="121932" y="57912"/>
                </a:lnTo>
                <a:lnTo>
                  <a:pt x="124980" y="54864"/>
                </a:lnTo>
                <a:lnTo>
                  <a:pt x="128028" y="48768"/>
                </a:lnTo>
                <a:lnTo>
                  <a:pt x="128028" y="45720"/>
                </a:lnTo>
                <a:lnTo>
                  <a:pt x="129552" y="41148"/>
                </a:lnTo>
                <a:lnTo>
                  <a:pt x="129552" y="32004"/>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90" name="Google Shape;490;g10f7e746831_8_223"/>
          <p:cNvPicPr preferRelativeResize="0"/>
          <p:nvPr/>
        </p:nvPicPr>
        <p:blipFill rotWithShape="1">
          <a:blip r:embed="rId54">
            <a:alphaModFix/>
          </a:blip>
          <a:srcRect/>
          <a:stretch/>
        </p:blipFill>
        <p:spPr>
          <a:xfrm>
            <a:off x="849948" y="1964541"/>
            <a:ext cx="105978" cy="909979"/>
          </a:xfrm>
          <a:prstGeom prst="rect">
            <a:avLst/>
          </a:prstGeom>
          <a:noFill/>
          <a:ln>
            <a:noFill/>
          </a:ln>
        </p:spPr>
      </p:pic>
      <p:pic>
        <p:nvPicPr>
          <p:cNvPr id="491" name="Google Shape;491;g10f7e746831_8_223"/>
          <p:cNvPicPr preferRelativeResize="0"/>
          <p:nvPr/>
        </p:nvPicPr>
        <p:blipFill rotWithShape="1">
          <a:blip r:embed="rId55">
            <a:alphaModFix/>
          </a:blip>
          <a:srcRect/>
          <a:stretch/>
        </p:blipFill>
        <p:spPr>
          <a:xfrm>
            <a:off x="1110777" y="3078918"/>
            <a:ext cx="195620" cy="117598"/>
          </a:xfrm>
          <a:prstGeom prst="rect">
            <a:avLst/>
          </a:prstGeom>
          <a:noFill/>
          <a:ln>
            <a:noFill/>
          </a:ln>
        </p:spPr>
      </p:pic>
      <p:sp>
        <p:nvSpPr>
          <p:cNvPr id="492" name="Google Shape;492;g10f7e746831_8_223"/>
          <p:cNvSpPr/>
          <p:nvPr/>
        </p:nvSpPr>
        <p:spPr>
          <a:xfrm>
            <a:off x="1110755" y="2364931"/>
            <a:ext cx="193700" cy="115513"/>
          </a:xfrm>
          <a:custGeom>
            <a:avLst/>
            <a:gdLst/>
            <a:ahLst/>
            <a:cxnLst/>
            <a:rect l="l" t="t" r="r" b="b"/>
            <a:pathLst>
              <a:path w="104140" h="62864" extrusionOk="0">
                <a:moveTo>
                  <a:pt x="39624" y="32004"/>
                </a:moveTo>
                <a:lnTo>
                  <a:pt x="38481" y="18008"/>
                </a:lnTo>
                <a:lnTo>
                  <a:pt x="35052" y="8001"/>
                </a:lnTo>
                <a:lnTo>
                  <a:pt x="33528" y="6400"/>
                </a:lnTo>
                <a:lnTo>
                  <a:pt x="33528" y="32004"/>
                </a:lnTo>
                <a:lnTo>
                  <a:pt x="32677" y="43129"/>
                </a:lnTo>
                <a:lnTo>
                  <a:pt x="30099" y="51244"/>
                </a:lnTo>
                <a:lnTo>
                  <a:pt x="25819" y="56222"/>
                </a:lnTo>
                <a:lnTo>
                  <a:pt x="19812" y="57912"/>
                </a:lnTo>
                <a:lnTo>
                  <a:pt x="14693" y="56222"/>
                </a:lnTo>
                <a:lnTo>
                  <a:pt x="10858" y="51244"/>
                </a:lnTo>
                <a:lnTo>
                  <a:pt x="8458" y="43129"/>
                </a:lnTo>
                <a:lnTo>
                  <a:pt x="7620" y="32004"/>
                </a:lnTo>
                <a:lnTo>
                  <a:pt x="8458" y="20891"/>
                </a:lnTo>
                <a:lnTo>
                  <a:pt x="10858" y="12763"/>
                </a:lnTo>
                <a:lnTo>
                  <a:pt x="14693" y="7797"/>
                </a:lnTo>
                <a:lnTo>
                  <a:pt x="19812" y="6096"/>
                </a:lnTo>
                <a:lnTo>
                  <a:pt x="25819" y="7797"/>
                </a:lnTo>
                <a:lnTo>
                  <a:pt x="30099" y="12763"/>
                </a:lnTo>
                <a:lnTo>
                  <a:pt x="32677" y="20891"/>
                </a:lnTo>
                <a:lnTo>
                  <a:pt x="33528" y="32004"/>
                </a:lnTo>
                <a:lnTo>
                  <a:pt x="33528" y="6400"/>
                </a:lnTo>
                <a:lnTo>
                  <a:pt x="33248" y="6096"/>
                </a:lnTo>
                <a:lnTo>
                  <a:pt x="29337" y="2006"/>
                </a:lnTo>
                <a:lnTo>
                  <a:pt x="21336" y="0"/>
                </a:lnTo>
                <a:lnTo>
                  <a:pt x="16764" y="0"/>
                </a:lnTo>
                <a:lnTo>
                  <a:pt x="15240" y="1524"/>
                </a:lnTo>
                <a:lnTo>
                  <a:pt x="12192" y="3048"/>
                </a:lnTo>
                <a:lnTo>
                  <a:pt x="9144" y="3048"/>
                </a:lnTo>
                <a:lnTo>
                  <a:pt x="6096" y="9144"/>
                </a:lnTo>
                <a:lnTo>
                  <a:pt x="4572" y="10668"/>
                </a:lnTo>
                <a:lnTo>
                  <a:pt x="3048" y="15240"/>
                </a:lnTo>
                <a:lnTo>
                  <a:pt x="1524" y="18288"/>
                </a:lnTo>
                <a:lnTo>
                  <a:pt x="0" y="22860"/>
                </a:lnTo>
                <a:lnTo>
                  <a:pt x="0" y="42672"/>
                </a:lnTo>
                <a:lnTo>
                  <a:pt x="1524" y="45720"/>
                </a:lnTo>
                <a:lnTo>
                  <a:pt x="3048" y="50292"/>
                </a:lnTo>
                <a:lnTo>
                  <a:pt x="3048" y="53340"/>
                </a:lnTo>
                <a:lnTo>
                  <a:pt x="10668" y="60960"/>
                </a:lnTo>
                <a:lnTo>
                  <a:pt x="13716" y="62484"/>
                </a:lnTo>
                <a:lnTo>
                  <a:pt x="25908" y="62484"/>
                </a:lnTo>
                <a:lnTo>
                  <a:pt x="27432" y="60960"/>
                </a:lnTo>
                <a:lnTo>
                  <a:pt x="33528" y="57912"/>
                </a:lnTo>
                <a:lnTo>
                  <a:pt x="38100" y="48768"/>
                </a:lnTo>
                <a:lnTo>
                  <a:pt x="38100" y="45720"/>
                </a:lnTo>
                <a:lnTo>
                  <a:pt x="39624" y="41148"/>
                </a:lnTo>
                <a:lnTo>
                  <a:pt x="39624" y="32004"/>
                </a:lnTo>
                <a:close/>
              </a:path>
              <a:path w="104140" h="62864" extrusionOk="0">
                <a:moveTo>
                  <a:pt x="57924" y="56388"/>
                </a:moveTo>
                <a:lnTo>
                  <a:pt x="54864" y="53340"/>
                </a:lnTo>
                <a:lnTo>
                  <a:pt x="50292" y="53340"/>
                </a:lnTo>
                <a:lnTo>
                  <a:pt x="50292" y="54864"/>
                </a:lnTo>
                <a:lnTo>
                  <a:pt x="48768" y="56388"/>
                </a:lnTo>
                <a:lnTo>
                  <a:pt x="48768" y="60960"/>
                </a:lnTo>
                <a:lnTo>
                  <a:pt x="50292" y="60960"/>
                </a:lnTo>
                <a:lnTo>
                  <a:pt x="50292" y="62484"/>
                </a:lnTo>
                <a:lnTo>
                  <a:pt x="54864" y="62484"/>
                </a:lnTo>
                <a:lnTo>
                  <a:pt x="56400" y="60960"/>
                </a:lnTo>
                <a:lnTo>
                  <a:pt x="57924" y="60960"/>
                </a:lnTo>
                <a:lnTo>
                  <a:pt x="57924" y="56388"/>
                </a:lnTo>
                <a:close/>
              </a:path>
              <a:path w="104140" h="62864" extrusionOk="0">
                <a:moveTo>
                  <a:pt x="103644" y="38100"/>
                </a:moveTo>
                <a:lnTo>
                  <a:pt x="102120" y="36576"/>
                </a:lnTo>
                <a:lnTo>
                  <a:pt x="100596" y="33528"/>
                </a:lnTo>
                <a:lnTo>
                  <a:pt x="94500" y="27432"/>
                </a:lnTo>
                <a:lnTo>
                  <a:pt x="91452" y="25908"/>
                </a:lnTo>
                <a:lnTo>
                  <a:pt x="77736" y="25908"/>
                </a:lnTo>
                <a:lnTo>
                  <a:pt x="77736" y="7620"/>
                </a:lnTo>
                <a:lnTo>
                  <a:pt x="100596" y="7620"/>
                </a:lnTo>
                <a:lnTo>
                  <a:pt x="100596" y="1524"/>
                </a:lnTo>
                <a:lnTo>
                  <a:pt x="73164" y="1524"/>
                </a:lnTo>
                <a:lnTo>
                  <a:pt x="70116" y="32004"/>
                </a:lnTo>
                <a:lnTo>
                  <a:pt x="89928" y="32004"/>
                </a:lnTo>
                <a:lnTo>
                  <a:pt x="94500" y="36576"/>
                </a:lnTo>
                <a:lnTo>
                  <a:pt x="96024" y="39624"/>
                </a:lnTo>
                <a:lnTo>
                  <a:pt x="96024" y="48768"/>
                </a:lnTo>
                <a:lnTo>
                  <a:pt x="92976" y="51816"/>
                </a:lnTo>
                <a:lnTo>
                  <a:pt x="92976" y="53340"/>
                </a:lnTo>
                <a:lnTo>
                  <a:pt x="91452" y="54864"/>
                </a:lnTo>
                <a:lnTo>
                  <a:pt x="89928" y="54864"/>
                </a:lnTo>
                <a:lnTo>
                  <a:pt x="88404" y="56388"/>
                </a:lnTo>
                <a:lnTo>
                  <a:pt x="86880" y="56388"/>
                </a:lnTo>
                <a:lnTo>
                  <a:pt x="83832" y="57912"/>
                </a:lnTo>
                <a:lnTo>
                  <a:pt x="77736" y="57912"/>
                </a:lnTo>
                <a:lnTo>
                  <a:pt x="73164" y="56388"/>
                </a:lnTo>
                <a:lnTo>
                  <a:pt x="68592" y="53340"/>
                </a:lnTo>
                <a:lnTo>
                  <a:pt x="68592" y="60960"/>
                </a:lnTo>
                <a:lnTo>
                  <a:pt x="71640" y="62484"/>
                </a:lnTo>
                <a:lnTo>
                  <a:pt x="91452" y="62484"/>
                </a:lnTo>
                <a:lnTo>
                  <a:pt x="92976" y="60960"/>
                </a:lnTo>
                <a:lnTo>
                  <a:pt x="96024" y="59436"/>
                </a:lnTo>
                <a:lnTo>
                  <a:pt x="97548" y="57912"/>
                </a:lnTo>
                <a:lnTo>
                  <a:pt x="99072" y="56388"/>
                </a:lnTo>
                <a:lnTo>
                  <a:pt x="100596" y="53340"/>
                </a:lnTo>
                <a:lnTo>
                  <a:pt x="102120" y="51816"/>
                </a:lnTo>
                <a:lnTo>
                  <a:pt x="102120" y="48768"/>
                </a:lnTo>
                <a:lnTo>
                  <a:pt x="103644" y="47244"/>
                </a:lnTo>
                <a:lnTo>
                  <a:pt x="103644" y="38100"/>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93" name="Google Shape;493;g10f7e746831_8_223"/>
          <p:cNvSpPr/>
          <p:nvPr/>
        </p:nvSpPr>
        <p:spPr>
          <a:xfrm>
            <a:off x="1122096" y="1650945"/>
            <a:ext cx="184250" cy="115513"/>
          </a:xfrm>
          <a:custGeom>
            <a:avLst/>
            <a:gdLst/>
            <a:ahLst/>
            <a:cxnLst/>
            <a:rect l="l" t="t" r="r" b="b"/>
            <a:pathLst>
              <a:path w="99059" h="62864" extrusionOk="0">
                <a:moveTo>
                  <a:pt x="21336" y="0"/>
                </a:moveTo>
                <a:lnTo>
                  <a:pt x="18288" y="0"/>
                </a:lnTo>
                <a:lnTo>
                  <a:pt x="15240" y="3048"/>
                </a:lnTo>
                <a:lnTo>
                  <a:pt x="13716" y="3048"/>
                </a:lnTo>
                <a:lnTo>
                  <a:pt x="12192" y="4572"/>
                </a:lnTo>
                <a:lnTo>
                  <a:pt x="10668" y="4572"/>
                </a:lnTo>
                <a:lnTo>
                  <a:pt x="9144" y="6096"/>
                </a:lnTo>
                <a:lnTo>
                  <a:pt x="6096" y="7620"/>
                </a:lnTo>
                <a:lnTo>
                  <a:pt x="4572" y="7620"/>
                </a:lnTo>
                <a:lnTo>
                  <a:pt x="3048" y="9144"/>
                </a:lnTo>
                <a:lnTo>
                  <a:pt x="0" y="9144"/>
                </a:lnTo>
                <a:lnTo>
                  <a:pt x="0" y="16764"/>
                </a:lnTo>
                <a:lnTo>
                  <a:pt x="1524" y="16764"/>
                </a:lnTo>
                <a:lnTo>
                  <a:pt x="3048" y="15240"/>
                </a:lnTo>
                <a:lnTo>
                  <a:pt x="6096" y="15240"/>
                </a:lnTo>
                <a:lnTo>
                  <a:pt x="7620" y="13716"/>
                </a:lnTo>
                <a:lnTo>
                  <a:pt x="9144" y="13716"/>
                </a:lnTo>
                <a:lnTo>
                  <a:pt x="9144" y="12192"/>
                </a:lnTo>
                <a:lnTo>
                  <a:pt x="10668" y="12192"/>
                </a:lnTo>
                <a:lnTo>
                  <a:pt x="12192" y="10668"/>
                </a:lnTo>
                <a:lnTo>
                  <a:pt x="13716" y="10668"/>
                </a:lnTo>
                <a:lnTo>
                  <a:pt x="13716" y="62484"/>
                </a:lnTo>
                <a:lnTo>
                  <a:pt x="21336" y="62484"/>
                </a:lnTo>
                <a:lnTo>
                  <a:pt x="21336" y="0"/>
                </a:lnTo>
                <a:close/>
              </a:path>
              <a:path w="99059" h="62864" extrusionOk="0">
                <a:moveTo>
                  <a:pt x="51828" y="54864"/>
                </a:moveTo>
                <a:lnTo>
                  <a:pt x="50304" y="54864"/>
                </a:lnTo>
                <a:lnTo>
                  <a:pt x="48768" y="53340"/>
                </a:lnTo>
                <a:lnTo>
                  <a:pt x="44196" y="53340"/>
                </a:lnTo>
                <a:lnTo>
                  <a:pt x="44196" y="54864"/>
                </a:lnTo>
                <a:lnTo>
                  <a:pt x="42672" y="54864"/>
                </a:lnTo>
                <a:lnTo>
                  <a:pt x="42672" y="60960"/>
                </a:lnTo>
                <a:lnTo>
                  <a:pt x="44196" y="60960"/>
                </a:lnTo>
                <a:lnTo>
                  <a:pt x="44196" y="62484"/>
                </a:lnTo>
                <a:lnTo>
                  <a:pt x="48768" y="62484"/>
                </a:lnTo>
                <a:lnTo>
                  <a:pt x="50304" y="60960"/>
                </a:lnTo>
                <a:lnTo>
                  <a:pt x="51828" y="60960"/>
                </a:lnTo>
                <a:lnTo>
                  <a:pt x="51828" y="54864"/>
                </a:lnTo>
                <a:close/>
              </a:path>
              <a:path w="99059" h="62864" extrusionOk="0">
                <a:moveTo>
                  <a:pt x="99060" y="30480"/>
                </a:moveTo>
                <a:lnTo>
                  <a:pt x="97917" y="17360"/>
                </a:lnTo>
                <a:lnTo>
                  <a:pt x="94488" y="7810"/>
                </a:lnTo>
                <a:lnTo>
                  <a:pt x="92964" y="6261"/>
                </a:lnTo>
                <a:lnTo>
                  <a:pt x="92964" y="32004"/>
                </a:lnTo>
                <a:lnTo>
                  <a:pt x="92113" y="42887"/>
                </a:lnTo>
                <a:lnTo>
                  <a:pt x="89535" y="50482"/>
                </a:lnTo>
                <a:lnTo>
                  <a:pt x="85255" y="54940"/>
                </a:lnTo>
                <a:lnTo>
                  <a:pt x="79248" y="56388"/>
                </a:lnTo>
                <a:lnTo>
                  <a:pt x="74129" y="54940"/>
                </a:lnTo>
                <a:lnTo>
                  <a:pt x="70294" y="50482"/>
                </a:lnTo>
                <a:lnTo>
                  <a:pt x="67894" y="42887"/>
                </a:lnTo>
                <a:lnTo>
                  <a:pt x="67056" y="32004"/>
                </a:lnTo>
                <a:lnTo>
                  <a:pt x="67894" y="20891"/>
                </a:lnTo>
                <a:lnTo>
                  <a:pt x="70294" y="12763"/>
                </a:lnTo>
                <a:lnTo>
                  <a:pt x="74129" y="7797"/>
                </a:lnTo>
                <a:lnTo>
                  <a:pt x="79248" y="6096"/>
                </a:lnTo>
                <a:lnTo>
                  <a:pt x="85255" y="7797"/>
                </a:lnTo>
                <a:lnTo>
                  <a:pt x="89535" y="12763"/>
                </a:lnTo>
                <a:lnTo>
                  <a:pt x="92113" y="20891"/>
                </a:lnTo>
                <a:lnTo>
                  <a:pt x="92964" y="32004"/>
                </a:lnTo>
                <a:lnTo>
                  <a:pt x="92964" y="6261"/>
                </a:lnTo>
                <a:lnTo>
                  <a:pt x="92811" y="6096"/>
                </a:lnTo>
                <a:lnTo>
                  <a:pt x="88773" y="1981"/>
                </a:lnTo>
                <a:lnTo>
                  <a:pt x="80772" y="0"/>
                </a:lnTo>
                <a:lnTo>
                  <a:pt x="74676" y="0"/>
                </a:lnTo>
                <a:lnTo>
                  <a:pt x="68580" y="3048"/>
                </a:lnTo>
                <a:lnTo>
                  <a:pt x="67056" y="6096"/>
                </a:lnTo>
                <a:lnTo>
                  <a:pt x="65532" y="7620"/>
                </a:lnTo>
                <a:lnTo>
                  <a:pt x="64008" y="10668"/>
                </a:lnTo>
                <a:lnTo>
                  <a:pt x="62484" y="15240"/>
                </a:lnTo>
                <a:lnTo>
                  <a:pt x="60960" y="18288"/>
                </a:lnTo>
                <a:lnTo>
                  <a:pt x="60960" y="22860"/>
                </a:lnTo>
                <a:lnTo>
                  <a:pt x="59436" y="27432"/>
                </a:lnTo>
                <a:lnTo>
                  <a:pt x="59436" y="38100"/>
                </a:lnTo>
                <a:lnTo>
                  <a:pt x="60960" y="41148"/>
                </a:lnTo>
                <a:lnTo>
                  <a:pt x="60960" y="45720"/>
                </a:lnTo>
                <a:lnTo>
                  <a:pt x="62484" y="48768"/>
                </a:lnTo>
                <a:lnTo>
                  <a:pt x="62484" y="51816"/>
                </a:lnTo>
                <a:lnTo>
                  <a:pt x="65532" y="54864"/>
                </a:lnTo>
                <a:lnTo>
                  <a:pt x="67056" y="57912"/>
                </a:lnTo>
                <a:lnTo>
                  <a:pt x="68580" y="59436"/>
                </a:lnTo>
                <a:lnTo>
                  <a:pt x="71628" y="60960"/>
                </a:lnTo>
                <a:lnTo>
                  <a:pt x="73152" y="62484"/>
                </a:lnTo>
                <a:lnTo>
                  <a:pt x="85344" y="62484"/>
                </a:lnTo>
                <a:lnTo>
                  <a:pt x="88392" y="60960"/>
                </a:lnTo>
                <a:lnTo>
                  <a:pt x="89916" y="59436"/>
                </a:lnTo>
                <a:lnTo>
                  <a:pt x="92964" y="57912"/>
                </a:lnTo>
                <a:lnTo>
                  <a:pt x="93726" y="56388"/>
                </a:lnTo>
                <a:lnTo>
                  <a:pt x="97536" y="48768"/>
                </a:lnTo>
                <a:lnTo>
                  <a:pt x="97536" y="44196"/>
                </a:lnTo>
                <a:lnTo>
                  <a:pt x="99060" y="41148"/>
                </a:lnTo>
                <a:lnTo>
                  <a:pt x="99060" y="30480"/>
                </a:lnTo>
                <a:close/>
              </a:path>
            </a:pathLst>
          </a:custGeom>
          <a:solidFill>
            <a:srgbClr val="605D5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94" name="Google Shape;494;g10f7e746831_8_223"/>
          <p:cNvSpPr/>
          <p:nvPr/>
        </p:nvSpPr>
        <p:spPr>
          <a:xfrm>
            <a:off x="1448157" y="2944518"/>
            <a:ext cx="1457476" cy="383879"/>
          </a:xfrm>
          <a:custGeom>
            <a:avLst/>
            <a:gdLst/>
            <a:ahLst/>
            <a:cxnLst/>
            <a:rect l="l" t="t" r="r" b="b"/>
            <a:pathLst>
              <a:path w="783589" h="208914" extrusionOk="0">
                <a:moveTo>
                  <a:pt x="783335" y="208788"/>
                </a:moveTo>
                <a:lnTo>
                  <a:pt x="0" y="208788"/>
                </a:lnTo>
                <a:lnTo>
                  <a:pt x="0" y="0"/>
                </a:lnTo>
                <a:lnTo>
                  <a:pt x="783335" y="0"/>
                </a:lnTo>
                <a:lnTo>
                  <a:pt x="783335" y="208788"/>
                </a:lnTo>
                <a:close/>
              </a:path>
            </a:pathLst>
          </a:custGeom>
          <a:solidFill>
            <a:srgbClr val="A1E4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95" name="Google Shape;495;g10f7e746831_8_223"/>
          <p:cNvSpPr/>
          <p:nvPr/>
        </p:nvSpPr>
        <p:spPr>
          <a:xfrm>
            <a:off x="1448157" y="1513748"/>
            <a:ext cx="1955902" cy="383879"/>
          </a:xfrm>
          <a:custGeom>
            <a:avLst/>
            <a:gdLst/>
            <a:ahLst/>
            <a:cxnLst/>
            <a:rect l="l" t="t" r="r" b="b"/>
            <a:pathLst>
              <a:path w="1051560" h="208914" extrusionOk="0">
                <a:moveTo>
                  <a:pt x="1051559" y="208788"/>
                </a:moveTo>
                <a:lnTo>
                  <a:pt x="0" y="208788"/>
                </a:lnTo>
                <a:lnTo>
                  <a:pt x="0" y="0"/>
                </a:lnTo>
                <a:lnTo>
                  <a:pt x="1051559" y="0"/>
                </a:lnTo>
                <a:lnTo>
                  <a:pt x="1051559" y="208788"/>
                </a:lnTo>
                <a:close/>
              </a:path>
            </a:pathLst>
          </a:custGeom>
          <a:solidFill>
            <a:srgbClr val="A1E4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96" name="Google Shape;496;g10f7e746831_8_223"/>
          <p:cNvSpPr/>
          <p:nvPr/>
        </p:nvSpPr>
        <p:spPr>
          <a:xfrm>
            <a:off x="2902566" y="2944518"/>
            <a:ext cx="127559" cy="383879"/>
          </a:xfrm>
          <a:custGeom>
            <a:avLst/>
            <a:gdLst/>
            <a:ahLst/>
            <a:cxnLst/>
            <a:rect l="l" t="t" r="r" b="b"/>
            <a:pathLst>
              <a:path w="68580" h="208914" extrusionOk="0">
                <a:moveTo>
                  <a:pt x="68579" y="208788"/>
                </a:moveTo>
                <a:lnTo>
                  <a:pt x="0" y="208788"/>
                </a:lnTo>
                <a:lnTo>
                  <a:pt x="0" y="0"/>
                </a:lnTo>
                <a:lnTo>
                  <a:pt x="68579" y="0"/>
                </a:lnTo>
                <a:lnTo>
                  <a:pt x="68579" y="208788"/>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497" name="Google Shape;497;g10f7e746831_8_223"/>
          <p:cNvSpPr/>
          <p:nvPr/>
        </p:nvSpPr>
        <p:spPr>
          <a:xfrm>
            <a:off x="3401543" y="1513748"/>
            <a:ext cx="7370064" cy="383879"/>
          </a:xfrm>
          <a:custGeom>
            <a:avLst/>
            <a:gdLst/>
            <a:ahLst/>
            <a:cxnLst/>
            <a:rect l="l" t="t" r="r" b="b"/>
            <a:pathLst>
              <a:path w="3962400" h="208914" extrusionOk="0">
                <a:moveTo>
                  <a:pt x="3962400" y="208788"/>
                </a:moveTo>
                <a:lnTo>
                  <a:pt x="0" y="208788"/>
                </a:lnTo>
                <a:lnTo>
                  <a:pt x="0" y="0"/>
                </a:lnTo>
                <a:lnTo>
                  <a:pt x="3962400" y="0"/>
                </a:lnTo>
                <a:lnTo>
                  <a:pt x="3962400" y="208788"/>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498" name="Google Shape;498;g10f7e746831_8_223"/>
          <p:cNvPicPr preferRelativeResize="0"/>
          <p:nvPr/>
        </p:nvPicPr>
        <p:blipFill rotWithShape="1">
          <a:blip r:embed="rId56">
            <a:alphaModFix/>
          </a:blip>
          <a:srcRect/>
          <a:stretch/>
        </p:blipFill>
        <p:spPr>
          <a:xfrm>
            <a:off x="2097396" y="3095717"/>
            <a:ext cx="158764" cy="117598"/>
          </a:xfrm>
          <a:prstGeom prst="rect">
            <a:avLst/>
          </a:prstGeom>
          <a:noFill/>
          <a:ln>
            <a:noFill/>
          </a:ln>
        </p:spPr>
      </p:pic>
      <p:sp>
        <p:nvSpPr>
          <p:cNvPr id="499" name="Google Shape;499;g10f7e746831_8_223"/>
          <p:cNvSpPr/>
          <p:nvPr/>
        </p:nvSpPr>
        <p:spPr>
          <a:xfrm>
            <a:off x="2312840" y="1667745"/>
            <a:ext cx="236220" cy="115513"/>
          </a:xfrm>
          <a:custGeom>
            <a:avLst/>
            <a:gdLst/>
            <a:ahLst/>
            <a:cxnLst/>
            <a:rect l="l" t="t" r="r" b="b"/>
            <a:pathLst>
              <a:path w="127000" h="62864" extrusionOk="0">
                <a:moveTo>
                  <a:pt x="21336" y="0"/>
                </a:moveTo>
                <a:lnTo>
                  <a:pt x="16764" y="0"/>
                </a:lnTo>
                <a:lnTo>
                  <a:pt x="13716" y="3048"/>
                </a:lnTo>
                <a:lnTo>
                  <a:pt x="12192" y="3048"/>
                </a:lnTo>
                <a:lnTo>
                  <a:pt x="10668" y="4572"/>
                </a:lnTo>
                <a:lnTo>
                  <a:pt x="9144" y="4572"/>
                </a:lnTo>
                <a:lnTo>
                  <a:pt x="6096" y="7620"/>
                </a:lnTo>
                <a:lnTo>
                  <a:pt x="4572" y="7620"/>
                </a:lnTo>
                <a:lnTo>
                  <a:pt x="3048" y="9144"/>
                </a:lnTo>
                <a:lnTo>
                  <a:pt x="0" y="9144"/>
                </a:lnTo>
                <a:lnTo>
                  <a:pt x="0" y="16764"/>
                </a:lnTo>
                <a:lnTo>
                  <a:pt x="1524" y="16764"/>
                </a:lnTo>
                <a:lnTo>
                  <a:pt x="3048" y="15240"/>
                </a:lnTo>
                <a:lnTo>
                  <a:pt x="6096" y="15240"/>
                </a:lnTo>
                <a:lnTo>
                  <a:pt x="6096" y="13716"/>
                </a:lnTo>
                <a:lnTo>
                  <a:pt x="7620" y="13716"/>
                </a:lnTo>
                <a:lnTo>
                  <a:pt x="9144" y="12192"/>
                </a:lnTo>
                <a:lnTo>
                  <a:pt x="10668" y="12192"/>
                </a:lnTo>
                <a:lnTo>
                  <a:pt x="13716" y="9144"/>
                </a:lnTo>
                <a:lnTo>
                  <a:pt x="13716" y="62484"/>
                </a:lnTo>
                <a:lnTo>
                  <a:pt x="21336" y="62484"/>
                </a:lnTo>
                <a:lnTo>
                  <a:pt x="21336" y="0"/>
                </a:lnTo>
                <a:close/>
              </a:path>
              <a:path w="127000" h="62864" extrusionOk="0">
                <a:moveTo>
                  <a:pt x="67056" y="0"/>
                </a:moveTo>
                <a:lnTo>
                  <a:pt x="64008" y="0"/>
                </a:lnTo>
                <a:lnTo>
                  <a:pt x="60960" y="3048"/>
                </a:lnTo>
                <a:lnTo>
                  <a:pt x="59436" y="3048"/>
                </a:lnTo>
                <a:lnTo>
                  <a:pt x="57912" y="4572"/>
                </a:lnTo>
                <a:lnTo>
                  <a:pt x="56388" y="4572"/>
                </a:lnTo>
                <a:lnTo>
                  <a:pt x="53340" y="7620"/>
                </a:lnTo>
                <a:lnTo>
                  <a:pt x="51816" y="7620"/>
                </a:lnTo>
                <a:lnTo>
                  <a:pt x="50292" y="9144"/>
                </a:lnTo>
                <a:lnTo>
                  <a:pt x="47244" y="9144"/>
                </a:lnTo>
                <a:lnTo>
                  <a:pt x="47244" y="16764"/>
                </a:lnTo>
                <a:lnTo>
                  <a:pt x="48768" y="15240"/>
                </a:lnTo>
                <a:lnTo>
                  <a:pt x="51816" y="15240"/>
                </a:lnTo>
                <a:lnTo>
                  <a:pt x="53340" y="13716"/>
                </a:lnTo>
                <a:lnTo>
                  <a:pt x="54864" y="13716"/>
                </a:lnTo>
                <a:lnTo>
                  <a:pt x="56388" y="12192"/>
                </a:lnTo>
                <a:lnTo>
                  <a:pt x="57912" y="12192"/>
                </a:lnTo>
                <a:lnTo>
                  <a:pt x="57912" y="10668"/>
                </a:lnTo>
                <a:lnTo>
                  <a:pt x="59436" y="10668"/>
                </a:lnTo>
                <a:lnTo>
                  <a:pt x="59436" y="9144"/>
                </a:lnTo>
                <a:lnTo>
                  <a:pt x="60960" y="9144"/>
                </a:lnTo>
                <a:lnTo>
                  <a:pt x="60960" y="62484"/>
                </a:lnTo>
                <a:lnTo>
                  <a:pt x="67056" y="62484"/>
                </a:lnTo>
                <a:lnTo>
                  <a:pt x="67056" y="0"/>
                </a:lnTo>
                <a:close/>
              </a:path>
              <a:path w="127000" h="62864" extrusionOk="0">
                <a:moveTo>
                  <a:pt x="126504" y="30480"/>
                </a:moveTo>
                <a:lnTo>
                  <a:pt x="125361" y="17360"/>
                </a:lnTo>
                <a:lnTo>
                  <a:pt x="121932" y="7810"/>
                </a:lnTo>
                <a:lnTo>
                  <a:pt x="120408" y="6273"/>
                </a:lnTo>
                <a:lnTo>
                  <a:pt x="120408" y="32004"/>
                </a:lnTo>
                <a:lnTo>
                  <a:pt x="119545" y="42887"/>
                </a:lnTo>
                <a:lnTo>
                  <a:pt x="116979" y="50482"/>
                </a:lnTo>
                <a:lnTo>
                  <a:pt x="112687" y="54940"/>
                </a:lnTo>
                <a:lnTo>
                  <a:pt x="106692" y="56388"/>
                </a:lnTo>
                <a:lnTo>
                  <a:pt x="101561" y="54940"/>
                </a:lnTo>
                <a:lnTo>
                  <a:pt x="97739" y="50482"/>
                </a:lnTo>
                <a:lnTo>
                  <a:pt x="95326" y="42887"/>
                </a:lnTo>
                <a:lnTo>
                  <a:pt x="94500" y="32004"/>
                </a:lnTo>
                <a:lnTo>
                  <a:pt x="95351" y="20891"/>
                </a:lnTo>
                <a:lnTo>
                  <a:pt x="97929" y="12763"/>
                </a:lnTo>
                <a:lnTo>
                  <a:pt x="102209" y="7797"/>
                </a:lnTo>
                <a:lnTo>
                  <a:pt x="108216" y="6096"/>
                </a:lnTo>
                <a:lnTo>
                  <a:pt x="113334" y="7797"/>
                </a:lnTo>
                <a:lnTo>
                  <a:pt x="117170" y="12763"/>
                </a:lnTo>
                <a:lnTo>
                  <a:pt x="119570" y="20891"/>
                </a:lnTo>
                <a:lnTo>
                  <a:pt x="120408" y="32004"/>
                </a:lnTo>
                <a:lnTo>
                  <a:pt x="120408" y="6273"/>
                </a:lnTo>
                <a:lnTo>
                  <a:pt x="120243" y="6096"/>
                </a:lnTo>
                <a:lnTo>
                  <a:pt x="116217" y="1981"/>
                </a:lnTo>
                <a:lnTo>
                  <a:pt x="108216" y="0"/>
                </a:lnTo>
                <a:lnTo>
                  <a:pt x="102120" y="0"/>
                </a:lnTo>
                <a:lnTo>
                  <a:pt x="96024" y="3048"/>
                </a:lnTo>
                <a:lnTo>
                  <a:pt x="94500" y="6096"/>
                </a:lnTo>
                <a:lnTo>
                  <a:pt x="92976" y="7620"/>
                </a:lnTo>
                <a:lnTo>
                  <a:pt x="91452" y="10668"/>
                </a:lnTo>
                <a:lnTo>
                  <a:pt x="89928" y="15240"/>
                </a:lnTo>
                <a:lnTo>
                  <a:pt x="88404" y="18288"/>
                </a:lnTo>
                <a:lnTo>
                  <a:pt x="88404" y="22860"/>
                </a:lnTo>
                <a:lnTo>
                  <a:pt x="86880" y="27432"/>
                </a:lnTo>
                <a:lnTo>
                  <a:pt x="86880" y="38100"/>
                </a:lnTo>
                <a:lnTo>
                  <a:pt x="88404" y="41148"/>
                </a:lnTo>
                <a:lnTo>
                  <a:pt x="88404" y="45720"/>
                </a:lnTo>
                <a:lnTo>
                  <a:pt x="94500" y="57912"/>
                </a:lnTo>
                <a:lnTo>
                  <a:pt x="96024" y="59436"/>
                </a:lnTo>
                <a:lnTo>
                  <a:pt x="99072" y="60960"/>
                </a:lnTo>
                <a:lnTo>
                  <a:pt x="100596" y="62484"/>
                </a:lnTo>
                <a:lnTo>
                  <a:pt x="112788" y="62484"/>
                </a:lnTo>
                <a:lnTo>
                  <a:pt x="115836" y="60960"/>
                </a:lnTo>
                <a:lnTo>
                  <a:pt x="117360" y="59436"/>
                </a:lnTo>
                <a:lnTo>
                  <a:pt x="120408" y="57912"/>
                </a:lnTo>
                <a:lnTo>
                  <a:pt x="121170" y="56388"/>
                </a:lnTo>
                <a:lnTo>
                  <a:pt x="124980" y="48768"/>
                </a:lnTo>
                <a:lnTo>
                  <a:pt x="124980" y="44196"/>
                </a:lnTo>
                <a:lnTo>
                  <a:pt x="126504" y="41148"/>
                </a:lnTo>
                <a:lnTo>
                  <a:pt x="126504" y="3048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500" name="Google Shape;500;g10f7e746831_8_223"/>
          <p:cNvSpPr/>
          <p:nvPr/>
        </p:nvSpPr>
        <p:spPr>
          <a:xfrm>
            <a:off x="2930916" y="3098517"/>
            <a:ext cx="70866" cy="112014"/>
          </a:xfrm>
          <a:custGeom>
            <a:avLst/>
            <a:gdLst/>
            <a:ahLst/>
            <a:cxnLst/>
            <a:rect l="l" t="t" r="r" b="b"/>
            <a:pathLst>
              <a:path w="38100" h="60960" extrusionOk="0">
                <a:moveTo>
                  <a:pt x="16763" y="60960"/>
                </a:moveTo>
                <a:lnTo>
                  <a:pt x="9143" y="60960"/>
                </a:lnTo>
                <a:lnTo>
                  <a:pt x="9143" y="57912"/>
                </a:lnTo>
                <a:lnTo>
                  <a:pt x="10667" y="53339"/>
                </a:lnTo>
                <a:lnTo>
                  <a:pt x="12192" y="50292"/>
                </a:lnTo>
                <a:lnTo>
                  <a:pt x="12192" y="45719"/>
                </a:lnTo>
                <a:lnTo>
                  <a:pt x="13716" y="42672"/>
                </a:lnTo>
                <a:lnTo>
                  <a:pt x="15240" y="38100"/>
                </a:lnTo>
                <a:lnTo>
                  <a:pt x="18288" y="32004"/>
                </a:lnTo>
                <a:lnTo>
                  <a:pt x="19812" y="27432"/>
                </a:lnTo>
                <a:lnTo>
                  <a:pt x="24384" y="18288"/>
                </a:lnTo>
                <a:lnTo>
                  <a:pt x="25908" y="16764"/>
                </a:lnTo>
                <a:lnTo>
                  <a:pt x="25908" y="13716"/>
                </a:lnTo>
                <a:lnTo>
                  <a:pt x="27432" y="10668"/>
                </a:lnTo>
                <a:lnTo>
                  <a:pt x="30480" y="7620"/>
                </a:lnTo>
                <a:lnTo>
                  <a:pt x="30480" y="6096"/>
                </a:lnTo>
                <a:lnTo>
                  <a:pt x="0" y="6096"/>
                </a:lnTo>
                <a:lnTo>
                  <a:pt x="0" y="0"/>
                </a:lnTo>
                <a:lnTo>
                  <a:pt x="38100" y="0"/>
                </a:lnTo>
                <a:lnTo>
                  <a:pt x="38100" y="6096"/>
                </a:lnTo>
                <a:lnTo>
                  <a:pt x="36576" y="7620"/>
                </a:lnTo>
                <a:lnTo>
                  <a:pt x="35052" y="10668"/>
                </a:lnTo>
                <a:lnTo>
                  <a:pt x="33528" y="12192"/>
                </a:lnTo>
                <a:lnTo>
                  <a:pt x="25908" y="27432"/>
                </a:lnTo>
                <a:lnTo>
                  <a:pt x="24384" y="32004"/>
                </a:lnTo>
                <a:lnTo>
                  <a:pt x="24384" y="35052"/>
                </a:lnTo>
                <a:lnTo>
                  <a:pt x="22859" y="38100"/>
                </a:lnTo>
                <a:lnTo>
                  <a:pt x="21336" y="42672"/>
                </a:lnTo>
                <a:lnTo>
                  <a:pt x="19812" y="45719"/>
                </a:lnTo>
                <a:lnTo>
                  <a:pt x="18288" y="50292"/>
                </a:lnTo>
                <a:lnTo>
                  <a:pt x="18288" y="53339"/>
                </a:lnTo>
                <a:lnTo>
                  <a:pt x="16763" y="57912"/>
                </a:lnTo>
                <a:lnTo>
                  <a:pt x="16763" y="6096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sp>
        <p:nvSpPr>
          <p:cNvPr id="501" name="Google Shape;501;g10f7e746831_8_223"/>
          <p:cNvSpPr/>
          <p:nvPr/>
        </p:nvSpPr>
        <p:spPr>
          <a:xfrm>
            <a:off x="6956744" y="1667745"/>
            <a:ext cx="250393" cy="115513"/>
          </a:xfrm>
          <a:custGeom>
            <a:avLst/>
            <a:gdLst/>
            <a:ahLst/>
            <a:cxnLst/>
            <a:rect l="l" t="t" r="r" b="b"/>
            <a:pathLst>
              <a:path w="134620" h="62864" extrusionOk="0">
                <a:moveTo>
                  <a:pt x="44196" y="41148"/>
                </a:moveTo>
                <a:lnTo>
                  <a:pt x="35052" y="41148"/>
                </a:lnTo>
                <a:lnTo>
                  <a:pt x="35052" y="10668"/>
                </a:lnTo>
                <a:lnTo>
                  <a:pt x="35052" y="1524"/>
                </a:lnTo>
                <a:lnTo>
                  <a:pt x="28956" y="1524"/>
                </a:lnTo>
                <a:lnTo>
                  <a:pt x="28956" y="10668"/>
                </a:lnTo>
                <a:lnTo>
                  <a:pt x="28956" y="41148"/>
                </a:lnTo>
                <a:lnTo>
                  <a:pt x="7620" y="41148"/>
                </a:lnTo>
                <a:lnTo>
                  <a:pt x="10668" y="38100"/>
                </a:lnTo>
                <a:lnTo>
                  <a:pt x="12192" y="35052"/>
                </a:lnTo>
                <a:lnTo>
                  <a:pt x="15240" y="32004"/>
                </a:lnTo>
                <a:lnTo>
                  <a:pt x="16764" y="28956"/>
                </a:lnTo>
                <a:lnTo>
                  <a:pt x="21336" y="24384"/>
                </a:lnTo>
                <a:lnTo>
                  <a:pt x="25908" y="15240"/>
                </a:lnTo>
                <a:lnTo>
                  <a:pt x="28956" y="10668"/>
                </a:lnTo>
                <a:lnTo>
                  <a:pt x="28956" y="1524"/>
                </a:lnTo>
                <a:lnTo>
                  <a:pt x="27432" y="4572"/>
                </a:lnTo>
                <a:lnTo>
                  <a:pt x="24384" y="7620"/>
                </a:lnTo>
                <a:lnTo>
                  <a:pt x="22860" y="10668"/>
                </a:lnTo>
                <a:lnTo>
                  <a:pt x="21336" y="15240"/>
                </a:lnTo>
                <a:lnTo>
                  <a:pt x="18288" y="18288"/>
                </a:lnTo>
                <a:lnTo>
                  <a:pt x="16764" y="21336"/>
                </a:lnTo>
                <a:lnTo>
                  <a:pt x="13716" y="24384"/>
                </a:lnTo>
                <a:lnTo>
                  <a:pt x="10668" y="28956"/>
                </a:lnTo>
                <a:lnTo>
                  <a:pt x="7620" y="32004"/>
                </a:lnTo>
                <a:lnTo>
                  <a:pt x="6096" y="35052"/>
                </a:lnTo>
                <a:lnTo>
                  <a:pt x="0" y="41148"/>
                </a:lnTo>
                <a:lnTo>
                  <a:pt x="0" y="47244"/>
                </a:lnTo>
                <a:lnTo>
                  <a:pt x="28956" y="47244"/>
                </a:lnTo>
                <a:lnTo>
                  <a:pt x="28956" y="62484"/>
                </a:lnTo>
                <a:lnTo>
                  <a:pt x="35052" y="62484"/>
                </a:lnTo>
                <a:lnTo>
                  <a:pt x="35052" y="47244"/>
                </a:lnTo>
                <a:lnTo>
                  <a:pt x="44196" y="47244"/>
                </a:lnTo>
                <a:lnTo>
                  <a:pt x="44196" y="41148"/>
                </a:lnTo>
                <a:close/>
              </a:path>
              <a:path w="134620" h="62864" extrusionOk="0">
                <a:moveTo>
                  <a:pt x="77736" y="0"/>
                </a:moveTo>
                <a:lnTo>
                  <a:pt x="73164" y="0"/>
                </a:lnTo>
                <a:lnTo>
                  <a:pt x="70116" y="3048"/>
                </a:lnTo>
                <a:lnTo>
                  <a:pt x="68592" y="3048"/>
                </a:lnTo>
                <a:lnTo>
                  <a:pt x="67068" y="4572"/>
                </a:lnTo>
                <a:lnTo>
                  <a:pt x="65544" y="4572"/>
                </a:lnTo>
                <a:lnTo>
                  <a:pt x="62496" y="7620"/>
                </a:lnTo>
                <a:lnTo>
                  <a:pt x="60972" y="7620"/>
                </a:lnTo>
                <a:lnTo>
                  <a:pt x="59448" y="9144"/>
                </a:lnTo>
                <a:lnTo>
                  <a:pt x="56400" y="9144"/>
                </a:lnTo>
                <a:lnTo>
                  <a:pt x="56400" y="16764"/>
                </a:lnTo>
                <a:lnTo>
                  <a:pt x="57924" y="16764"/>
                </a:lnTo>
                <a:lnTo>
                  <a:pt x="59448" y="15240"/>
                </a:lnTo>
                <a:lnTo>
                  <a:pt x="60972" y="15240"/>
                </a:lnTo>
                <a:lnTo>
                  <a:pt x="62496" y="13716"/>
                </a:lnTo>
                <a:lnTo>
                  <a:pt x="64020" y="13716"/>
                </a:lnTo>
                <a:lnTo>
                  <a:pt x="65544" y="12192"/>
                </a:lnTo>
                <a:lnTo>
                  <a:pt x="67068" y="12192"/>
                </a:lnTo>
                <a:lnTo>
                  <a:pt x="67068" y="10668"/>
                </a:lnTo>
                <a:lnTo>
                  <a:pt x="68592" y="10668"/>
                </a:lnTo>
                <a:lnTo>
                  <a:pt x="70116" y="9144"/>
                </a:lnTo>
                <a:lnTo>
                  <a:pt x="70116" y="62484"/>
                </a:lnTo>
                <a:lnTo>
                  <a:pt x="77736" y="62484"/>
                </a:lnTo>
                <a:lnTo>
                  <a:pt x="77736" y="0"/>
                </a:lnTo>
                <a:close/>
              </a:path>
              <a:path w="134620" h="62864" extrusionOk="0">
                <a:moveTo>
                  <a:pt x="134112" y="38100"/>
                </a:moveTo>
                <a:lnTo>
                  <a:pt x="132588" y="35052"/>
                </a:lnTo>
                <a:lnTo>
                  <a:pt x="132588" y="33528"/>
                </a:lnTo>
                <a:lnTo>
                  <a:pt x="129540" y="30480"/>
                </a:lnTo>
                <a:lnTo>
                  <a:pt x="126492" y="28956"/>
                </a:lnTo>
                <a:lnTo>
                  <a:pt x="124968" y="27432"/>
                </a:lnTo>
                <a:lnTo>
                  <a:pt x="121920" y="25908"/>
                </a:lnTo>
                <a:lnTo>
                  <a:pt x="120396" y="25908"/>
                </a:lnTo>
                <a:lnTo>
                  <a:pt x="117348" y="24384"/>
                </a:lnTo>
                <a:lnTo>
                  <a:pt x="108204" y="24384"/>
                </a:lnTo>
                <a:lnTo>
                  <a:pt x="109728" y="7620"/>
                </a:lnTo>
                <a:lnTo>
                  <a:pt x="131064" y="7620"/>
                </a:lnTo>
                <a:lnTo>
                  <a:pt x="131064" y="1524"/>
                </a:lnTo>
                <a:lnTo>
                  <a:pt x="103632" y="1524"/>
                </a:lnTo>
                <a:lnTo>
                  <a:pt x="100584" y="32004"/>
                </a:lnTo>
                <a:lnTo>
                  <a:pt x="105156" y="32004"/>
                </a:lnTo>
                <a:lnTo>
                  <a:pt x="105156" y="30480"/>
                </a:lnTo>
                <a:lnTo>
                  <a:pt x="117348" y="30480"/>
                </a:lnTo>
                <a:lnTo>
                  <a:pt x="120396" y="32004"/>
                </a:lnTo>
                <a:lnTo>
                  <a:pt x="123444" y="35052"/>
                </a:lnTo>
                <a:lnTo>
                  <a:pt x="126492" y="36576"/>
                </a:lnTo>
                <a:lnTo>
                  <a:pt x="126492" y="48768"/>
                </a:lnTo>
                <a:lnTo>
                  <a:pt x="124968" y="50292"/>
                </a:lnTo>
                <a:lnTo>
                  <a:pt x="124968" y="51816"/>
                </a:lnTo>
                <a:lnTo>
                  <a:pt x="121920" y="54864"/>
                </a:lnTo>
                <a:lnTo>
                  <a:pt x="120396" y="54864"/>
                </a:lnTo>
                <a:lnTo>
                  <a:pt x="118872" y="56388"/>
                </a:lnTo>
                <a:lnTo>
                  <a:pt x="103632" y="56388"/>
                </a:lnTo>
                <a:lnTo>
                  <a:pt x="100584" y="53340"/>
                </a:lnTo>
                <a:lnTo>
                  <a:pt x="100584" y="60960"/>
                </a:lnTo>
                <a:lnTo>
                  <a:pt x="103632" y="62484"/>
                </a:lnTo>
                <a:lnTo>
                  <a:pt x="118872" y="62484"/>
                </a:lnTo>
                <a:lnTo>
                  <a:pt x="121920" y="60960"/>
                </a:lnTo>
                <a:lnTo>
                  <a:pt x="124968" y="60960"/>
                </a:lnTo>
                <a:lnTo>
                  <a:pt x="129540" y="56388"/>
                </a:lnTo>
                <a:lnTo>
                  <a:pt x="131064" y="53340"/>
                </a:lnTo>
                <a:lnTo>
                  <a:pt x="132588" y="51816"/>
                </a:lnTo>
                <a:lnTo>
                  <a:pt x="134112" y="48768"/>
                </a:lnTo>
                <a:lnTo>
                  <a:pt x="134112" y="381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900"/>
          </a:p>
        </p:txBody>
      </p:sp>
      <p:pic>
        <p:nvPicPr>
          <p:cNvPr id="502" name="Google Shape;502;g10f7e746831_8_223"/>
          <p:cNvPicPr preferRelativeResize="0"/>
          <p:nvPr/>
        </p:nvPicPr>
        <p:blipFill rotWithShape="1">
          <a:blip r:embed="rId57">
            <a:alphaModFix/>
          </a:blip>
          <a:srcRect/>
          <a:stretch/>
        </p:blipFill>
        <p:spPr>
          <a:xfrm>
            <a:off x="844279" y="1163756"/>
            <a:ext cx="1224396" cy="148395"/>
          </a:xfrm>
          <a:prstGeom prst="rect">
            <a:avLst/>
          </a:prstGeom>
          <a:noFill/>
          <a:ln>
            <a:noFill/>
          </a:ln>
        </p:spPr>
      </p:pic>
      <p:pic>
        <p:nvPicPr>
          <p:cNvPr id="503" name="Google Shape;503;g10f7e746831_8_223"/>
          <p:cNvPicPr preferRelativeResize="0"/>
          <p:nvPr/>
        </p:nvPicPr>
        <p:blipFill rotWithShape="1">
          <a:blip r:embed="rId58">
            <a:alphaModFix/>
          </a:blip>
          <a:srcRect/>
          <a:stretch/>
        </p:blipFill>
        <p:spPr>
          <a:xfrm>
            <a:off x="183700" y="326575"/>
            <a:ext cx="250289" cy="4087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32">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4">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698617"/>
            <a:ext cx="16687800" cy="8459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77D39-9F3A-40A9-B7FE-457109E28F43}"/>
              </a:ext>
            </a:extLst>
          </p:cNvPr>
          <p:cNvSpPr>
            <a:spLocks noGrp="1"/>
          </p:cNvSpPr>
          <p:nvPr>
            <p:ph type="ctrTitle"/>
          </p:nvPr>
        </p:nvSpPr>
        <p:spPr>
          <a:xfrm>
            <a:off x="1257300" y="1341040"/>
            <a:ext cx="5241543" cy="7174310"/>
          </a:xfrm>
        </p:spPr>
        <p:txBody>
          <a:bodyPr vert="horz" lIns="91440" tIns="45720" rIns="91440" bIns="45720" rtlCol="0" anchor="ctr">
            <a:normAutofit/>
          </a:bodyPr>
          <a:lstStyle/>
          <a:p>
            <a:pPr algn="r">
              <a:lnSpc>
                <a:spcPct val="90000"/>
              </a:lnSpc>
              <a:spcBef>
                <a:spcPct val="0"/>
              </a:spcBef>
            </a:pPr>
            <a:r>
              <a:rPr lang="en-US" kern="1200">
                <a:solidFill>
                  <a:schemeClr val="tx1"/>
                </a:solidFill>
                <a:latin typeface="+mj-lt"/>
                <a:ea typeface="+mj-ea"/>
                <a:cs typeface="+mj-cs"/>
              </a:rPr>
              <a:t>Model Making: </a:t>
            </a:r>
            <a:br>
              <a:rPr lang="en-US" kern="1200">
                <a:solidFill>
                  <a:schemeClr val="tx1"/>
                </a:solidFill>
                <a:latin typeface="+mj-lt"/>
                <a:ea typeface="+mj-ea"/>
                <a:cs typeface="+mj-cs"/>
              </a:rPr>
            </a:br>
            <a:r>
              <a:rPr lang="en-US" kern="1200">
                <a:solidFill>
                  <a:schemeClr val="tx1"/>
                </a:solidFill>
                <a:latin typeface="+mj-lt"/>
                <a:ea typeface="+mj-ea"/>
                <a:cs typeface="+mj-cs"/>
              </a:rPr>
              <a:t>Logistic Regression</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cxnSp>
        <p:nvCxnSpPr>
          <p:cNvPr id="34" name="Straight Connector 3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81444" y="3086100"/>
            <a:ext cx="0" cy="41148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041C258-2AB0-42CC-9D1C-445D855DBAEB}"/>
              </a:ext>
            </a:extLst>
          </p:cNvPr>
          <p:cNvSpPr>
            <a:spLocks noGrp="1"/>
          </p:cNvSpPr>
          <p:nvPr>
            <p:ph type="subTitle" idx="1"/>
          </p:nvPr>
        </p:nvSpPr>
        <p:spPr>
          <a:xfrm>
            <a:off x="7464048" y="1341040"/>
            <a:ext cx="9566652" cy="7174310"/>
          </a:xfrm>
        </p:spPr>
        <p:txBody>
          <a:bodyPr vert="horz" lIns="91440" tIns="45720" rIns="91440" bIns="45720" rtlCol="0" anchor="ctr">
            <a:normAutofit/>
          </a:bodyPr>
          <a:lstStyle/>
          <a:p>
            <a:pPr marL="711200" indent="-228600" algn="l">
              <a:lnSpc>
                <a:spcPct val="90000"/>
              </a:lnSpc>
              <a:buFont typeface="Arial" panose="020B0604020202020204" pitchFamily="34" charset="0"/>
              <a:buChar char="•"/>
            </a:pPr>
            <a:r>
              <a:rPr lang="en-US" sz="2000" kern="1200">
                <a:solidFill>
                  <a:schemeClr val="tx1"/>
                </a:solidFill>
                <a:latin typeface="+mn-lt"/>
                <a:ea typeface="+mn-ea"/>
                <a:cs typeface="+mn-cs"/>
              </a:rPr>
              <a:t>We will be using Python for this along with libraries :  </a:t>
            </a:r>
          </a:p>
          <a:p>
            <a:pPr marL="990600" lvl="1" indent="-228600" algn="l">
              <a:lnSpc>
                <a:spcPct val="90000"/>
              </a:lnSpc>
              <a:buFont typeface="Arial" panose="020B0604020202020204" pitchFamily="34" charset="0"/>
              <a:buChar char="•"/>
            </a:pPr>
            <a:r>
              <a:rPr lang="en-US" sz="2000" kern="1200">
                <a:solidFill>
                  <a:schemeClr val="tx1"/>
                </a:solidFill>
                <a:latin typeface="+mn-lt"/>
                <a:ea typeface="+mn-ea"/>
                <a:cs typeface="+mn-cs"/>
              </a:rPr>
              <a:t>pandas </a:t>
            </a:r>
          </a:p>
          <a:p>
            <a:pPr marL="990600" lvl="1" indent="-228600" algn="l">
              <a:lnSpc>
                <a:spcPct val="90000"/>
              </a:lnSpc>
              <a:buFont typeface="Arial" panose="020B0604020202020204" pitchFamily="34" charset="0"/>
              <a:buChar char="•"/>
            </a:pPr>
            <a:r>
              <a:rPr lang="en-US" sz="2000" kern="1200">
                <a:solidFill>
                  <a:schemeClr val="tx1"/>
                </a:solidFill>
                <a:latin typeface="+mn-lt"/>
                <a:ea typeface="+mn-ea"/>
                <a:cs typeface="+mn-cs"/>
              </a:rPr>
              <a:t>seaborn </a:t>
            </a:r>
          </a:p>
          <a:p>
            <a:pPr marL="990600" lvl="1" indent="-228600" algn="l">
              <a:lnSpc>
                <a:spcPct val="90000"/>
              </a:lnSpc>
              <a:buFont typeface="Arial" panose="020B0604020202020204" pitchFamily="34" charset="0"/>
              <a:buChar char="•"/>
            </a:pPr>
            <a:r>
              <a:rPr lang="en-US" sz="2000" kern="1200">
                <a:solidFill>
                  <a:schemeClr val="tx1"/>
                </a:solidFill>
                <a:latin typeface="+mn-lt"/>
                <a:ea typeface="+mn-ea"/>
                <a:cs typeface="+mn-cs"/>
              </a:rPr>
              <a:t>Sklearn</a:t>
            </a:r>
          </a:p>
          <a:p>
            <a:pPr marL="482600" indent="-228600" algn="l">
              <a:lnSpc>
                <a:spcPct val="90000"/>
              </a:lnSpc>
              <a:buFont typeface="Arial" panose="020B0604020202020204" pitchFamily="34" charset="0"/>
              <a:buChar char="•"/>
            </a:pPr>
            <a:r>
              <a:rPr lang="en-US" sz="2000" b="1" kern="1200">
                <a:solidFill>
                  <a:schemeClr val="tx1"/>
                </a:solidFill>
                <a:latin typeface="+mn-lt"/>
                <a:ea typeface="+mn-ea"/>
                <a:cs typeface="+mn-cs"/>
              </a:rPr>
              <a:t>Reading Data</a:t>
            </a:r>
          </a:p>
          <a:p>
            <a:pPr marL="939800" lvl="1" indent="-228600" algn="l">
              <a:lnSpc>
                <a:spcPct val="90000"/>
              </a:lnSpc>
              <a:buFont typeface="Arial" panose="020B0604020202020204" pitchFamily="34" charset="0"/>
              <a:buChar char="•"/>
            </a:pPr>
            <a:r>
              <a:rPr lang="en-US" sz="2000" kern="1200">
                <a:solidFill>
                  <a:schemeClr val="tx1"/>
                </a:solidFill>
                <a:latin typeface="+mn-lt"/>
                <a:ea typeface="+mn-ea"/>
                <a:cs typeface="+mn-cs"/>
              </a:rPr>
              <a:t>Read data from train and test file</a:t>
            </a:r>
          </a:p>
          <a:p>
            <a:pPr marL="1397000" lvl="2" indent="-228600" algn="l">
              <a:lnSpc>
                <a:spcPct val="90000"/>
              </a:lnSpc>
              <a:buFont typeface="Arial" panose="020B0604020202020204" pitchFamily="34" charset="0"/>
              <a:buChar char="•"/>
            </a:pPr>
            <a:r>
              <a:rPr lang="en-US" sz="2000" kern="1200">
                <a:solidFill>
                  <a:schemeClr val="tx1"/>
                </a:solidFill>
                <a:latin typeface="+mn-lt"/>
                <a:ea typeface="+mn-ea"/>
                <a:cs typeface="+mn-cs"/>
              </a:rPr>
              <a:t>train = pd.read_csv(‘Dataset/train.csv’)</a:t>
            </a:r>
            <a:br>
              <a:rPr lang="en-US" sz="2000" kern="1200">
                <a:solidFill>
                  <a:schemeClr val="tx1"/>
                </a:solidFill>
                <a:latin typeface="+mn-lt"/>
                <a:ea typeface="+mn-ea"/>
                <a:cs typeface="+mn-cs"/>
              </a:rPr>
            </a:br>
            <a:r>
              <a:rPr lang="en-US" sz="2000" kern="1200">
                <a:solidFill>
                  <a:schemeClr val="tx1"/>
                </a:solidFill>
                <a:latin typeface="+mn-lt"/>
                <a:ea typeface="+mn-ea"/>
                <a:cs typeface="+mn-cs"/>
              </a:rPr>
              <a:t>train.head()</a:t>
            </a:r>
          </a:p>
          <a:p>
            <a:pPr marL="533400" indent="-228600" algn="l">
              <a:lnSpc>
                <a:spcPct val="90000"/>
              </a:lnSpc>
              <a:buFont typeface="Arial" panose="020B0604020202020204" pitchFamily="34" charset="0"/>
              <a:buChar char="•"/>
            </a:pPr>
            <a:r>
              <a:rPr lang="en-US" sz="2000" b="1" kern="1200">
                <a:solidFill>
                  <a:schemeClr val="tx1"/>
                </a:solidFill>
                <a:latin typeface="+mn-lt"/>
                <a:ea typeface="+mn-ea"/>
                <a:cs typeface="+mn-cs"/>
              </a:rPr>
              <a:t>Understanding Data</a:t>
            </a:r>
          </a:p>
          <a:p>
            <a:pPr marL="990600" lvl="1" indent="-228600" algn="l">
              <a:lnSpc>
                <a:spcPct val="90000"/>
              </a:lnSpc>
              <a:buFont typeface="Arial" panose="020B0604020202020204" pitchFamily="34" charset="0"/>
              <a:buChar char="•"/>
            </a:pPr>
            <a:r>
              <a:rPr lang="en-US" sz="2000" kern="1200">
                <a:solidFill>
                  <a:schemeClr val="tx1"/>
                </a:solidFill>
                <a:latin typeface="+mn-lt"/>
                <a:ea typeface="+mn-ea"/>
                <a:cs typeface="+mn-cs"/>
              </a:rPr>
              <a:t>Understand data using columns ,dtypes and shape function</a:t>
            </a:r>
          </a:p>
          <a:p>
            <a:pPr marL="1447800" lvl="2" indent="-228600" algn="l">
              <a:lnSpc>
                <a:spcPct val="90000"/>
              </a:lnSpc>
              <a:buFont typeface="Arial" panose="020B0604020202020204" pitchFamily="34" charset="0"/>
              <a:buChar char="•"/>
            </a:pPr>
            <a:r>
              <a:rPr lang="en-US" sz="2000" kern="1200">
                <a:solidFill>
                  <a:schemeClr val="tx1"/>
                </a:solidFill>
                <a:latin typeface="+mn-lt"/>
                <a:ea typeface="+mn-ea"/>
                <a:cs typeface="+mn-cs"/>
              </a:rPr>
              <a:t>Train.columns</a:t>
            </a:r>
          </a:p>
          <a:p>
            <a:pPr marL="1447800" lvl="2" indent="-228600" algn="l">
              <a:lnSpc>
                <a:spcPct val="90000"/>
              </a:lnSpc>
              <a:buFont typeface="Arial" panose="020B0604020202020204" pitchFamily="34" charset="0"/>
              <a:buChar char="•"/>
            </a:pPr>
            <a:r>
              <a:rPr lang="en-US" sz="2000" kern="1200">
                <a:solidFill>
                  <a:schemeClr val="tx1"/>
                </a:solidFill>
                <a:latin typeface="+mn-lt"/>
                <a:ea typeface="+mn-ea"/>
                <a:cs typeface="+mn-cs"/>
              </a:rPr>
              <a:t>train.dtypes</a:t>
            </a:r>
          </a:p>
          <a:p>
            <a:pPr marL="1447800" lvl="2" indent="-228600" algn="l">
              <a:lnSpc>
                <a:spcPct val="90000"/>
              </a:lnSpc>
              <a:buFont typeface="Arial" panose="020B0604020202020204" pitchFamily="34" charset="0"/>
              <a:buChar char="•"/>
            </a:pPr>
            <a:r>
              <a:rPr lang="en-US" sz="2000" kern="1200">
                <a:solidFill>
                  <a:schemeClr val="tx1"/>
                </a:solidFill>
                <a:latin typeface="+mn-lt"/>
                <a:ea typeface="+mn-ea"/>
                <a:cs typeface="+mn-cs"/>
              </a:rPr>
              <a:t>train.shape</a:t>
            </a:r>
          </a:p>
          <a:p>
            <a:pPr marL="482600" indent="-228600" algn="l">
              <a:lnSpc>
                <a:spcPct val="90000"/>
              </a:lnSpc>
              <a:buFont typeface="Arial" panose="020B0604020202020204" pitchFamily="34" charset="0"/>
              <a:buChar char="•"/>
            </a:pPr>
            <a:r>
              <a:rPr lang="en-US" sz="2000" b="1" kern="1200">
                <a:solidFill>
                  <a:schemeClr val="tx1"/>
                </a:solidFill>
                <a:latin typeface="+mn-lt"/>
                <a:ea typeface="+mn-ea"/>
                <a:cs typeface="+mn-cs"/>
              </a:rPr>
              <a:t>Missing value imputation</a:t>
            </a:r>
            <a:endParaRPr lang="en-US" sz="2000" kern="1200">
              <a:solidFill>
                <a:schemeClr val="tx1"/>
              </a:solidFill>
              <a:latin typeface="+mn-lt"/>
              <a:ea typeface="+mn-ea"/>
              <a:cs typeface="+mn-cs"/>
            </a:endParaRPr>
          </a:p>
          <a:p>
            <a:pPr marL="939800" lvl="1" indent="-228600" algn="l">
              <a:lnSpc>
                <a:spcPct val="90000"/>
              </a:lnSpc>
              <a:buFont typeface="Arial" panose="020B0604020202020204" pitchFamily="34" charset="0"/>
              <a:buChar char="•"/>
            </a:pPr>
            <a:r>
              <a:rPr lang="en-US" sz="2000" kern="1200">
                <a:solidFill>
                  <a:schemeClr val="tx1"/>
                </a:solidFill>
                <a:latin typeface="+mn-lt"/>
                <a:ea typeface="+mn-ea"/>
                <a:cs typeface="+mn-cs"/>
              </a:rPr>
              <a:t>Count of missing values</a:t>
            </a:r>
          </a:p>
          <a:p>
            <a:pPr marL="1397000" lvl="2" indent="-228600" algn="l">
              <a:lnSpc>
                <a:spcPct val="90000"/>
              </a:lnSpc>
              <a:buFont typeface="Arial" panose="020B0604020202020204" pitchFamily="34" charset="0"/>
              <a:buChar char="•"/>
            </a:pPr>
            <a:r>
              <a:rPr lang="en-US" sz="2000" kern="1200">
                <a:solidFill>
                  <a:schemeClr val="tx1"/>
                </a:solidFill>
                <a:latin typeface="+mn-lt"/>
                <a:ea typeface="+mn-ea"/>
                <a:cs typeface="+mn-cs"/>
              </a:rPr>
              <a:t>train.isnull().sum()</a:t>
            </a:r>
          </a:p>
          <a:p>
            <a:pPr marL="482600" indent="-228600" algn="l">
              <a:lnSpc>
                <a:spcPct val="90000"/>
              </a:lnSpc>
              <a:buFont typeface="Arial" panose="020B0604020202020204" pitchFamily="34" charset="0"/>
              <a:buChar char="•"/>
            </a:pPr>
            <a:r>
              <a:rPr lang="en-US" sz="2000" b="1" kern="1200">
                <a:solidFill>
                  <a:schemeClr val="tx1"/>
                </a:solidFill>
                <a:latin typeface="+mn-lt"/>
                <a:ea typeface="+mn-ea"/>
                <a:cs typeface="+mn-cs"/>
              </a:rPr>
              <a:t>Fill the missing values:</a:t>
            </a:r>
            <a:endParaRPr lang="en-US" sz="2000" kern="1200">
              <a:solidFill>
                <a:schemeClr val="tx1"/>
              </a:solidFill>
              <a:latin typeface="+mn-lt"/>
              <a:ea typeface="+mn-ea"/>
              <a:cs typeface="+mn-cs"/>
            </a:endParaRPr>
          </a:p>
          <a:p>
            <a:pPr lvl="1" indent="-228600" algn="l">
              <a:lnSpc>
                <a:spcPct val="90000"/>
              </a:lnSpc>
              <a:buFont typeface="Arial" panose="020B0604020202020204" pitchFamily="34" charset="0"/>
              <a:buChar char="•"/>
            </a:pPr>
            <a:r>
              <a:rPr lang="en-US" sz="2000" kern="1200">
                <a:solidFill>
                  <a:schemeClr val="tx1"/>
                </a:solidFill>
                <a:latin typeface="+mn-lt"/>
                <a:ea typeface="+mn-ea"/>
                <a:cs typeface="+mn-cs"/>
              </a:rPr>
              <a:t>For numerical variables: imputation using mean or median</a:t>
            </a:r>
          </a:p>
          <a:p>
            <a:pPr lvl="1" indent="-228600" algn="l">
              <a:lnSpc>
                <a:spcPct val="90000"/>
              </a:lnSpc>
              <a:buFont typeface="Arial" panose="020B0604020202020204" pitchFamily="34" charset="0"/>
              <a:buChar char="•"/>
            </a:pPr>
            <a:r>
              <a:rPr lang="en-US" sz="2000" kern="1200">
                <a:solidFill>
                  <a:schemeClr val="tx1"/>
                </a:solidFill>
                <a:latin typeface="+mn-lt"/>
                <a:ea typeface="+mn-ea"/>
                <a:cs typeface="+mn-cs"/>
              </a:rPr>
              <a:t>For categorical variables: imputation using mode</a:t>
            </a:r>
          </a:p>
          <a:p>
            <a:pPr marL="482600" indent="-228600" algn="l">
              <a:lnSpc>
                <a:spcPct val="90000"/>
              </a:lnSpc>
              <a:buSzPts val="2800"/>
              <a:buFont typeface="Arial" panose="020B0604020202020204" pitchFamily="34" charset="0"/>
              <a:buChar char="•"/>
            </a:pPr>
            <a:endParaRPr lang="en-US" sz="2000" kern="1200">
              <a:solidFill>
                <a:schemeClr val="tx1"/>
              </a:solidFill>
              <a:latin typeface="+mn-lt"/>
              <a:ea typeface="+mn-ea"/>
              <a:cs typeface="+mn-cs"/>
            </a:endParaRPr>
          </a:p>
          <a:p>
            <a:pPr marL="482600" indent="-228600" algn="l">
              <a:lnSpc>
                <a:spcPct val="90000"/>
              </a:lnSpc>
              <a:buFont typeface="Arial" panose="020B0604020202020204" pitchFamily="34" charset="0"/>
              <a:buChar char="•"/>
            </a:pPr>
            <a:endParaRPr lang="en-US" sz="2000" kern="1200">
              <a:solidFill>
                <a:schemeClr val="tx1"/>
              </a:solidFill>
              <a:latin typeface="+mn-lt"/>
              <a:ea typeface="+mn-ea"/>
              <a:cs typeface="+mn-cs"/>
            </a:endParaRPr>
          </a:p>
          <a:p>
            <a:pPr marL="533400" indent="-228600" algn="l">
              <a:lnSpc>
                <a:spcPct val="90000"/>
              </a:lnSpc>
              <a:buFont typeface="Arial" panose="020B0604020202020204" pitchFamily="34" charset="0"/>
              <a:buChar char="•"/>
            </a:pPr>
            <a:endParaRPr lang="en-US" sz="2000" kern="1200">
              <a:solidFill>
                <a:schemeClr val="tx1"/>
              </a:solidFill>
              <a:latin typeface="+mn-lt"/>
              <a:ea typeface="+mn-ea"/>
              <a:cs typeface="+mn-cs"/>
            </a:endParaRPr>
          </a:p>
        </p:txBody>
      </p:sp>
    </p:spTree>
    <p:extLst>
      <p:ext uri="{BB962C8B-B14F-4D97-AF65-F5344CB8AC3E}">
        <p14:creationId xmlns:p14="http://schemas.microsoft.com/office/powerpoint/2010/main" val="1147648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9E798"/>
        </a:solid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A1AD7BCC-C228-4264-B0AB-A421D145B836}"/>
              </a:ext>
            </a:extLst>
          </p:cNvPr>
          <p:cNvSpPr txBox="1"/>
          <p:nvPr/>
        </p:nvSpPr>
        <p:spPr>
          <a:xfrm>
            <a:off x="436729" y="240542"/>
            <a:ext cx="16919810" cy="88485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5400">
              <a:spcBef>
                <a:spcPts val="640"/>
              </a:spcBef>
            </a:pPr>
            <a:endParaRPr lang="en-US" sz="2400"/>
          </a:p>
          <a:p>
            <a:pPr marL="285750" indent="-457200">
              <a:spcBef>
                <a:spcPts val="640"/>
              </a:spcBef>
              <a:buFont typeface="Arial,Sans-Serif"/>
              <a:buChar char="•"/>
            </a:pPr>
            <a:r>
              <a:rPr lang="en-US" sz="2400" b="1">
                <a:solidFill>
                  <a:schemeClr val="tx1"/>
                </a:solidFill>
              </a:rPr>
              <a:t>Outlier Treatment</a:t>
            </a:r>
            <a:endParaRPr lang="en-US" sz="2400">
              <a:solidFill>
                <a:schemeClr val="tx1"/>
              </a:solidFill>
            </a:endParaRPr>
          </a:p>
          <a:p>
            <a:pPr marL="965200" lvl="1" indent="-457200">
              <a:spcBef>
                <a:spcPts val="560"/>
              </a:spcBef>
              <a:buFont typeface="Arial,Sans-Serif"/>
              <a:buChar char="•"/>
            </a:pPr>
            <a:r>
              <a:rPr lang="en-US" sz="2400">
                <a:solidFill>
                  <a:schemeClr val="tx1"/>
                </a:solidFill>
              </a:rPr>
              <a:t>It can be seen that having outliers often has a significant effect on the mean and standard deviation and hence affecting the distribution. We must take steps to remove outliers from our data sets.</a:t>
            </a:r>
          </a:p>
          <a:p>
            <a:pPr marL="965200" lvl="1" indent="-457200">
              <a:spcBef>
                <a:spcPts val="560"/>
              </a:spcBef>
              <a:buFont typeface="Arial,Sans-Serif"/>
              <a:buChar char="•"/>
            </a:pPr>
            <a:r>
              <a:rPr lang="en-US" sz="2400">
                <a:solidFill>
                  <a:schemeClr val="tx1"/>
                </a:solidFill>
              </a:rPr>
              <a:t>Due to these outliers bulk of the data in the loan amount is at the left and the right tail is longer. This is called right skewness. One way to remove the skewness is by doing the log transformation. As we take the log transformation, it does not affect the smaller values much but reduces the larger values. So, we get a distribution similar to normal distribution.</a:t>
            </a:r>
          </a:p>
          <a:p>
            <a:pPr marL="508000" indent="-457200">
              <a:spcBef>
                <a:spcPts val="640"/>
              </a:spcBef>
              <a:buFont typeface="Arial,Sans-Serif"/>
              <a:buChar char="•"/>
            </a:pPr>
            <a:r>
              <a:rPr lang="en-US" sz="2400" b="1">
                <a:solidFill>
                  <a:schemeClr val="tx1"/>
                </a:solidFill>
              </a:rPr>
              <a:t>Model Building</a:t>
            </a:r>
            <a:endParaRPr lang="en-US" sz="2400">
              <a:solidFill>
                <a:schemeClr val="tx1"/>
              </a:solidFill>
            </a:endParaRPr>
          </a:p>
          <a:p>
            <a:pPr marL="965200" lvl="1" indent="-457200">
              <a:spcBef>
                <a:spcPts val="560"/>
              </a:spcBef>
              <a:buFont typeface="Arial,Sans-Serif"/>
              <a:buChar char="•"/>
            </a:pPr>
            <a:r>
              <a:rPr lang="en-US" sz="2400">
                <a:solidFill>
                  <a:schemeClr val="tx1"/>
                </a:solidFill>
              </a:rPr>
              <a:t>First model predict the target variable. We will start with </a:t>
            </a:r>
            <a:r>
              <a:rPr lang="en-US" sz="2400" b="1">
                <a:solidFill>
                  <a:schemeClr val="tx1"/>
                </a:solidFill>
              </a:rPr>
              <a:t>Logistic Regression</a:t>
            </a:r>
            <a:r>
              <a:rPr lang="en-US" sz="2400">
                <a:solidFill>
                  <a:schemeClr val="tx1"/>
                </a:solidFill>
              </a:rPr>
              <a:t> which is used for predicting binary outcome.</a:t>
            </a:r>
          </a:p>
          <a:p>
            <a:pPr marL="965200" lvl="1" indent="-457200">
              <a:spcBef>
                <a:spcPts val="560"/>
              </a:spcBef>
              <a:buFont typeface="Arial,Sans-Serif"/>
              <a:buChar char="•"/>
            </a:pPr>
            <a:r>
              <a:rPr lang="en-US" sz="2400">
                <a:solidFill>
                  <a:schemeClr val="tx1"/>
                </a:solidFill>
              </a:rPr>
              <a:t>We use scikit-learn (</a:t>
            </a:r>
            <a:r>
              <a:rPr lang="en-US" sz="2400" err="1">
                <a:solidFill>
                  <a:schemeClr val="tx1"/>
                </a:solidFill>
              </a:rPr>
              <a:t>sklearn</a:t>
            </a:r>
            <a:r>
              <a:rPr lang="en-US" sz="2400">
                <a:solidFill>
                  <a:schemeClr val="tx1"/>
                </a:solidFill>
              </a:rPr>
              <a:t>) for making different models which is an open source library for Python.</a:t>
            </a:r>
          </a:p>
          <a:p>
            <a:pPr marL="965200" lvl="1" indent="-457200">
              <a:spcBef>
                <a:spcPts val="560"/>
              </a:spcBef>
              <a:buFont typeface="Arial,Sans-Serif"/>
              <a:buChar char="•"/>
            </a:pPr>
            <a:r>
              <a:rPr lang="en-US" sz="2400" err="1">
                <a:solidFill>
                  <a:schemeClr val="tx1"/>
                </a:solidFill>
              </a:rPr>
              <a:t>Sklearn</a:t>
            </a:r>
            <a:r>
              <a:rPr lang="en-US" sz="2400">
                <a:solidFill>
                  <a:schemeClr val="tx1"/>
                </a:solidFill>
              </a:rPr>
              <a:t> requires the target variable in a separate dataset. So, we will drop our target variable from the training dataset and save it in another dataset</a:t>
            </a:r>
          </a:p>
          <a:p>
            <a:pPr marL="965200" lvl="1" indent="-457200">
              <a:spcBef>
                <a:spcPts val="560"/>
              </a:spcBef>
              <a:buFont typeface="Arial,Sans-Serif"/>
              <a:buChar char="•"/>
            </a:pPr>
            <a:r>
              <a:rPr lang="en-US" sz="2400">
                <a:solidFill>
                  <a:schemeClr val="tx1"/>
                </a:solidFill>
              </a:rPr>
              <a:t>Make dummy variables for the categorical variables. The dummy variable turns categorical variables into a series of 0 and 1</a:t>
            </a:r>
          </a:p>
          <a:p>
            <a:pPr marL="965200" lvl="1" indent="-457200">
              <a:spcBef>
                <a:spcPts val="560"/>
              </a:spcBef>
              <a:buFont typeface="Arial,Sans-Serif"/>
              <a:buChar char="•"/>
            </a:pPr>
            <a:r>
              <a:rPr lang="en-US" sz="2400">
                <a:solidFill>
                  <a:schemeClr val="tx1"/>
                </a:solidFill>
              </a:rPr>
              <a:t> We will train the model on the training dataset and make predictions for the test dataset.</a:t>
            </a:r>
          </a:p>
          <a:p>
            <a:pPr marL="965200" lvl="1" indent="-457200">
              <a:spcBef>
                <a:spcPts val="560"/>
              </a:spcBef>
              <a:buFont typeface="Arial,Sans-Serif"/>
              <a:buChar char="•"/>
            </a:pPr>
            <a:r>
              <a:rPr lang="en-US" sz="2400">
                <a:solidFill>
                  <a:schemeClr val="tx1"/>
                </a:solidFill>
              </a:rPr>
              <a:t>Make predictions for the test dataset.</a:t>
            </a:r>
          </a:p>
          <a:p>
            <a:pPr marL="965200" lvl="1" indent="-457200">
              <a:spcBef>
                <a:spcPts val="560"/>
              </a:spcBef>
              <a:buFont typeface="Arial,Sans-Serif"/>
              <a:buChar char="•"/>
            </a:pPr>
            <a:r>
              <a:rPr lang="en-US" sz="2400">
                <a:solidFill>
                  <a:schemeClr val="tx1"/>
                </a:solidFill>
              </a:rPr>
              <a:t> Import the submission file which we have to submit on the solution checker.</a:t>
            </a:r>
          </a:p>
          <a:p>
            <a:pPr marL="965200" lvl="1" indent="-457200">
              <a:spcBef>
                <a:spcPts val="560"/>
              </a:spcBef>
              <a:buFont typeface="Arial,Sans-Serif"/>
              <a:buChar char="•"/>
            </a:pPr>
            <a:r>
              <a:rPr lang="en-US" sz="2400">
                <a:solidFill>
                  <a:schemeClr val="tx1"/>
                </a:solidFill>
              </a:rPr>
              <a:t>We need predictions in Y and N. So let’s convert 1 and 0 to Y and N.</a:t>
            </a:r>
          </a:p>
          <a:p>
            <a:pPr marL="965200" lvl="1" indent="-457200">
              <a:spcBef>
                <a:spcPts val="560"/>
              </a:spcBef>
              <a:buFont typeface="Arial,Sans-Serif"/>
              <a:buChar char="•"/>
            </a:pPr>
            <a:r>
              <a:rPr lang="en-US" sz="2400">
                <a:solidFill>
                  <a:schemeClr val="tx1"/>
                </a:solidFill>
              </a:rPr>
              <a:t>Finally, we will convert the submission to .csv format.</a:t>
            </a:r>
          </a:p>
        </p:txBody>
      </p:sp>
    </p:spTree>
    <p:extLst>
      <p:ext uri="{BB962C8B-B14F-4D97-AF65-F5344CB8AC3E}">
        <p14:creationId xmlns:p14="http://schemas.microsoft.com/office/powerpoint/2010/main" val="299586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9E798"/>
        </a:solidFill>
        <a:effectLst/>
      </p:bgPr>
    </p:bg>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A3C59BEA-074E-4C13-A4B1-AAFA189B2C7E}"/>
              </a:ext>
            </a:extLst>
          </p:cNvPr>
          <p:cNvSpPr txBox="1"/>
          <p:nvPr/>
        </p:nvSpPr>
        <p:spPr>
          <a:xfrm>
            <a:off x="5405908" y="4351449"/>
            <a:ext cx="749228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a:solidFill>
                  <a:schemeClr val="tx1"/>
                </a:solidFill>
                <a:latin typeface="Algerian"/>
              </a:rPr>
              <a:t>Thank You!</a:t>
            </a:r>
          </a:p>
        </p:txBody>
      </p:sp>
    </p:spTree>
    <p:extLst>
      <p:ext uri="{BB962C8B-B14F-4D97-AF65-F5344CB8AC3E}">
        <p14:creationId xmlns:p14="http://schemas.microsoft.com/office/powerpoint/2010/main" val="184748529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8</Slides>
  <Notes>7</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Model Making:  Logistic Regression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11</cp:revision>
  <dcterms:created xsi:type="dcterms:W3CDTF">2006-08-16T00:00:00Z</dcterms:created>
  <dcterms:modified xsi:type="dcterms:W3CDTF">2022-01-23T18:23:49Z</dcterms:modified>
</cp:coreProperties>
</file>