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32"/>
  </p:notesMasterIdLst>
  <p:handoutMasterIdLst>
    <p:handoutMasterId r:id="rId33"/>
  </p:handoutMasterIdLst>
  <p:sldIdLst>
    <p:sldId id="256" r:id="rId2"/>
    <p:sldId id="301" r:id="rId3"/>
    <p:sldId id="30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86" r:id="rId15"/>
    <p:sldId id="287" r:id="rId16"/>
    <p:sldId id="292" r:id="rId17"/>
    <p:sldId id="288" r:id="rId18"/>
    <p:sldId id="289" r:id="rId19"/>
    <p:sldId id="290" r:id="rId20"/>
    <p:sldId id="294" r:id="rId21"/>
    <p:sldId id="295" r:id="rId22"/>
    <p:sldId id="296" r:id="rId23"/>
    <p:sldId id="297" r:id="rId24"/>
    <p:sldId id="298" r:id="rId25"/>
    <p:sldId id="299" r:id="rId26"/>
    <p:sldId id="302" r:id="rId27"/>
    <p:sldId id="303" r:id="rId28"/>
    <p:sldId id="304" r:id="rId29"/>
    <p:sldId id="306" r:id="rId30"/>
    <p:sldId id="3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6F5B8-5742-4897-83CF-BBACD5077F2D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2E8FB-0DAF-43C5-87D3-875A47AF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705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FCBD4-4DAF-4505-9CDE-E2B6C4B2D558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80D9F-B324-438A-8369-50A21B98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648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4233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1387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2404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6351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0307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3990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7819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9911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7702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585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426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46281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67136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7929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93240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42650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13278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89747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64483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62846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68719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1483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4739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7862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2152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6632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8514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4104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868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3D0A-542B-496C-8E22-5351C8BEB26D}" type="datetime1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React Native – Framework for Building Mobile Application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2425-1C6E-4801-B2DD-53756BA3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0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92B-95D9-41C3-8232-13F14A52A6CB}" type="datetime1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React Native – Framework for Building Mobile Application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2425-1C6E-4801-B2DD-53756BA3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9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16EA-0F50-4B05-9A60-CC3E7CBD3824}" type="datetime1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React Native – Framework for Building Mobile Application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2425-1C6E-4801-B2DD-53756BA3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0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0335-578E-40E2-BF6D-DA8C6E3E3E30}" type="datetime1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React Native – Framework for Building Mobile Application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2425-1C6E-4801-B2DD-53756BA3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9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BDAE-1647-4D18-B6C1-EBD4F528CBC4}" type="datetime1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React Native – Framework for Building Mobile Application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2425-1C6E-4801-B2DD-53756BA3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6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4726-AC14-412B-897C-77A2C0B73470}" type="datetime1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React Native – Framework for Building Mobile Application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2425-1C6E-4801-B2DD-53756BA3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2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1066D-3FA4-4B9E-AFCE-92CBD17AB096}" type="datetime1">
              <a:rPr lang="en-US" smtClean="0"/>
              <a:t>11/23/2018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React Native – Framework for Building Mobile Application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2425-1C6E-4801-B2DD-53756BA3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210F-8A42-4767-A0CC-A9B77517F3BC}" type="datetime1">
              <a:rPr lang="en-US" smtClean="0"/>
              <a:t>11/23/2018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React Native – Framework for Building Mobile Application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2425-1C6E-4801-B2DD-53756BA3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55E2-FCD7-4D52-9461-3BDB7AAA0F8D}" type="datetime1">
              <a:rPr lang="en-US" smtClean="0"/>
              <a:t>11/23/2018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React Native – Framework for Building Mobile Application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2425-1C6E-4801-B2DD-53756BA3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1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93C0-5F11-43A7-B5DE-3D898B38CA2D}" type="datetime1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React Native – Framework for Building Mobile Application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2425-1C6E-4801-B2DD-53756BA3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0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57BC-9917-4D3A-9B41-4A9FF0DBABDD}" type="datetime1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React Native – Framework for Building Mobile Application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2425-1C6E-4801-B2DD-53756BA3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964F7-214E-46A7-B60E-E9342EC50DF6}" type="datetime1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React Native – Framework for Building Mobile Application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82425-1C6E-4801-B2DD-53756BA3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1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imyagnesh" TargetMode="External"/><Relationship Id="rId5" Type="http://schemas.openxmlformats.org/officeDocument/2006/relationships/hyperlink" Target="http://www.linkedin.com/in/ymodh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3.png"/><Relationship Id="rId9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77920"/>
            <a:ext cx="6543040" cy="110744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React Native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94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36892" y="0"/>
            <a:ext cx="505510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7710" y="2119020"/>
            <a:ext cx="7484109" cy="1256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0" dirty="0">
                <a:solidFill>
                  <a:srgbClr val="FFC000"/>
                </a:solidFill>
                <a:latin typeface="Calibri Light"/>
                <a:cs typeface="Calibri Light"/>
              </a:rPr>
              <a:t>3.</a:t>
            </a:r>
            <a:r>
              <a:rPr sz="4400" b="0" spc="-15" dirty="0">
                <a:solidFill>
                  <a:srgbClr val="FFC000"/>
                </a:solidFill>
                <a:latin typeface="Calibri Light"/>
                <a:cs typeface="Calibri Light"/>
              </a:rPr>
              <a:t> </a:t>
            </a:r>
            <a:r>
              <a:rPr sz="4400" b="0" dirty="0">
                <a:solidFill>
                  <a:srgbClr val="FFC000"/>
                </a:solidFill>
                <a:latin typeface="Calibri Light"/>
                <a:cs typeface="Calibri Light"/>
              </a:rPr>
              <a:t>St</a:t>
            </a:r>
            <a:r>
              <a:rPr sz="4400" b="0" spc="-85" dirty="0">
                <a:solidFill>
                  <a:srgbClr val="FFC000"/>
                </a:solidFill>
                <a:latin typeface="Calibri Light"/>
                <a:cs typeface="Calibri Light"/>
              </a:rPr>
              <a:t>r</a:t>
            </a:r>
            <a:r>
              <a:rPr sz="4400" b="0" spc="-5" dirty="0">
                <a:solidFill>
                  <a:srgbClr val="FFC000"/>
                </a:solidFill>
                <a:latin typeface="Calibri Light"/>
                <a:cs typeface="Calibri Light"/>
              </a:rPr>
              <a:t>on</a:t>
            </a:r>
            <a:r>
              <a:rPr sz="4400" b="0" dirty="0">
                <a:solidFill>
                  <a:srgbClr val="FFC000"/>
                </a:solidFill>
                <a:latin typeface="Calibri Light"/>
                <a:cs typeface="Calibri Light"/>
              </a:rPr>
              <a:t>g</a:t>
            </a:r>
            <a:r>
              <a:rPr sz="4400" b="0" spc="-10" dirty="0">
                <a:solidFill>
                  <a:srgbClr val="FFC000"/>
                </a:solidFill>
                <a:latin typeface="Calibri Light"/>
                <a:cs typeface="Calibri Light"/>
              </a:rPr>
              <a:t> </a:t>
            </a:r>
            <a:r>
              <a:rPr sz="4400" b="0" spc="-105" dirty="0">
                <a:solidFill>
                  <a:srgbClr val="FFC000"/>
                </a:solidFill>
                <a:latin typeface="Calibri Light"/>
                <a:cs typeface="Calibri Light"/>
              </a:rPr>
              <a:t>P</a:t>
            </a:r>
            <a:r>
              <a:rPr sz="4400" b="0" spc="-5" dirty="0">
                <a:solidFill>
                  <a:srgbClr val="FFC000"/>
                </a:solidFill>
                <a:latin typeface="Calibri Light"/>
                <a:cs typeface="Calibri Light"/>
              </a:rPr>
              <a:t>e</a:t>
            </a:r>
            <a:r>
              <a:rPr sz="4400" b="0" dirty="0">
                <a:solidFill>
                  <a:srgbClr val="FFC000"/>
                </a:solidFill>
                <a:latin typeface="Calibri Light"/>
                <a:cs typeface="Calibri Light"/>
              </a:rPr>
              <a:t>r</a:t>
            </a:r>
            <a:r>
              <a:rPr sz="4400" b="0" spc="-105" dirty="0">
                <a:solidFill>
                  <a:srgbClr val="FFC000"/>
                </a:solidFill>
                <a:latin typeface="Calibri Light"/>
                <a:cs typeface="Calibri Light"/>
              </a:rPr>
              <a:t>f</a:t>
            </a:r>
            <a:r>
              <a:rPr sz="4400" b="0" spc="-5" dirty="0">
                <a:solidFill>
                  <a:srgbClr val="FFC000"/>
                </a:solidFill>
                <a:latin typeface="Calibri Light"/>
                <a:cs typeface="Calibri Light"/>
              </a:rPr>
              <a:t>ormanc</a:t>
            </a:r>
            <a:r>
              <a:rPr sz="4400" b="0" dirty="0">
                <a:solidFill>
                  <a:srgbClr val="FFC000"/>
                </a:solidFill>
                <a:latin typeface="Calibri Light"/>
                <a:cs typeface="Calibri Light"/>
              </a:rPr>
              <a:t>e</a:t>
            </a:r>
            <a:r>
              <a:rPr sz="4400" b="0" spc="5" dirty="0">
                <a:solidFill>
                  <a:srgbClr val="FFC000"/>
                </a:solidFill>
                <a:latin typeface="Calibri Light"/>
                <a:cs typeface="Calibri Light"/>
              </a:rPr>
              <a:t> </a:t>
            </a:r>
            <a:r>
              <a:rPr sz="4400" b="0" spc="-105" dirty="0">
                <a:solidFill>
                  <a:srgbClr val="FFC000"/>
                </a:solidFill>
                <a:latin typeface="Calibri Light"/>
                <a:cs typeface="Calibri Light"/>
              </a:rPr>
              <a:t>f</a:t>
            </a:r>
            <a:r>
              <a:rPr sz="4400" b="0" spc="-5" dirty="0">
                <a:solidFill>
                  <a:srgbClr val="FFC000"/>
                </a:solidFill>
                <a:latin typeface="Calibri Light"/>
                <a:cs typeface="Calibri Light"/>
              </a:rPr>
              <a:t>o</a:t>
            </a:r>
            <a:r>
              <a:rPr sz="4400" b="0" dirty="0">
                <a:solidFill>
                  <a:srgbClr val="FFC000"/>
                </a:solidFill>
                <a:latin typeface="Calibri Light"/>
                <a:cs typeface="Calibri Light"/>
              </a:rPr>
              <a:t>r </a:t>
            </a:r>
            <a:r>
              <a:rPr sz="4400" b="0" spc="-20" dirty="0">
                <a:solidFill>
                  <a:srgbClr val="FFC000"/>
                </a:solidFill>
                <a:latin typeface="Calibri Light"/>
                <a:cs typeface="Calibri Light"/>
              </a:rPr>
              <a:t>m</a:t>
            </a:r>
            <a:r>
              <a:rPr sz="4400" b="0" spc="-5" dirty="0">
                <a:solidFill>
                  <a:srgbClr val="FFC000"/>
                </a:solidFill>
                <a:latin typeface="Calibri Light"/>
                <a:cs typeface="Calibri Light"/>
              </a:rPr>
              <a:t>obile</a:t>
            </a:r>
            <a:endParaRPr sz="44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4400" b="0" spc="-5" dirty="0">
                <a:solidFill>
                  <a:srgbClr val="FFC000"/>
                </a:solidFill>
                <a:latin typeface="Calibri Light"/>
                <a:cs typeface="Calibri Light"/>
              </a:rPr>
              <a:t>e</a:t>
            </a:r>
            <a:r>
              <a:rPr sz="4400" b="0" spc="-75" dirty="0">
                <a:solidFill>
                  <a:srgbClr val="FFC000"/>
                </a:solidFill>
                <a:latin typeface="Calibri Light"/>
                <a:cs typeface="Calibri Light"/>
              </a:rPr>
              <a:t>n</a:t>
            </a:r>
            <a:r>
              <a:rPr sz="4400" b="0" dirty="0">
                <a:solidFill>
                  <a:srgbClr val="FFC000"/>
                </a:solidFill>
                <a:latin typeface="Calibri Light"/>
                <a:cs typeface="Calibri Light"/>
              </a:rPr>
              <a:t>vi</a:t>
            </a:r>
            <a:r>
              <a:rPr sz="4400" b="0" spc="-90" dirty="0">
                <a:solidFill>
                  <a:srgbClr val="FFC000"/>
                </a:solidFill>
                <a:latin typeface="Calibri Light"/>
                <a:cs typeface="Calibri Light"/>
              </a:rPr>
              <a:t>r</a:t>
            </a:r>
            <a:r>
              <a:rPr sz="4400" b="0" spc="-5" dirty="0">
                <a:solidFill>
                  <a:srgbClr val="FFC000"/>
                </a:solidFill>
                <a:latin typeface="Calibri Light"/>
                <a:cs typeface="Calibri Light"/>
              </a:rPr>
              <a:t>onme</a:t>
            </a:r>
            <a:r>
              <a:rPr sz="4400" b="0" spc="-45" dirty="0">
                <a:solidFill>
                  <a:srgbClr val="FFC000"/>
                </a:solidFill>
                <a:latin typeface="Calibri Light"/>
                <a:cs typeface="Calibri Light"/>
              </a:rPr>
              <a:t>n</a:t>
            </a:r>
            <a:r>
              <a:rPr sz="4400" b="0" spc="-15" dirty="0">
                <a:solidFill>
                  <a:srgbClr val="FFC000"/>
                </a:solidFill>
                <a:latin typeface="Calibri Light"/>
                <a:cs typeface="Calibri Light"/>
              </a:rPr>
              <a:t>t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710" y="3422491"/>
            <a:ext cx="523113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584200" algn="l"/>
              </a:tabLst>
            </a:pPr>
            <a:r>
              <a:rPr sz="3200" b="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Uses</a:t>
            </a:r>
            <a:r>
              <a:rPr sz="3200" b="0" spc="-1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3200" b="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GPU Ins</a:t>
            </a:r>
            <a:r>
              <a:rPr sz="3200" b="0" spc="-2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t</a:t>
            </a:r>
            <a:r>
              <a:rPr sz="3200" b="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ea</a:t>
            </a:r>
            <a:r>
              <a:rPr sz="3200" b="0" spc="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d</a:t>
            </a:r>
            <a:r>
              <a:rPr sz="3200" b="0" spc="-1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3200" b="0" spc="-6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o</a:t>
            </a:r>
            <a:r>
              <a:rPr sz="3200" b="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f</a:t>
            </a:r>
            <a:r>
              <a:rPr sz="3200" b="0" spc="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3200" b="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CPU</a:t>
            </a:r>
            <a:endParaRPr sz="3200">
              <a:latin typeface="Microsoft JhengHei Light"/>
              <a:cs typeface="Microsoft JhengHei Light"/>
            </a:endParaRPr>
          </a:p>
          <a:p>
            <a:pPr marL="584200" indent="-5715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584200" algn="l"/>
              </a:tabLst>
            </a:pPr>
            <a:r>
              <a:rPr sz="3200" b="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Mo</a:t>
            </a:r>
            <a:r>
              <a:rPr sz="3200" b="0" spc="-6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r</a:t>
            </a:r>
            <a:r>
              <a:rPr sz="3200" b="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e</a:t>
            </a:r>
            <a:r>
              <a:rPr sz="3200" b="0" spc="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3200" b="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st</a:t>
            </a:r>
            <a:r>
              <a:rPr sz="3200" b="0" spc="-5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r</a:t>
            </a:r>
            <a:r>
              <a:rPr sz="3200" b="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ength</a:t>
            </a:r>
            <a:r>
              <a:rPr sz="3200" b="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3200" b="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for</a:t>
            </a:r>
            <a:r>
              <a:rPr sz="3200" b="0" spc="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3200" b="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mobile</a:t>
            </a:r>
            <a:endParaRPr sz="3200">
              <a:latin typeface="Microsoft JhengHei Light"/>
              <a:cs typeface="Microsoft JhengHe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0311" y="85343"/>
            <a:ext cx="827532" cy="829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373367"/>
            <a:ext cx="829310" cy="352425"/>
          </a:xfrm>
          <a:custGeom>
            <a:avLst/>
            <a:gdLst/>
            <a:ahLst/>
            <a:cxnLst/>
            <a:rect l="l" t="t" r="r" b="b"/>
            <a:pathLst>
              <a:path w="829310" h="352425">
                <a:moveTo>
                  <a:pt x="0" y="352043"/>
                </a:moveTo>
                <a:lnTo>
                  <a:pt x="829056" y="352043"/>
                </a:lnTo>
                <a:lnTo>
                  <a:pt x="829056" y="0"/>
                </a:lnTo>
                <a:lnTo>
                  <a:pt x="0" y="0"/>
                </a:lnTo>
                <a:lnTo>
                  <a:pt x="0" y="352043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6654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36892" y="0"/>
            <a:ext cx="505510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9973" y="2343657"/>
            <a:ext cx="588518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0" spc="-20" dirty="0">
                <a:solidFill>
                  <a:srgbClr val="FFC000"/>
                </a:solidFill>
                <a:latin typeface="Calibri Light"/>
                <a:cs typeface="Calibri Light"/>
              </a:rPr>
              <a:t>4. M</a:t>
            </a:r>
            <a:r>
              <a:rPr sz="4800" b="0" spc="5" dirty="0">
                <a:solidFill>
                  <a:srgbClr val="FFC000"/>
                </a:solidFill>
                <a:latin typeface="Calibri Light"/>
                <a:cs typeface="Calibri Light"/>
              </a:rPr>
              <a:t>o</a:t>
            </a:r>
            <a:r>
              <a:rPr sz="4800" b="0" spc="-20" dirty="0">
                <a:solidFill>
                  <a:srgbClr val="FFC000"/>
                </a:solidFill>
                <a:latin typeface="Calibri Light"/>
                <a:cs typeface="Calibri Light"/>
              </a:rPr>
              <a:t>dular</a:t>
            </a:r>
            <a:r>
              <a:rPr sz="4800" b="0" spc="-25" dirty="0">
                <a:solidFill>
                  <a:srgbClr val="FFC000"/>
                </a:solidFill>
                <a:latin typeface="Calibri Light"/>
                <a:cs typeface="Calibri Light"/>
              </a:rPr>
              <a:t> </a:t>
            </a:r>
            <a:r>
              <a:rPr sz="4800" b="0" spc="-5" dirty="0">
                <a:solidFill>
                  <a:srgbClr val="FFC000"/>
                </a:solidFill>
                <a:latin typeface="Calibri Light"/>
                <a:cs typeface="Calibri Light"/>
              </a:rPr>
              <a:t>A</a:t>
            </a:r>
            <a:r>
              <a:rPr sz="4800" b="0" spc="-75" dirty="0">
                <a:solidFill>
                  <a:srgbClr val="FFC000"/>
                </a:solidFill>
                <a:latin typeface="Calibri Light"/>
                <a:cs typeface="Calibri Light"/>
              </a:rPr>
              <a:t>r</a:t>
            </a:r>
            <a:r>
              <a:rPr sz="4800" b="0" spc="-25" dirty="0">
                <a:solidFill>
                  <a:srgbClr val="FFC000"/>
                </a:solidFill>
                <a:latin typeface="Calibri Light"/>
                <a:cs typeface="Calibri Light"/>
              </a:rPr>
              <a:t>chi</a:t>
            </a:r>
            <a:r>
              <a:rPr sz="4800" b="0" spc="-75" dirty="0">
                <a:solidFill>
                  <a:srgbClr val="FFC000"/>
                </a:solidFill>
                <a:latin typeface="Calibri Light"/>
                <a:cs typeface="Calibri Light"/>
              </a:rPr>
              <a:t>t</a:t>
            </a:r>
            <a:r>
              <a:rPr sz="4800" b="0" spc="-30" dirty="0">
                <a:solidFill>
                  <a:srgbClr val="FFC000"/>
                </a:solidFill>
                <a:latin typeface="Calibri Light"/>
                <a:cs typeface="Calibri Light"/>
              </a:rPr>
              <a:t>ectu</a:t>
            </a:r>
            <a:r>
              <a:rPr sz="4800" b="0" spc="-95" dirty="0">
                <a:solidFill>
                  <a:srgbClr val="FFC000"/>
                </a:solidFill>
                <a:latin typeface="Calibri Light"/>
                <a:cs typeface="Calibri Light"/>
              </a:rPr>
              <a:t>r</a:t>
            </a:r>
            <a:r>
              <a:rPr sz="4800" b="0" dirty="0">
                <a:solidFill>
                  <a:srgbClr val="FFC000"/>
                </a:solidFill>
                <a:latin typeface="Calibri Light"/>
                <a:cs typeface="Calibri Light"/>
              </a:rPr>
              <a:t>e</a:t>
            </a:r>
            <a:endParaRPr sz="48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973" y="3027147"/>
            <a:ext cx="5550535" cy="140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584200" algn="l"/>
              </a:tabLst>
            </a:pPr>
            <a:r>
              <a:rPr sz="3200" b="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Easy</a:t>
            </a:r>
            <a:r>
              <a:rPr sz="3200" b="0" spc="-2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3200" b="0" spc="-3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t</a:t>
            </a:r>
            <a:r>
              <a:rPr sz="3200" b="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o un</a:t>
            </a:r>
            <a:r>
              <a:rPr sz="3200" b="0" spc="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d</a:t>
            </a:r>
            <a:r>
              <a:rPr sz="3200" b="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e</a:t>
            </a:r>
            <a:r>
              <a:rPr sz="3200" b="0" spc="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r</a:t>
            </a:r>
            <a:r>
              <a:rPr sz="3200" b="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stand</a:t>
            </a:r>
            <a:endParaRPr sz="3200">
              <a:latin typeface="Microsoft JhengHei Light"/>
              <a:cs typeface="Microsoft JhengHei Light"/>
            </a:endParaRPr>
          </a:p>
          <a:p>
            <a:pPr marL="584200" indent="-5715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584200" algn="l"/>
              </a:tabLst>
            </a:pPr>
            <a:r>
              <a:rPr sz="3200" b="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Easy </a:t>
            </a:r>
            <a:r>
              <a:rPr sz="3200" b="0" spc="-4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t</a:t>
            </a:r>
            <a:r>
              <a:rPr sz="3200" b="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o</a:t>
            </a:r>
            <a:r>
              <a:rPr sz="3200" b="0" spc="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3200" b="0" spc="-2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t</a:t>
            </a:r>
            <a:r>
              <a:rPr sz="3200" b="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e</a:t>
            </a:r>
            <a:r>
              <a:rPr sz="3200" b="0" spc="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s</a:t>
            </a:r>
            <a:r>
              <a:rPr sz="3200" b="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t</a:t>
            </a:r>
            <a:endParaRPr sz="3200">
              <a:latin typeface="Microsoft JhengHei Light"/>
              <a:cs typeface="Microsoft JhengHei Light"/>
            </a:endParaRPr>
          </a:p>
          <a:p>
            <a:pPr marL="584200" indent="-5715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584200" algn="l"/>
              </a:tabLst>
            </a:pPr>
            <a:r>
              <a:rPr sz="3200" b="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De</a:t>
            </a:r>
            <a:r>
              <a:rPr sz="3200" b="0" spc="-2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v</a:t>
            </a:r>
            <a:r>
              <a:rPr sz="3200" b="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elop</a:t>
            </a:r>
            <a:r>
              <a:rPr sz="3200" b="0" spc="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m</a:t>
            </a:r>
            <a:r>
              <a:rPr sz="3200" b="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ent</a:t>
            </a:r>
            <a:r>
              <a:rPr sz="3200" b="0" spc="-2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3200" b="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time </a:t>
            </a:r>
            <a:r>
              <a:rPr sz="3200" b="0" spc="-5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r</a:t>
            </a:r>
            <a:r>
              <a:rPr sz="3200" b="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educes</a:t>
            </a:r>
            <a:endParaRPr sz="3200">
              <a:latin typeface="Microsoft JhengHei Light"/>
              <a:cs typeface="Microsoft JhengHe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0311" y="85343"/>
            <a:ext cx="827532" cy="829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373367"/>
            <a:ext cx="829310" cy="352425"/>
          </a:xfrm>
          <a:custGeom>
            <a:avLst/>
            <a:gdLst/>
            <a:ahLst/>
            <a:cxnLst/>
            <a:rect l="l" t="t" r="r" b="b"/>
            <a:pathLst>
              <a:path w="829310" h="352425">
                <a:moveTo>
                  <a:pt x="0" y="352043"/>
                </a:moveTo>
                <a:lnTo>
                  <a:pt x="829056" y="352043"/>
                </a:lnTo>
                <a:lnTo>
                  <a:pt x="829056" y="0"/>
                </a:lnTo>
                <a:lnTo>
                  <a:pt x="0" y="0"/>
                </a:lnTo>
                <a:lnTo>
                  <a:pt x="0" y="352043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642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36892" y="0"/>
            <a:ext cx="505510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311" y="85343"/>
            <a:ext cx="827532" cy="829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3280" y="2703616"/>
            <a:ext cx="8134984" cy="1171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0" spc="-5" dirty="0">
                <a:solidFill>
                  <a:srgbClr val="2CC7FF"/>
                </a:solidFill>
                <a:latin typeface="Microsoft JhengHei Light"/>
                <a:cs typeface="Microsoft JhengHei Light"/>
              </a:rPr>
              <a:t>R</a:t>
            </a:r>
            <a:r>
              <a:rPr sz="4400" b="0" spc="15" dirty="0">
                <a:solidFill>
                  <a:srgbClr val="2CC7FF"/>
                </a:solidFill>
                <a:latin typeface="Microsoft JhengHei Light"/>
                <a:cs typeface="Microsoft JhengHei Light"/>
              </a:rPr>
              <a:t>E</a:t>
            </a:r>
            <a:r>
              <a:rPr sz="4400" b="0" spc="-55" dirty="0">
                <a:solidFill>
                  <a:srgbClr val="2CC7FF"/>
                </a:solidFill>
                <a:latin typeface="Microsoft JhengHei Light"/>
                <a:cs typeface="Microsoft JhengHei Light"/>
              </a:rPr>
              <a:t>A</a:t>
            </a:r>
            <a:r>
              <a:rPr sz="4400" b="0" dirty="0">
                <a:solidFill>
                  <a:srgbClr val="2CC7FF"/>
                </a:solidFill>
                <a:latin typeface="Microsoft JhengHei Light"/>
                <a:cs typeface="Microsoft JhengHei Light"/>
              </a:rPr>
              <a:t>CT</a:t>
            </a:r>
            <a:r>
              <a:rPr sz="4400" b="0" spc="-25" dirty="0">
                <a:solidFill>
                  <a:srgbClr val="2CC7FF"/>
                </a:solidFill>
                <a:latin typeface="Microsoft JhengHei Light"/>
                <a:cs typeface="Microsoft JhengHei Light"/>
              </a:rPr>
              <a:t> </a:t>
            </a:r>
            <a:r>
              <a:rPr sz="4400" b="0" dirty="0">
                <a:solidFill>
                  <a:srgbClr val="2CC7FF"/>
                </a:solidFill>
                <a:latin typeface="Microsoft JhengHei Light"/>
                <a:cs typeface="Microsoft JhengHei Light"/>
              </a:rPr>
              <a:t>N</a:t>
            </a:r>
            <a:r>
              <a:rPr sz="4400" b="0" spc="-335" dirty="0">
                <a:solidFill>
                  <a:srgbClr val="2CC7FF"/>
                </a:solidFill>
                <a:latin typeface="Microsoft JhengHei Light"/>
                <a:cs typeface="Microsoft JhengHei Light"/>
              </a:rPr>
              <a:t>A</a:t>
            </a:r>
            <a:r>
              <a:rPr sz="4400" b="0" dirty="0">
                <a:solidFill>
                  <a:srgbClr val="2CC7FF"/>
                </a:solidFill>
                <a:latin typeface="Microsoft JhengHei Light"/>
                <a:cs typeface="Microsoft JhengHei Light"/>
              </a:rPr>
              <a:t>TIVE</a:t>
            </a:r>
            <a:r>
              <a:rPr sz="4400" b="0" spc="-55" dirty="0">
                <a:solidFill>
                  <a:srgbClr val="2CC7FF"/>
                </a:solidFill>
                <a:latin typeface="Microsoft JhengHei Light"/>
                <a:cs typeface="Microsoft JhengHei Light"/>
              </a:rPr>
              <a:t> </a:t>
            </a:r>
            <a:r>
              <a:rPr sz="4400" b="0" dirty="0">
                <a:solidFill>
                  <a:srgbClr val="2CC7FF"/>
                </a:solidFill>
                <a:latin typeface="Microsoft JhengHei Light"/>
                <a:cs typeface="Microsoft JhengHei Light"/>
              </a:rPr>
              <a:t>IS STILL</a:t>
            </a:r>
            <a:r>
              <a:rPr sz="4400" b="0" spc="-55" dirty="0">
                <a:solidFill>
                  <a:srgbClr val="2CC7FF"/>
                </a:solidFill>
                <a:latin typeface="Microsoft JhengHei Light"/>
                <a:cs typeface="Microsoft JhengHei Light"/>
              </a:rPr>
              <a:t> </a:t>
            </a:r>
            <a:r>
              <a:rPr sz="4400" b="0" spc="-110" dirty="0">
                <a:solidFill>
                  <a:srgbClr val="2CC7FF"/>
                </a:solidFill>
                <a:latin typeface="Microsoft JhengHei Light"/>
                <a:cs typeface="Microsoft JhengHei Light"/>
              </a:rPr>
              <a:t>Y</a:t>
            </a:r>
            <a:r>
              <a:rPr sz="4400" b="0" dirty="0">
                <a:solidFill>
                  <a:srgbClr val="2CC7FF"/>
                </a:solidFill>
                <a:latin typeface="Microsoft JhengHei Light"/>
                <a:cs typeface="Microsoft JhengHei Light"/>
              </a:rPr>
              <a:t>OUNG.</a:t>
            </a:r>
            <a:endParaRPr sz="4400" dirty="0">
              <a:latin typeface="Microsoft JhengHei Light"/>
              <a:cs typeface="Microsoft JhengHei Light"/>
            </a:endParaRPr>
          </a:p>
          <a:p>
            <a:pPr marL="12700">
              <a:lnSpc>
                <a:spcPts val="4765"/>
              </a:lnSpc>
              <a:spcBef>
                <a:spcPts val="15"/>
              </a:spcBef>
            </a:pPr>
            <a:r>
              <a:rPr sz="4000" b="0" spc="-20" dirty="0">
                <a:solidFill>
                  <a:srgbClr val="2CC7FF"/>
                </a:solidFill>
                <a:latin typeface="Microsoft JhengHei Light"/>
                <a:cs typeface="Microsoft JhengHei Light"/>
              </a:rPr>
              <a:t>Its imp</a:t>
            </a:r>
            <a:r>
              <a:rPr sz="4000" b="0" spc="-100" dirty="0">
                <a:solidFill>
                  <a:srgbClr val="2CC7FF"/>
                </a:solidFill>
                <a:latin typeface="Microsoft JhengHei Light"/>
                <a:cs typeface="Microsoft JhengHei Light"/>
              </a:rPr>
              <a:t>r</a:t>
            </a:r>
            <a:r>
              <a:rPr sz="4000" b="0" spc="-30" dirty="0">
                <a:solidFill>
                  <a:srgbClr val="2CC7FF"/>
                </a:solidFill>
                <a:latin typeface="Microsoft JhengHei Light"/>
                <a:cs typeface="Microsoft JhengHei Light"/>
              </a:rPr>
              <a:t>ov</a:t>
            </a:r>
            <a:r>
              <a:rPr sz="4000" b="0" spc="-25" dirty="0">
                <a:solidFill>
                  <a:srgbClr val="2CC7FF"/>
                </a:solidFill>
                <a:latin typeface="Microsoft JhengHei Light"/>
                <a:cs typeface="Microsoft JhengHei Light"/>
              </a:rPr>
              <a:t>ing</a:t>
            </a:r>
            <a:r>
              <a:rPr sz="4000" b="0" spc="25" dirty="0">
                <a:solidFill>
                  <a:srgbClr val="2CC7FF"/>
                </a:solidFill>
                <a:latin typeface="Microsoft JhengHei Light"/>
                <a:cs typeface="Microsoft JhengHei Light"/>
              </a:rPr>
              <a:t> </a:t>
            </a:r>
            <a:r>
              <a:rPr sz="4000" b="0" spc="-25" dirty="0">
                <a:solidFill>
                  <a:srgbClr val="2CC7FF"/>
                </a:solidFill>
                <a:latin typeface="Microsoft JhengHei Light"/>
                <a:cs typeface="Microsoft JhengHei Light"/>
              </a:rPr>
              <a:t>day by day</a:t>
            </a:r>
            <a:endParaRPr sz="4000" dirty="0">
              <a:latin typeface="Microsoft JhengHei Light"/>
              <a:cs typeface="Microsoft JhengHe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280" y="1692935"/>
            <a:ext cx="2710180" cy="610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0" spc="-20" dirty="0">
                <a:solidFill>
                  <a:srgbClr val="FFC000"/>
                </a:solidFill>
                <a:latin typeface="Calibri Light"/>
                <a:cs typeface="Calibri Light"/>
              </a:rPr>
              <a:t>Limi</a:t>
            </a:r>
            <a:r>
              <a:rPr sz="4800" b="0" spc="-110" dirty="0">
                <a:solidFill>
                  <a:srgbClr val="FFC000"/>
                </a:solidFill>
                <a:latin typeface="Calibri Light"/>
                <a:cs typeface="Calibri Light"/>
              </a:rPr>
              <a:t>t</a:t>
            </a:r>
            <a:r>
              <a:rPr sz="4800" b="0" spc="-80" dirty="0">
                <a:solidFill>
                  <a:srgbClr val="FFC000"/>
                </a:solidFill>
                <a:latin typeface="Calibri Light"/>
                <a:cs typeface="Calibri Light"/>
              </a:rPr>
              <a:t>a</a:t>
            </a:r>
            <a:r>
              <a:rPr sz="4800" b="0" dirty="0">
                <a:solidFill>
                  <a:srgbClr val="FFC000"/>
                </a:solidFill>
                <a:latin typeface="Calibri Light"/>
                <a:cs typeface="Calibri Light"/>
              </a:rPr>
              <a:t>tions</a:t>
            </a:r>
            <a:endParaRPr sz="4800" dirty="0">
              <a:latin typeface="Calibri Light"/>
              <a:cs typeface="Calibr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373367"/>
            <a:ext cx="829310" cy="352425"/>
          </a:xfrm>
          <a:custGeom>
            <a:avLst/>
            <a:gdLst/>
            <a:ahLst/>
            <a:cxnLst/>
            <a:rect l="l" t="t" r="r" b="b"/>
            <a:pathLst>
              <a:path w="829310" h="352425">
                <a:moveTo>
                  <a:pt x="0" y="352043"/>
                </a:moveTo>
                <a:lnTo>
                  <a:pt x="829056" y="352043"/>
                </a:lnTo>
                <a:lnTo>
                  <a:pt x="829056" y="0"/>
                </a:lnTo>
                <a:lnTo>
                  <a:pt x="0" y="0"/>
                </a:lnTo>
                <a:lnTo>
                  <a:pt x="0" y="352043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4064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8768" y="0"/>
            <a:ext cx="4523232" cy="6734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2665" y="2973085"/>
            <a:ext cx="7084059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How</a:t>
            </a:r>
            <a:r>
              <a:rPr sz="4800" b="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4800" b="0" spc="-13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R</a:t>
            </a:r>
            <a:r>
              <a:rPr sz="4800" b="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eact Nati</a:t>
            </a:r>
            <a:r>
              <a:rPr sz="4800" b="0" spc="-4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v</a:t>
            </a:r>
            <a:r>
              <a:rPr sz="4800" b="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e</a:t>
            </a:r>
            <a:r>
              <a:rPr sz="4800" b="0" spc="1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4800" b="0" spc="-114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W</a:t>
            </a:r>
            <a:r>
              <a:rPr sz="4800" b="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orks?</a:t>
            </a:r>
            <a:endParaRPr sz="4800">
              <a:latin typeface="Microsoft JhengHei Light"/>
              <a:cs typeface="Microsoft JhengHe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0311" y="85343"/>
            <a:ext cx="827532" cy="829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0536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8768" y="0"/>
            <a:ext cx="4523232" cy="6734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0311" y="85343"/>
            <a:ext cx="827532" cy="829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"/>
          <p:cNvSpPr/>
          <p:nvPr/>
        </p:nvSpPr>
        <p:spPr>
          <a:xfrm>
            <a:off x="1145167" y="1796923"/>
            <a:ext cx="1658158" cy="16254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" name="object 3"/>
          <p:cNvSpPr/>
          <p:nvPr/>
        </p:nvSpPr>
        <p:spPr>
          <a:xfrm>
            <a:off x="1145167" y="3435109"/>
            <a:ext cx="1658158" cy="16254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object 4"/>
          <p:cNvSpPr/>
          <p:nvPr/>
        </p:nvSpPr>
        <p:spPr>
          <a:xfrm>
            <a:off x="2874233" y="3253262"/>
            <a:ext cx="1793938" cy="0"/>
          </a:xfrm>
          <a:custGeom>
            <a:avLst/>
            <a:gdLst/>
            <a:ahLst/>
            <a:cxnLst/>
            <a:rect l="l" t="t" r="r" b="b"/>
            <a:pathLst>
              <a:path w="2900045">
                <a:moveTo>
                  <a:pt x="0" y="0"/>
                </a:moveTo>
                <a:lnTo>
                  <a:pt x="2837114" y="0"/>
                </a:lnTo>
                <a:lnTo>
                  <a:pt x="2899939" y="0"/>
                </a:lnTo>
              </a:path>
            </a:pathLst>
          </a:custGeom>
          <a:ln w="125650">
            <a:solidFill>
              <a:srgbClr val="FF5A5F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" name="object 5"/>
          <p:cNvSpPr/>
          <p:nvPr/>
        </p:nvSpPr>
        <p:spPr>
          <a:xfrm>
            <a:off x="4609908" y="3108492"/>
            <a:ext cx="246287" cy="289569"/>
          </a:xfrm>
          <a:custGeom>
            <a:avLst/>
            <a:gdLst/>
            <a:ahLst/>
            <a:cxnLst/>
            <a:rect l="l" t="t" r="r" b="b"/>
            <a:pathLst>
              <a:path w="398145" h="477520">
                <a:moveTo>
                  <a:pt x="0" y="477472"/>
                </a:moveTo>
                <a:lnTo>
                  <a:pt x="397893" y="238736"/>
                </a:lnTo>
                <a:lnTo>
                  <a:pt x="0" y="0"/>
                </a:lnTo>
              </a:path>
            </a:pathLst>
          </a:custGeom>
          <a:ln w="125650">
            <a:solidFill>
              <a:srgbClr val="FF5A5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" name="object 6"/>
          <p:cNvSpPr/>
          <p:nvPr/>
        </p:nvSpPr>
        <p:spPr>
          <a:xfrm>
            <a:off x="4609908" y="3215164"/>
            <a:ext cx="246287" cy="76243"/>
          </a:xfrm>
          <a:custGeom>
            <a:avLst/>
            <a:gdLst/>
            <a:ahLst/>
            <a:cxnLst/>
            <a:rect l="l" t="t" r="r" b="b"/>
            <a:pathLst>
              <a:path w="398145" h="125729">
                <a:moveTo>
                  <a:pt x="0" y="125650"/>
                </a:moveTo>
                <a:lnTo>
                  <a:pt x="0" y="0"/>
                </a:lnTo>
                <a:lnTo>
                  <a:pt x="397893" y="0"/>
                </a:lnTo>
                <a:lnTo>
                  <a:pt x="397893" y="125650"/>
                </a:lnTo>
                <a:lnTo>
                  <a:pt x="0" y="125650"/>
                </a:lnTo>
                <a:close/>
              </a:path>
            </a:pathLst>
          </a:custGeom>
          <a:solidFill>
            <a:srgbClr val="FF5A5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" name="object 7"/>
          <p:cNvSpPr/>
          <p:nvPr/>
        </p:nvSpPr>
        <p:spPr>
          <a:xfrm>
            <a:off x="3118013" y="3750434"/>
            <a:ext cx="1789224" cy="0"/>
          </a:xfrm>
          <a:custGeom>
            <a:avLst/>
            <a:gdLst/>
            <a:ahLst/>
            <a:cxnLst/>
            <a:rect l="l" t="t" r="r" b="b"/>
            <a:pathLst>
              <a:path w="2892425">
                <a:moveTo>
                  <a:pt x="2891863" y="0"/>
                </a:moveTo>
                <a:lnTo>
                  <a:pt x="62825" y="0"/>
                </a:lnTo>
                <a:lnTo>
                  <a:pt x="0" y="0"/>
                </a:lnTo>
              </a:path>
            </a:pathLst>
          </a:custGeom>
          <a:ln w="125650">
            <a:solidFill>
              <a:srgbClr val="FF5A5F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" name="object 8"/>
          <p:cNvSpPr/>
          <p:nvPr/>
        </p:nvSpPr>
        <p:spPr>
          <a:xfrm>
            <a:off x="2930028" y="3605664"/>
            <a:ext cx="246287" cy="289569"/>
          </a:xfrm>
          <a:custGeom>
            <a:avLst/>
            <a:gdLst/>
            <a:ahLst/>
            <a:cxnLst/>
            <a:rect l="l" t="t" r="r" b="b"/>
            <a:pathLst>
              <a:path w="398145" h="477520">
                <a:moveTo>
                  <a:pt x="397893" y="0"/>
                </a:moveTo>
                <a:lnTo>
                  <a:pt x="0" y="238736"/>
                </a:lnTo>
                <a:lnTo>
                  <a:pt x="397893" y="477472"/>
                </a:lnTo>
              </a:path>
            </a:pathLst>
          </a:custGeom>
          <a:ln w="125650">
            <a:solidFill>
              <a:srgbClr val="FF5A5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" name="object 9"/>
          <p:cNvSpPr/>
          <p:nvPr/>
        </p:nvSpPr>
        <p:spPr>
          <a:xfrm>
            <a:off x="2930028" y="3712337"/>
            <a:ext cx="246287" cy="76243"/>
          </a:xfrm>
          <a:custGeom>
            <a:avLst/>
            <a:gdLst/>
            <a:ahLst/>
            <a:cxnLst/>
            <a:rect l="l" t="t" r="r" b="b"/>
            <a:pathLst>
              <a:path w="398145" h="125729">
                <a:moveTo>
                  <a:pt x="397893" y="0"/>
                </a:moveTo>
                <a:lnTo>
                  <a:pt x="397893" y="125650"/>
                </a:lnTo>
                <a:lnTo>
                  <a:pt x="0" y="125650"/>
                </a:lnTo>
                <a:lnTo>
                  <a:pt x="0" y="0"/>
                </a:lnTo>
                <a:lnTo>
                  <a:pt x="397893" y="0"/>
                </a:lnTo>
                <a:close/>
              </a:path>
            </a:pathLst>
          </a:custGeom>
          <a:solidFill>
            <a:srgbClr val="FF5A5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" name="object 10"/>
          <p:cNvSpPr txBox="1"/>
          <p:nvPr/>
        </p:nvSpPr>
        <p:spPr>
          <a:xfrm>
            <a:off x="4933882" y="5139436"/>
            <a:ext cx="1720876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8833" marR="3081" indent="-641517">
              <a:lnSpc>
                <a:spcPts val="2298"/>
              </a:lnSpc>
            </a:pPr>
            <a:r>
              <a:rPr sz="2001" spc="-91" dirty="0">
                <a:solidFill>
                  <a:srgbClr val="565A5C"/>
                </a:solidFill>
                <a:latin typeface="Arial Unicode MS"/>
                <a:cs typeface="Arial Unicode MS"/>
              </a:rPr>
              <a:t>J</a:t>
            </a:r>
            <a:r>
              <a:rPr sz="2001" spc="-106" dirty="0">
                <a:solidFill>
                  <a:srgbClr val="565A5C"/>
                </a:solidFill>
                <a:latin typeface="Arial Unicode MS"/>
                <a:cs typeface="Arial Unicode MS"/>
              </a:rPr>
              <a:t>a</a:t>
            </a:r>
            <a:r>
              <a:rPr sz="2001" spc="-167" dirty="0">
                <a:solidFill>
                  <a:srgbClr val="565A5C"/>
                </a:solidFill>
                <a:latin typeface="Arial Unicode MS"/>
                <a:cs typeface="Arial Unicode MS"/>
              </a:rPr>
              <a:t>va</a:t>
            </a:r>
            <a:r>
              <a:rPr sz="2001" spc="-188" dirty="0">
                <a:solidFill>
                  <a:srgbClr val="565A5C"/>
                </a:solidFill>
                <a:latin typeface="Arial Unicode MS"/>
                <a:cs typeface="Arial Unicode MS"/>
              </a:rPr>
              <a:t>S</a:t>
            </a:r>
            <a:r>
              <a:rPr sz="2001" spc="-42" dirty="0">
                <a:solidFill>
                  <a:srgbClr val="565A5C"/>
                </a:solidFill>
                <a:latin typeface="Arial Unicode MS"/>
                <a:cs typeface="Arial Unicode MS"/>
              </a:rPr>
              <a:t>cri</a:t>
            </a:r>
            <a:r>
              <a:rPr sz="2001" spc="-49" dirty="0">
                <a:solidFill>
                  <a:srgbClr val="565A5C"/>
                </a:solidFill>
                <a:latin typeface="Arial Unicode MS"/>
                <a:cs typeface="Arial Unicode MS"/>
              </a:rPr>
              <a:t>p</a:t>
            </a:r>
            <a:r>
              <a:rPr sz="2001" spc="121" dirty="0">
                <a:solidFill>
                  <a:srgbClr val="565A5C"/>
                </a:solidFill>
                <a:latin typeface="Arial Unicode MS"/>
                <a:cs typeface="Arial Unicode MS"/>
              </a:rPr>
              <a:t>t</a:t>
            </a:r>
            <a:r>
              <a:rPr sz="2001" spc="-173" dirty="0">
                <a:solidFill>
                  <a:srgbClr val="565A5C"/>
                </a:solidFill>
                <a:latin typeface="Arial Unicode MS"/>
                <a:cs typeface="Arial Unicode MS"/>
              </a:rPr>
              <a:t> </a:t>
            </a:r>
            <a:r>
              <a:rPr sz="2001" spc="-55" dirty="0">
                <a:solidFill>
                  <a:srgbClr val="565A5C"/>
                </a:solidFill>
                <a:latin typeface="Arial Unicode MS"/>
                <a:cs typeface="Arial Unicode MS"/>
              </a:rPr>
              <a:t>C</a:t>
            </a:r>
            <a:r>
              <a:rPr sz="2001" spc="-39" dirty="0">
                <a:solidFill>
                  <a:srgbClr val="565A5C"/>
                </a:solidFill>
                <a:latin typeface="Arial Unicode MS"/>
                <a:cs typeface="Arial Unicode MS"/>
              </a:rPr>
              <a:t>o</a:t>
            </a:r>
            <a:r>
              <a:rPr sz="2001" spc="-69" dirty="0">
                <a:solidFill>
                  <a:srgbClr val="565A5C"/>
                </a:solidFill>
                <a:latin typeface="Arial Unicode MS"/>
                <a:cs typeface="Arial Unicode MS"/>
              </a:rPr>
              <a:t>r</a:t>
            </a:r>
            <a:r>
              <a:rPr sz="2001" spc="-58" dirty="0">
                <a:solidFill>
                  <a:srgbClr val="565A5C"/>
                </a:solidFill>
                <a:latin typeface="Arial Unicode MS"/>
                <a:cs typeface="Arial Unicode MS"/>
              </a:rPr>
              <a:t>e</a:t>
            </a:r>
            <a:r>
              <a:rPr sz="2001" spc="-30" dirty="0">
                <a:solidFill>
                  <a:srgbClr val="565A5C"/>
                </a:solidFill>
                <a:latin typeface="Arial Unicode MS"/>
                <a:cs typeface="Arial Unicode MS"/>
              </a:rPr>
              <a:t> </a:t>
            </a:r>
            <a:r>
              <a:rPr sz="2001" spc="-3" dirty="0">
                <a:solidFill>
                  <a:srgbClr val="565A5C"/>
                </a:solidFill>
                <a:latin typeface="Arial Unicode MS"/>
                <a:cs typeface="Arial Unicode MS"/>
              </a:rPr>
              <a:t>VM</a:t>
            </a:r>
            <a:endParaRPr sz="2001">
              <a:latin typeface="Arial Unicode MS"/>
              <a:cs typeface="Arial Unicode MS"/>
            </a:endParaRPr>
          </a:p>
        </p:txBody>
      </p:sp>
      <p:sp>
        <p:nvSpPr>
          <p:cNvPr id="37" name="object 11"/>
          <p:cNvSpPr txBox="1"/>
          <p:nvPr/>
        </p:nvSpPr>
        <p:spPr>
          <a:xfrm>
            <a:off x="1487081" y="5202931"/>
            <a:ext cx="974155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276" marR="3081" indent="-31960">
              <a:lnSpc>
                <a:spcPts val="2298"/>
              </a:lnSpc>
            </a:pPr>
            <a:r>
              <a:rPr sz="2001" spc="-106" dirty="0">
                <a:solidFill>
                  <a:srgbClr val="565A5C"/>
                </a:solidFill>
                <a:latin typeface="Arial Unicode MS"/>
                <a:cs typeface="Arial Unicode MS"/>
              </a:rPr>
              <a:t>Na</a:t>
            </a:r>
            <a:r>
              <a:rPr sz="2001" spc="-42" dirty="0">
                <a:solidFill>
                  <a:srgbClr val="565A5C"/>
                </a:solidFill>
                <a:latin typeface="Arial Unicode MS"/>
                <a:cs typeface="Arial Unicode MS"/>
              </a:rPr>
              <a:t>tiv</a:t>
            </a:r>
            <a:r>
              <a:rPr sz="2001" spc="-58" dirty="0">
                <a:solidFill>
                  <a:srgbClr val="565A5C"/>
                </a:solidFill>
                <a:latin typeface="Arial Unicode MS"/>
                <a:cs typeface="Arial Unicode MS"/>
              </a:rPr>
              <a:t>e</a:t>
            </a:r>
            <a:r>
              <a:rPr sz="2001" spc="-173" dirty="0">
                <a:solidFill>
                  <a:srgbClr val="565A5C"/>
                </a:solidFill>
                <a:latin typeface="Arial Unicode MS"/>
                <a:cs typeface="Arial Unicode MS"/>
              </a:rPr>
              <a:t> </a:t>
            </a:r>
            <a:r>
              <a:rPr sz="2001" spc="-161" dirty="0">
                <a:solidFill>
                  <a:srgbClr val="565A5C"/>
                </a:solidFill>
                <a:latin typeface="Arial Unicode MS"/>
                <a:cs typeface="Arial Unicode MS"/>
              </a:rPr>
              <a:t>UI</a:t>
            </a:r>
            <a:r>
              <a:rPr sz="2001" spc="-118" dirty="0">
                <a:solidFill>
                  <a:srgbClr val="565A5C"/>
                </a:solidFill>
                <a:latin typeface="Arial Unicode MS"/>
                <a:cs typeface="Arial Unicode MS"/>
              </a:rPr>
              <a:t> </a:t>
            </a:r>
            <a:r>
              <a:rPr sz="2001" spc="-209" dirty="0">
                <a:solidFill>
                  <a:srgbClr val="565A5C"/>
                </a:solidFill>
                <a:latin typeface="Arial Unicode MS"/>
                <a:cs typeface="Arial Unicode MS"/>
              </a:rPr>
              <a:t>P</a:t>
            </a:r>
            <a:r>
              <a:rPr sz="2001" spc="-106" dirty="0">
                <a:solidFill>
                  <a:srgbClr val="565A5C"/>
                </a:solidFill>
                <a:latin typeface="Arial Unicode MS"/>
                <a:cs typeface="Arial Unicode MS"/>
              </a:rPr>
              <a:t>l</a:t>
            </a:r>
            <a:r>
              <a:rPr sz="2001" spc="-64" dirty="0">
                <a:solidFill>
                  <a:srgbClr val="565A5C"/>
                </a:solidFill>
                <a:latin typeface="Arial Unicode MS"/>
                <a:cs typeface="Arial Unicode MS"/>
              </a:rPr>
              <a:t>a</a:t>
            </a:r>
            <a:r>
              <a:rPr sz="2001" spc="-58" dirty="0">
                <a:solidFill>
                  <a:srgbClr val="565A5C"/>
                </a:solidFill>
                <a:latin typeface="Arial Unicode MS"/>
                <a:cs typeface="Arial Unicode MS"/>
              </a:rPr>
              <a:t>t</a:t>
            </a:r>
            <a:r>
              <a:rPr sz="2001" spc="-6" dirty="0">
                <a:solidFill>
                  <a:srgbClr val="565A5C"/>
                </a:solidFill>
                <a:latin typeface="Arial Unicode MS"/>
                <a:cs typeface="Arial Unicode MS"/>
              </a:rPr>
              <a:t>f</a:t>
            </a:r>
            <a:r>
              <a:rPr sz="2001" spc="-61" dirty="0">
                <a:solidFill>
                  <a:srgbClr val="565A5C"/>
                </a:solidFill>
                <a:latin typeface="Arial Unicode MS"/>
                <a:cs typeface="Arial Unicode MS"/>
              </a:rPr>
              <a:t>o</a:t>
            </a:r>
            <a:r>
              <a:rPr sz="2001" spc="-27" dirty="0">
                <a:solidFill>
                  <a:srgbClr val="565A5C"/>
                </a:solidFill>
                <a:latin typeface="Arial Unicode MS"/>
                <a:cs typeface="Arial Unicode MS"/>
              </a:rPr>
              <a:t>r</a:t>
            </a:r>
            <a:r>
              <a:rPr sz="2001" spc="15" dirty="0">
                <a:solidFill>
                  <a:srgbClr val="565A5C"/>
                </a:solidFill>
                <a:latin typeface="Arial Unicode MS"/>
                <a:cs typeface="Arial Unicode MS"/>
              </a:rPr>
              <a:t>m</a:t>
            </a:r>
            <a:endParaRPr sz="2001">
              <a:latin typeface="Arial Unicode MS"/>
              <a:cs typeface="Arial Unicode MS"/>
            </a:endParaRPr>
          </a:p>
        </p:txBody>
      </p:sp>
      <p:sp>
        <p:nvSpPr>
          <p:cNvPr id="38" name="object 12"/>
          <p:cNvSpPr/>
          <p:nvPr/>
        </p:nvSpPr>
        <p:spPr>
          <a:xfrm>
            <a:off x="4954836" y="1790574"/>
            <a:ext cx="1664635" cy="32509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</p:spTree>
    <p:extLst>
      <p:ext uri="{BB962C8B-B14F-4D97-AF65-F5344CB8AC3E}">
        <p14:creationId xmlns:p14="http://schemas.microsoft.com/office/powerpoint/2010/main" val="2412341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8768" y="0"/>
            <a:ext cx="4523232" cy="6734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0311" y="85343"/>
            <a:ext cx="827532" cy="829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/>
          <p:nvPr/>
        </p:nvSpPr>
        <p:spPr>
          <a:xfrm>
            <a:off x="653229" y="1459959"/>
            <a:ext cx="3795117" cy="535781"/>
          </a:xfrm>
          <a:custGeom>
            <a:avLst/>
            <a:gdLst/>
            <a:ahLst/>
            <a:cxnLst/>
            <a:rect l="l" t="t" r="r" b="b"/>
            <a:pathLst>
              <a:path w="5397500" h="762000">
                <a:moveTo>
                  <a:pt x="291025" y="0"/>
                </a:moveTo>
                <a:lnTo>
                  <a:pt x="245831" y="123"/>
                </a:lnTo>
                <a:lnTo>
                  <a:pt x="204549" y="1110"/>
                </a:lnTo>
                <a:lnTo>
                  <a:pt x="159015" y="5380"/>
                </a:lnTo>
                <a:lnTo>
                  <a:pt x="118000" y="15055"/>
                </a:lnTo>
                <a:lnTo>
                  <a:pt x="83857" y="32465"/>
                </a:lnTo>
                <a:lnTo>
                  <a:pt x="54369" y="56971"/>
                </a:lnTo>
                <a:lnTo>
                  <a:pt x="30332" y="88089"/>
                </a:lnTo>
                <a:lnTo>
                  <a:pt x="12545" y="125336"/>
                </a:lnTo>
                <a:lnTo>
                  <a:pt x="4039" y="166101"/>
                </a:lnTo>
                <a:lnTo>
                  <a:pt x="539" y="213156"/>
                </a:lnTo>
                <a:lnTo>
                  <a:pt x="0" y="520825"/>
                </a:lnTo>
                <a:lnTo>
                  <a:pt x="125" y="530639"/>
                </a:lnTo>
                <a:lnTo>
                  <a:pt x="1606" y="569451"/>
                </a:lnTo>
                <a:lnTo>
                  <a:pt x="7021" y="613206"/>
                </a:lnTo>
                <a:lnTo>
                  <a:pt x="19855" y="655663"/>
                </a:lnTo>
                <a:lnTo>
                  <a:pt x="39683" y="688342"/>
                </a:lnTo>
                <a:lnTo>
                  <a:pt x="66447" y="716102"/>
                </a:lnTo>
                <a:lnTo>
                  <a:pt x="99662" y="738144"/>
                </a:lnTo>
                <a:lnTo>
                  <a:pt x="145173" y="754287"/>
                </a:lnTo>
                <a:lnTo>
                  <a:pt x="188231" y="760012"/>
                </a:lnTo>
                <a:lnTo>
                  <a:pt x="226517" y="761629"/>
                </a:lnTo>
                <a:lnTo>
                  <a:pt x="5151298" y="761876"/>
                </a:lnTo>
                <a:lnTo>
                  <a:pt x="5165954" y="761689"/>
                </a:lnTo>
                <a:lnTo>
                  <a:pt x="5204765" y="760207"/>
                </a:lnTo>
                <a:lnTo>
                  <a:pt x="5248521" y="754793"/>
                </a:lnTo>
                <a:lnTo>
                  <a:pt x="5290977" y="741959"/>
                </a:lnTo>
                <a:lnTo>
                  <a:pt x="5323657" y="722130"/>
                </a:lnTo>
                <a:lnTo>
                  <a:pt x="5351417" y="695367"/>
                </a:lnTo>
                <a:lnTo>
                  <a:pt x="5373459" y="662152"/>
                </a:lnTo>
                <a:lnTo>
                  <a:pt x="5389602" y="616641"/>
                </a:lnTo>
                <a:lnTo>
                  <a:pt x="5395327" y="573583"/>
                </a:lnTo>
                <a:lnTo>
                  <a:pt x="5396944" y="535297"/>
                </a:lnTo>
                <a:lnTo>
                  <a:pt x="5397158" y="520825"/>
                </a:lnTo>
                <a:lnTo>
                  <a:pt x="5397129" y="241174"/>
                </a:lnTo>
                <a:lnTo>
                  <a:pt x="5395522" y="192548"/>
                </a:lnTo>
                <a:lnTo>
                  <a:pt x="5390108" y="148793"/>
                </a:lnTo>
                <a:lnTo>
                  <a:pt x="5377274" y="106336"/>
                </a:lnTo>
                <a:lnTo>
                  <a:pt x="5357445" y="73657"/>
                </a:lnTo>
                <a:lnTo>
                  <a:pt x="5330682" y="45897"/>
                </a:lnTo>
                <a:lnTo>
                  <a:pt x="5297466" y="23855"/>
                </a:lnTo>
                <a:lnTo>
                  <a:pt x="5251956" y="7712"/>
                </a:lnTo>
                <a:lnTo>
                  <a:pt x="5208898" y="1987"/>
                </a:lnTo>
                <a:lnTo>
                  <a:pt x="5170612" y="370"/>
                </a:lnTo>
                <a:lnTo>
                  <a:pt x="291025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3"/>
          <p:cNvSpPr txBox="1"/>
          <p:nvPr/>
        </p:nvSpPr>
        <p:spPr>
          <a:xfrm>
            <a:off x="1831818" y="1638597"/>
            <a:ext cx="1444823" cy="238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547" spc="-176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547" spc="35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154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47" spc="35" dirty="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endParaRPr sz="1547">
              <a:latin typeface="Arial"/>
              <a:cs typeface="Arial"/>
            </a:endParaRPr>
          </a:p>
        </p:txBody>
      </p:sp>
      <p:sp>
        <p:nvSpPr>
          <p:cNvPr id="8" name="object 4"/>
          <p:cNvSpPr/>
          <p:nvPr/>
        </p:nvSpPr>
        <p:spPr>
          <a:xfrm>
            <a:off x="4876971" y="1459959"/>
            <a:ext cx="3795117" cy="535781"/>
          </a:xfrm>
          <a:custGeom>
            <a:avLst/>
            <a:gdLst/>
            <a:ahLst/>
            <a:cxnLst/>
            <a:rect l="l" t="t" r="r" b="b"/>
            <a:pathLst>
              <a:path w="5397500" h="762000">
                <a:moveTo>
                  <a:pt x="291025" y="0"/>
                </a:moveTo>
                <a:lnTo>
                  <a:pt x="245831" y="123"/>
                </a:lnTo>
                <a:lnTo>
                  <a:pt x="204549" y="1110"/>
                </a:lnTo>
                <a:lnTo>
                  <a:pt x="159015" y="5380"/>
                </a:lnTo>
                <a:lnTo>
                  <a:pt x="118000" y="15055"/>
                </a:lnTo>
                <a:lnTo>
                  <a:pt x="83858" y="32465"/>
                </a:lnTo>
                <a:lnTo>
                  <a:pt x="54369" y="56970"/>
                </a:lnTo>
                <a:lnTo>
                  <a:pt x="30333" y="88089"/>
                </a:lnTo>
                <a:lnTo>
                  <a:pt x="12545" y="125336"/>
                </a:lnTo>
                <a:lnTo>
                  <a:pt x="4039" y="166101"/>
                </a:lnTo>
                <a:lnTo>
                  <a:pt x="539" y="213156"/>
                </a:lnTo>
                <a:lnTo>
                  <a:pt x="0" y="520825"/>
                </a:lnTo>
                <a:lnTo>
                  <a:pt x="125" y="530639"/>
                </a:lnTo>
                <a:lnTo>
                  <a:pt x="1606" y="569451"/>
                </a:lnTo>
                <a:lnTo>
                  <a:pt x="7021" y="613206"/>
                </a:lnTo>
                <a:lnTo>
                  <a:pt x="19855" y="655663"/>
                </a:lnTo>
                <a:lnTo>
                  <a:pt x="39684" y="688342"/>
                </a:lnTo>
                <a:lnTo>
                  <a:pt x="66447" y="716102"/>
                </a:lnTo>
                <a:lnTo>
                  <a:pt x="99662" y="738144"/>
                </a:lnTo>
                <a:lnTo>
                  <a:pt x="145173" y="754287"/>
                </a:lnTo>
                <a:lnTo>
                  <a:pt x="188231" y="760012"/>
                </a:lnTo>
                <a:lnTo>
                  <a:pt x="226517" y="761629"/>
                </a:lnTo>
                <a:lnTo>
                  <a:pt x="5151298" y="761876"/>
                </a:lnTo>
                <a:lnTo>
                  <a:pt x="5165954" y="761689"/>
                </a:lnTo>
                <a:lnTo>
                  <a:pt x="5204765" y="760207"/>
                </a:lnTo>
                <a:lnTo>
                  <a:pt x="5248521" y="754793"/>
                </a:lnTo>
                <a:lnTo>
                  <a:pt x="5290977" y="741959"/>
                </a:lnTo>
                <a:lnTo>
                  <a:pt x="5323657" y="722130"/>
                </a:lnTo>
                <a:lnTo>
                  <a:pt x="5351417" y="695367"/>
                </a:lnTo>
                <a:lnTo>
                  <a:pt x="5373459" y="662152"/>
                </a:lnTo>
                <a:lnTo>
                  <a:pt x="5389602" y="616641"/>
                </a:lnTo>
                <a:lnTo>
                  <a:pt x="5395327" y="573583"/>
                </a:lnTo>
                <a:lnTo>
                  <a:pt x="5396944" y="535297"/>
                </a:lnTo>
                <a:lnTo>
                  <a:pt x="5397158" y="520825"/>
                </a:lnTo>
                <a:lnTo>
                  <a:pt x="5397129" y="241174"/>
                </a:lnTo>
                <a:lnTo>
                  <a:pt x="5395522" y="192548"/>
                </a:lnTo>
                <a:lnTo>
                  <a:pt x="5390108" y="148793"/>
                </a:lnTo>
                <a:lnTo>
                  <a:pt x="5377274" y="106336"/>
                </a:lnTo>
                <a:lnTo>
                  <a:pt x="5357445" y="73657"/>
                </a:lnTo>
                <a:lnTo>
                  <a:pt x="5330682" y="45897"/>
                </a:lnTo>
                <a:lnTo>
                  <a:pt x="5297466" y="23855"/>
                </a:lnTo>
                <a:lnTo>
                  <a:pt x="5251956" y="7712"/>
                </a:lnTo>
                <a:lnTo>
                  <a:pt x="5208898" y="1987"/>
                </a:lnTo>
                <a:lnTo>
                  <a:pt x="5170612" y="370"/>
                </a:lnTo>
                <a:lnTo>
                  <a:pt x="291025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5"/>
          <p:cNvSpPr txBox="1"/>
          <p:nvPr/>
        </p:nvSpPr>
        <p:spPr>
          <a:xfrm>
            <a:off x="5751950" y="1638597"/>
            <a:ext cx="2052489" cy="238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547" spc="14" dirty="0">
                <a:solidFill>
                  <a:srgbClr val="FFFFFF"/>
                </a:solidFill>
                <a:latin typeface="Arial"/>
                <a:cs typeface="Arial"/>
              </a:rPr>
              <a:t>Thi</a:t>
            </a:r>
            <a:r>
              <a:rPr sz="1547" spc="-2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47" spc="42" dirty="0">
                <a:solidFill>
                  <a:srgbClr val="FFFFFF"/>
                </a:solidFill>
                <a:latin typeface="Arial"/>
                <a:cs typeface="Arial"/>
              </a:rPr>
              <a:t>d-Party</a:t>
            </a:r>
            <a:r>
              <a:rPr sz="154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47" spc="35" dirty="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endParaRPr sz="1547">
              <a:latin typeface="Arial"/>
              <a:cs typeface="Arial"/>
            </a:endParaRPr>
          </a:p>
        </p:txBody>
      </p:sp>
      <p:sp>
        <p:nvSpPr>
          <p:cNvPr id="10" name="object 6"/>
          <p:cNvSpPr/>
          <p:nvPr/>
        </p:nvSpPr>
        <p:spPr>
          <a:xfrm>
            <a:off x="653229" y="2128777"/>
            <a:ext cx="8036719" cy="525959"/>
          </a:xfrm>
          <a:custGeom>
            <a:avLst/>
            <a:gdLst/>
            <a:ahLst/>
            <a:cxnLst/>
            <a:rect l="l" t="t" r="r" b="b"/>
            <a:pathLst>
              <a:path w="11430000" h="748029">
                <a:moveTo>
                  <a:pt x="291025" y="0"/>
                </a:moveTo>
                <a:lnTo>
                  <a:pt x="245831" y="123"/>
                </a:lnTo>
                <a:lnTo>
                  <a:pt x="204549" y="1110"/>
                </a:lnTo>
                <a:lnTo>
                  <a:pt x="159015" y="5380"/>
                </a:lnTo>
                <a:lnTo>
                  <a:pt x="118000" y="15055"/>
                </a:lnTo>
                <a:lnTo>
                  <a:pt x="83857" y="32465"/>
                </a:lnTo>
                <a:lnTo>
                  <a:pt x="54369" y="56971"/>
                </a:lnTo>
                <a:lnTo>
                  <a:pt x="30332" y="88089"/>
                </a:lnTo>
                <a:lnTo>
                  <a:pt x="12545" y="125336"/>
                </a:lnTo>
                <a:lnTo>
                  <a:pt x="4039" y="166101"/>
                </a:lnTo>
                <a:lnTo>
                  <a:pt x="539" y="213156"/>
                </a:lnTo>
                <a:lnTo>
                  <a:pt x="0" y="506836"/>
                </a:lnTo>
                <a:lnTo>
                  <a:pt x="125" y="516650"/>
                </a:lnTo>
                <a:lnTo>
                  <a:pt x="1606" y="555461"/>
                </a:lnTo>
                <a:lnTo>
                  <a:pt x="7021" y="599217"/>
                </a:lnTo>
                <a:lnTo>
                  <a:pt x="19855" y="641674"/>
                </a:lnTo>
                <a:lnTo>
                  <a:pt x="39683" y="674353"/>
                </a:lnTo>
                <a:lnTo>
                  <a:pt x="66447" y="702113"/>
                </a:lnTo>
                <a:lnTo>
                  <a:pt x="99662" y="724155"/>
                </a:lnTo>
                <a:lnTo>
                  <a:pt x="145173" y="740298"/>
                </a:lnTo>
                <a:lnTo>
                  <a:pt x="188231" y="746023"/>
                </a:lnTo>
                <a:lnTo>
                  <a:pt x="226517" y="747640"/>
                </a:lnTo>
                <a:lnTo>
                  <a:pt x="11183798" y="747887"/>
                </a:lnTo>
                <a:lnTo>
                  <a:pt x="11198454" y="747700"/>
                </a:lnTo>
                <a:lnTo>
                  <a:pt x="11237266" y="746218"/>
                </a:lnTo>
                <a:lnTo>
                  <a:pt x="11281021" y="740804"/>
                </a:lnTo>
                <a:lnTo>
                  <a:pt x="11323478" y="727970"/>
                </a:lnTo>
                <a:lnTo>
                  <a:pt x="11356157" y="708141"/>
                </a:lnTo>
                <a:lnTo>
                  <a:pt x="11383917" y="681378"/>
                </a:lnTo>
                <a:lnTo>
                  <a:pt x="11405959" y="648162"/>
                </a:lnTo>
                <a:lnTo>
                  <a:pt x="11422102" y="602651"/>
                </a:lnTo>
                <a:lnTo>
                  <a:pt x="11427827" y="559594"/>
                </a:lnTo>
                <a:lnTo>
                  <a:pt x="11429444" y="521308"/>
                </a:lnTo>
                <a:lnTo>
                  <a:pt x="11429658" y="506836"/>
                </a:lnTo>
                <a:lnTo>
                  <a:pt x="11429629" y="241174"/>
                </a:lnTo>
                <a:lnTo>
                  <a:pt x="11428022" y="192548"/>
                </a:lnTo>
                <a:lnTo>
                  <a:pt x="11422608" y="148793"/>
                </a:lnTo>
                <a:lnTo>
                  <a:pt x="11409774" y="106336"/>
                </a:lnTo>
                <a:lnTo>
                  <a:pt x="11389945" y="73657"/>
                </a:lnTo>
                <a:lnTo>
                  <a:pt x="11363182" y="45897"/>
                </a:lnTo>
                <a:lnTo>
                  <a:pt x="11329966" y="23855"/>
                </a:lnTo>
                <a:lnTo>
                  <a:pt x="11284456" y="7712"/>
                </a:lnTo>
                <a:lnTo>
                  <a:pt x="11241398" y="1987"/>
                </a:lnTo>
                <a:lnTo>
                  <a:pt x="11203112" y="370"/>
                </a:lnTo>
                <a:lnTo>
                  <a:pt x="291025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7"/>
          <p:cNvSpPr/>
          <p:nvPr/>
        </p:nvSpPr>
        <p:spPr>
          <a:xfrm>
            <a:off x="653229" y="2787761"/>
            <a:ext cx="8036719" cy="525959"/>
          </a:xfrm>
          <a:custGeom>
            <a:avLst/>
            <a:gdLst/>
            <a:ahLst/>
            <a:cxnLst/>
            <a:rect l="l" t="t" r="r" b="b"/>
            <a:pathLst>
              <a:path w="11430000" h="748029">
                <a:moveTo>
                  <a:pt x="291025" y="0"/>
                </a:moveTo>
                <a:lnTo>
                  <a:pt x="245831" y="123"/>
                </a:lnTo>
                <a:lnTo>
                  <a:pt x="204549" y="1110"/>
                </a:lnTo>
                <a:lnTo>
                  <a:pt x="159015" y="5380"/>
                </a:lnTo>
                <a:lnTo>
                  <a:pt x="118000" y="15055"/>
                </a:lnTo>
                <a:lnTo>
                  <a:pt x="83857" y="32465"/>
                </a:lnTo>
                <a:lnTo>
                  <a:pt x="54369" y="56971"/>
                </a:lnTo>
                <a:lnTo>
                  <a:pt x="30332" y="88089"/>
                </a:lnTo>
                <a:lnTo>
                  <a:pt x="12545" y="125336"/>
                </a:lnTo>
                <a:lnTo>
                  <a:pt x="4039" y="166101"/>
                </a:lnTo>
                <a:lnTo>
                  <a:pt x="539" y="213156"/>
                </a:lnTo>
                <a:lnTo>
                  <a:pt x="0" y="506836"/>
                </a:lnTo>
                <a:lnTo>
                  <a:pt x="125" y="516649"/>
                </a:lnTo>
                <a:lnTo>
                  <a:pt x="1606" y="555461"/>
                </a:lnTo>
                <a:lnTo>
                  <a:pt x="7021" y="599216"/>
                </a:lnTo>
                <a:lnTo>
                  <a:pt x="19855" y="641673"/>
                </a:lnTo>
                <a:lnTo>
                  <a:pt x="39684" y="674353"/>
                </a:lnTo>
                <a:lnTo>
                  <a:pt x="66447" y="702113"/>
                </a:lnTo>
                <a:lnTo>
                  <a:pt x="99662" y="724155"/>
                </a:lnTo>
                <a:lnTo>
                  <a:pt x="145173" y="740298"/>
                </a:lnTo>
                <a:lnTo>
                  <a:pt x="188231" y="746023"/>
                </a:lnTo>
                <a:lnTo>
                  <a:pt x="226517" y="747640"/>
                </a:lnTo>
                <a:lnTo>
                  <a:pt x="11183798" y="747887"/>
                </a:lnTo>
                <a:lnTo>
                  <a:pt x="11198454" y="747700"/>
                </a:lnTo>
                <a:lnTo>
                  <a:pt x="11237265" y="746218"/>
                </a:lnTo>
                <a:lnTo>
                  <a:pt x="11281021" y="740804"/>
                </a:lnTo>
                <a:lnTo>
                  <a:pt x="11323477" y="727970"/>
                </a:lnTo>
                <a:lnTo>
                  <a:pt x="11356157" y="708141"/>
                </a:lnTo>
                <a:lnTo>
                  <a:pt x="11383917" y="681378"/>
                </a:lnTo>
                <a:lnTo>
                  <a:pt x="11405959" y="648162"/>
                </a:lnTo>
                <a:lnTo>
                  <a:pt x="11422102" y="602651"/>
                </a:lnTo>
                <a:lnTo>
                  <a:pt x="11427827" y="559594"/>
                </a:lnTo>
                <a:lnTo>
                  <a:pt x="11429444" y="521307"/>
                </a:lnTo>
                <a:lnTo>
                  <a:pt x="11429658" y="506836"/>
                </a:lnTo>
                <a:lnTo>
                  <a:pt x="11429629" y="241174"/>
                </a:lnTo>
                <a:lnTo>
                  <a:pt x="11428022" y="192549"/>
                </a:lnTo>
                <a:lnTo>
                  <a:pt x="11422608" y="148793"/>
                </a:lnTo>
                <a:lnTo>
                  <a:pt x="11409774" y="106336"/>
                </a:lnTo>
                <a:lnTo>
                  <a:pt x="11389945" y="73657"/>
                </a:lnTo>
                <a:lnTo>
                  <a:pt x="11363182" y="45897"/>
                </a:lnTo>
                <a:lnTo>
                  <a:pt x="11329966" y="23855"/>
                </a:lnTo>
                <a:lnTo>
                  <a:pt x="11284456" y="7712"/>
                </a:lnTo>
                <a:lnTo>
                  <a:pt x="11241398" y="1987"/>
                </a:lnTo>
                <a:lnTo>
                  <a:pt x="11203112" y="370"/>
                </a:lnTo>
                <a:lnTo>
                  <a:pt x="291025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" name="object 8"/>
          <p:cNvSpPr/>
          <p:nvPr/>
        </p:nvSpPr>
        <p:spPr>
          <a:xfrm>
            <a:off x="653229" y="3446744"/>
            <a:ext cx="8036719" cy="525959"/>
          </a:xfrm>
          <a:custGeom>
            <a:avLst/>
            <a:gdLst/>
            <a:ahLst/>
            <a:cxnLst/>
            <a:rect l="l" t="t" r="r" b="b"/>
            <a:pathLst>
              <a:path w="11430000" h="748029">
                <a:moveTo>
                  <a:pt x="291025" y="0"/>
                </a:moveTo>
                <a:lnTo>
                  <a:pt x="245831" y="123"/>
                </a:lnTo>
                <a:lnTo>
                  <a:pt x="204549" y="1110"/>
                </a:lnTo>
                <a:lnTo>
                  <a:pt x="159015" y="5380"/>
                </a:lnTo>
                <a:lnTo>
                  <a:pt x="118000" y="15055"/>
                </a:lnTo>
                <a:lnTo>
                  <a:pt x="83857" y="32465"/>
                </a:lnTo>
                <a:lnTo>
                  <a:pt x="54369" y="56970"/>
                </a:lnTo>
                <a:lnTo>
                  <a:pt x="30332" y="88088"/>
                </a:lnTo>
                <a:lnTo>
                  <a:pt x="12545" y="125336"/>
                </a:lnTo>
                <a:lnTo>
                  <a:pt x="4039" y="166101"/>
                </a:lnTo>
                <a:lnTo>
                  <a:pt x="539" y="213156"/>
                </a:lnTo>
                <a:lnTo>
                  <a:pt x="0" y="506835"/>
                </a:lnTo>
                <a:lnTo>
                  <a:pt x="125" y="516649"/>
                </a:lnTo>
                <a:lnTo>
                  <a:pt x="1606" y="555461"/>
                </a:lnTo>
                <a:lnTo>
                  <a:pt x="7021" y="599216"/>
                </a:lnTo>
                <a:lnTo>
                  <a:pt x="19855" y="641673"/>
                </a:lnTo>
                <a:lnTo>
                  <a:pt x="39684" y="674353"/>
                </a:lnTo>
                <a:lnTo>
                  <a:pt x="66447" y="702113"/>
                </a:lnTo>
                <a:lnTo>
                  <a:pt x="99662" y="724155"/>
                </a:lnTo>
                <a:lnTo>
                  <a:pt x="145173" y="740297"/>
                </a:lnTo>
                <a:lnTo>
                  <a:pt x="188231" y="746022"/>
                </a:lnTo>
                <a:lnTo>
                  <a:pt x="226517" y="747638"/>
                </a:lnTo>
                <a:lnTo>
                  <a:pt x="11183799" y="747886"/>
                </a:lnTo>
                <a:lnTo>
                  <a:pt x="11198455" y="747699"/>
                </a:lnTo>
                <a:lnTo>
                  <a:pt x="11237266" y="746217"/>
                </a:lnTo>
                <a:lnTo>
                  <a:pt x="11281022" y="740803"/>
                </a:lnTo>
                <a:lnTo>
                  <a:pt x="11323478" y="727969"/>
                </a:lnTo>
                <a:lnTo>
                  <a:pt x="11356158" y="708140"/>
                </a:lnTo>
                <a:lnTo>
                  <a:pt x="11383917" y="681377"/>
                </a:lnTo>
                <a:lnTo>
                  <a:pt x="11405959" y="648162"/>
                </a:lnTo>
                <a:lnTo>
                  <a:pt x="11422102" y="602650"/>
                </a:lnTo>
                <a:lnTo>
                  <a:pt x="11427827" y="559593"/>
                </a:lnTo>
                <a:lnTo>
                  <a:pt x="11429444" y="521307"/>
                </a:lnTo>
                <a:lnTo>
                  <a:pt x="11429658" y="506835"/>
                </a:lnTo>
                <a:lnTo>
                  <a:pt x="11429629" y="241174"/>
                </a:lnTo>
                <a:lnTo>
                  <a:pt x="11428022" y="192548"/>
                </a:lnTo>
                <a:lnTo>
                  <a:pt x="11422608" y="148793"/>
                </a:lnTo>
                <a:lnTo>
                  <a:pt x="11409774" y="106336"/>
                </a:lnTo>
                <a:lnTo>
                  <a:pt x="11389945" y="73656"/>
                </a:lnTo>
                <a:lnTo>
                  <a:pt x="11363182" y="45897"/>
                </a:lnTo>
                <a:lnTo>
                  <a:pt x="11329966" y="23855"/>
                </a:lnTo>
                <a:lnTo>
                  <a:pt x="11284456" y="7712"/>
                </a:lnTo>
                <a:lnTo>
                  <a:pt x="11241398" y="1987"/>
                </a:lnTo>
                <a:lnTo>
                  <a:pt x="11203112" y="370"/>
                </a:lnTo>
                <a:lnTo>
                  <a:pt x="29102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" name="object 9"/>
          <p:cNvSpPr/>
          <p:nvPr/>
        </p:nvSpPr>
        <p:spPr>
          <a:xfrm>
            <a:off x="653229" y="4105727"/>
            <a:ext cx="8036719" cy="525959"/>
          </a:xfrm>
          <a:custGeom>
            <a:avLst/>
            <a:gdLst/>
            <a:ahLst/>
            <a:cxnLst/>
            <a:rect l="l" t="t" r="r" b="b"/>
            <a:pathLst>
              <a:path w="11430000" h="748029">
                <a:moveTo>
                  <a:pt x="291025" y="0"/>
                </a:moveTo>
                <a:lnTo>
                  <a:pt x="245831" y="123"/>
                </a:lnTo>
                <a:lnTo>
                  <a:pt x="204549" y="1109"/>
                </a:lnTo>
                <a:lnTo>
                  <a:pt x="159015" y="5380"/>
                </a:lnTo>
                <a:lnTo>
                  <a:pt x="118000" y="15054"/>
                </a:lnTo>
                <a:lnTo>
                  <a:pt x="83857" y="32464"/>
                </a:lnTo>
                <a:lnTo>
                  <a:pt x="54369" y="56970"/>
                </a:lnTo>
                <a:lnTo>
                  <a:pt x="30332" y="88088"/>
                </a:lnTo>
                <a:lnTo>
                  <a:pt x="12545" y="125335"/>
                </a:lnTo>
                <a:lnTo>
                  <a:pt x="4039" y="166100"/>
                </a:lnTo>
                <a:lnTo>
                  <a:pt x="539" y="213155"/>
                </a:lnTo>
                <a:lnTo>
                  <a:pt x="0" y="506835"/>
                </a:lnTo>
                <a:lnTo>
                  <a:pt x="125" y="516649"/>
                </a:lnTo>
                <a:lnTo>
                  <a:pt x="1606" y="555460"/>
                </a:lnTo>
                <a:lnTo>
                  <a:pt x="7021" y="599216"/>
                </a:lnTo>
                <a:lnTo>
                  <a:pt x="19855" y="641672"/>
                </a:lnTo>
                <a:lnTo>
                  <a:pt x="39683" y="674352"/>
                </a:lnTo>
                <a:lnTo>
                  <a:pt x="66447" y="702112"/>
                </a:lnTo>
                <a:lnTo>
                  <a:pt x="99662" y="724154"/>
                </a:lnTo>
                <a:lnTo>
                  <a:pt x="145173" y="740296"/>
                </a:lnTo>
                <a:lnTo>
                  <a:pt x="188231" y="746022"/>
                </a:lnTo>
                <a:lnTo>
                  <a:pt x="226517" y="747638"/>
                </a:lnTo>
                <a:lnTo>
                  <a:pt x="11183798" y="747886"/>
                </a:lnTo>
                <a:lnTo>
                  <a:pt x="11198454" y="747699"/>
                </a:lnTo>
                <a:lnTo>
                  <a:pt x="11237265" y="746217"/>
                </a:lnTo>
                <a:lnTo>
                  <a:pt x="11281021" y="740803"/>
                </a:lnTo>
                <a:lnTo>
                  <a:pt x="11323477" y="727969"/>
                </a:lnTo>
                <a:lnTo>
                  <a:pt x="11356157" y="708140"/>
                </a:lnTo>
                <a:lnTo>
                  <a:pt x="11383917" y="681376"/>
                </a:lnTo>
                <a:lnTo>
                  <a:pt x="11405959" y="648161"/>
                </a:lnTo>
                <a:lnTo>
                  <a:pt x="11422102" y="602650"/>
                </a:lnTo>
                <a:lnTo>
                  <a:pt x="11427827" y="559593"/>
                </a:lnTo>
                <a:lnTo>
                  <a:pt x="11429444" y="521307"/>
                </a:lnTo>
                <a:lnTo>
                  <a:pt x="11429658" y="506835"/>
                </a:lnTo>
                <a:lnTo>
                  <a:pt x="11429629" y="241173"/>
                </a:lnTo>
                <a:lnTo>
                  <a:pt x="11428022" y="192548"/>
                </a:lnTo>
                <a:lnTo>
                  <a:pt x="11422608" y="148792"/>
                </a:lnTo>
                <a:lnTo>
                  <a:pt x="11409774" y="106336"/>
                </a:lnTo>
                <a:lnTo>
                  <a:pt x="11389945" y="73656"/>
                </a:lnTo>
                <a:lnTo>
                  <a:pt x="11363181" y="45896"/>
                </a:lnTo>
                <a:lnTo>
                  <a:pt x="11329966" y="23854"/>
                </a:lnTo>
                <a:lnTo>
                  <a:pt x="11284456" y="7711"/>
                </a:lnTo>
                <a:lnTo>
                  <a:pt x="11241398" y="1987"/>
                </a:lnTo>
                <a:lnTo>
                  <a:pt x="11203112" y="370"/>
                </a:lnTo>
                <a:lnTo>
                  <a:pt x="29102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" name="object 10"/>
          <p:cNvSpPr txBox="1"/>
          <p:nvPr/>
        </p:nvSpPr>
        <p:spPr>
          <a:xfrm>
            <a:off x="4055310" y="2290464"/>
            <a:ext cx="1233636" cy="2252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547" spc="21" dirty="0">
                <a:solidFill>
                  <a:srgbClr val="FFFFFF"/>
                </a:solidFill>
                <a:latin typeface="Arial"/>
                <a:cs typeface="Arial"/>
              </a:rPr>
              <a:t>React </a:t>
            </a:r>
            <a:r>
              <a:rPr sz="1547" spc="25" dirty="0">
                <a:solidFill>
                  <a:srgbClr val="FFFFFF"/>
                </a:solidFill>
                <a:latin typeface="Arial"/>
                <a:cs typeface="Arial"/>
              </a:rPr>
              <a:t>Library</a:t>
            </a:r>
            <a:endParaRPr sz="1547" dirty="0">
              <a:latin typeface="Arial"/>
              <a:cs typeface="Arial"/>
            </a:endParaRPr>
          </a:p>
          <a:p>
            <a:pPr marL="321457" marR="305831" algn="ctr">
              <a:lnSpc>
                <a:spcPct val="280300"/>
              </a:lnSpc>
            </a:pPr>
            <a:r>
              <a:rPr sz="1547" spc="35" dirty="0">
                <a:solidFill>
                  <a:srgbClr val="FFFFFF"/>
                </a:solidFill>
                <a:latin typeface="Arial"/>
                <a:cs typeface="Arial"/>
              </a:rPr>
              <a:t>Bridge Bridge</a:t>
            </a:r>
            <a:endParaRPr sz="1547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47" dirty="0">
              <a:latin typeface="Times New Roman"/>
              <a:cs typeface="Times New Roman"/>
            </a:endParaRPr>
          </a:p>
          <a:p>
            <a:pPr>
              <a:spcBef>
                <a:spcPts val="32"/>
              </a:spcBef>
            </a:pPr>
            <a:endParaRPr sz="1336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547" spc="21" dirty="0">
                <a:solidFill>
                  <a:srgbClr val="FFFFFF"/>
                </a:solidFill>
                <a:latin typeface="Arial"/>
                <a:cs typeface="Arial"/>
              </a:rPr>
              <a:t>React </a:t>
            </a:r>
            <a:r>
              <a:rPr sz="1547" spc="25" dirty="0">
                <a:solidFill>
                  <a:srgbClr val="FFFFFF"/>
                </a:solidFill>
                <a:latin typeface="Arial"/>
                <a:cs typeface="Arial"/>
              </a:rPr>
              <a:t>Library</a:t>
            </a:r>
            <a:endParaRPr sz="1547" dirty="0">
              <a:latin typeface="Arial"/>
              <a:cs typeface="Arial"/>
            </a:endParaRPr>
          </a:p>
        </p:txBody>
      </p:sp>
      <p:sp>
        <p:nvSpPr>
          <p:cNvPr id="15" name="object 11"/>
          <p:cNvSpPr/>
          <p:nvPr/>
        </p:nvSpPr>
        <p:spPr>
          <a:xfrm>
            <a:off x="653229" y="4764709"/>
            <a:ext cx="3795117" cy="525959"/>
          </a:xfrm>
          <a:custGeom>
            <a:avLst/>
            <a:gdLst/>
            <a:ahLst/>
            <a:cxnLst/>
            <a:rect l="l" t="t" r="r" b="b"/>
            <a:pathLst>
              <a:path w="5397500" h="748029">
                <a:moveTo>
                  <a:pt x="291025" y="0"/>
                </a:moveTo>
                <a:lnTo>
                  <a:pt x="245831" y="123"/>
                </a:lnTo>
                <a:lnTo>
                  <a:pt x="204549" y="1110"/>
                </a:lnTo>
                <a:lnTo>
                  <a:pt x="159015" y="5380"/>
                </a:lnTo>
                <a:lnTo>
                  <a:pt x="118000" y="15055"/>
                </a:lnTo>
                <a:lnTo>
                  <a:pt x="83857" y="32465"/>
                </a:lnTo>
                <a:lnTo>
                  <a:pt x="54369" y="56971"/>
                </a:lnTo>
                <a:lnTo>
                  <a:pt x="30332" y="88089"/>
                </a:lnTo>
                <a:lnTo>
                  <a:pt x="12545" y="125336"/>
                </a:lnTo>
                <a:lnTo>
                  <a:pt x="4039" y="166101"/>
                </a:lnTo>
                <a:lnTo>
                  <a:pt x="539" y="213156"/>
                </a:lnTo>
                <a:lnTo>
                  <a:pt x="0" y="506836"/>
                </a:lnTo>
                <a:lnTo>
                  <a:pt x="125" y="516650"/>
                </a:lnTo>
                <a:lnTo>
                  <a:pt x="1606" y="555461"/>
                </a:lnTo>
                <a:lnTo>
                  <a:pt x="7021" y="599217"/>
                </a:lnTo>
                <a:lnTo>
                  <a:pt x="19855" y="641674"/>
                </a:lnTo>
                <a:lnTo>
                  <a:pt x="39683" y="674353"/>
                </a:lnTo>
                <a:lnTo>
                  <a:pt x="66447" y="702113"/>
                </a:lnTo>
                <a:lnTo>
                  <a:pt x="99662" y="724155"/>
                </a:lnTo>
                <a:lnTo>
                  <a:pt x="145173" y="740298"/>
                </a:lnTo>
                <a:lnTo>
                  <a:pt x="188231" y="746023"/>
                </a:lnTo>
                <a:lnTo>
                  <a:pt x="226517" y="747640"/>
                </a:lnTo>
                <a:lnTo>
                  <a:pt x="5151298" y="747887"/>
                </a:lnTo>
                <a:lnTo>
                  <a:pt x="5165954" y="747700"/>
                </a:lnTo>
                <a:lnTo>
                  <a:pt x="5204766" y="746218"/>
                </a:lnTo>
                <a:lnTo>
                  <a:pt x="5248521" y="740804"/>
                </a:lnTo>
                <a:lnTo>
                  <a:pt x="5290978" y="727970"/>
                </a:lnTo>
                <a:lnTo>
                  <a:pt x="5323657" y="708141"/>
                </a:lnTo>
                <a:lnTo>
                  <a:pt x="5351417" y="681378"/>
                </a:lnTo>
                <a:lnTo>
                  <a:pt x="5373459" y="648162"/>
                </a:lnTo>
                <a:lnTo>
                  <a:pt x="5389602" y="602651"/>
                </a:lnTo>
                <a:lnTo>
                  <a:pt x="5395327" y="559594"/>
                </a:lnTo>
                <a:lnTo>
                  <a:pt x="5396944" y="521308"/>
                </a:lnTo>
                <a:lnTo>
                  <a:pt x="5397158" y="506836"/>
                </a:lnTo>
                <a:lnTo>
                  <a:pt x="5397129" y="241174"/>
                </a:lnTo>
                <a:lnTo>
                  <a:pt x="5395522" y="192548"/>
                </a:lnTo>
                <a:lnTo>
                  <a:pt x="5390108" y="148793"/>
                </a:lnTo>
                <a:lnTo>
                  <a:pt x="5377274" y="106336"/>
                </a:lnTo>
                <a:lnTo>
                  <a:pt x="5357445" y="73657"/>
                </a:lnTo>
                <a:lnTo>
                  <a:pt x="5330682" y="45897"/>
                </a:lnTo>
                <a:lnTo>
                  <a:pt x="5297466" y="23855"/>
                </a:lnTo>
                <a:lnTo>
                  <a:pt x="5251956" y="7712"/>
                </a:lnTo>
                <a:lnTo>
                  <a:pt x="5208898" y="1987"/>
                </a:lnTo>
                <a:lnTo>
                  <a:pt x="5170612" y="370"/>
                </a:lnTo>
                <a:lnTo>
                  <a:pt x="29102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" name="object 12"/>
          <p:cNvSpPr txBox="1"/>
          <p:nvPr/>
        </p:nvSpPr>
        <p:spPr>
          <a:xfrm>
            <a:off x="1751450" y="4933652"/>
            <a:ext cx="1597521" cy="238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547" spc="-176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547" spc="35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154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47" spc="21" dirty="0">
                <a:solidFill>
                  <a:srgbClr val="FFFFFF"/>
                </a:solidFill>
                <a:latin typeface="Arial"/>
                <a:cs typeface="Arial"/>
              </a:rPr>
              <a:t>Native</a:t>
            </a:r>
            <a:r>
              <a:rPr sz="154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47" spc="25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1547">
              <a:latin typeface="Arial"/>
              <a:cs typeface="Arial"/>
            </a:endParaRPr>
          </a:p>
        </p:txBody>
      </p:sp>
      <p:sp>
        <p:nvSpPr>
          <p:cNvPr id="17" name="object 13"/>
          <p:cNvSpPr/>
          <p:nvPr/>
        </p:nvSpPr>
        <p:spPr>
          <a:xfrm>
            <a:off x="4876971" y="4764709"/>
            <a:ext cx="3795117" cy="525959"/>
          </a:xfrm>
          <a:custGeom>
            <a:avLst/>
            <a:gdLst/>
            <a:ahLst/>
            <a:cxnLst/>
            <a:rect l="l" t="t" r="r" b="b"/>
            <a:pathLst>
              <a:path w="5397500" h="748029">
                <a:moveTo>
                  <a:pt x="291025" y="0"/>
                </a:moveTo>
                <a:lnTo>
                  <a:pt x="245831" y="123"/>
                </a:lnTo>
                <a:lnTo>
                  <a:pt x="204549" y="1110"/>
                </a:lnTo>
                <a:lnTo>
                  <a:pt x="159015" y="5380"/>
                </a:lnTo>
                <a:lnTo>
                  <a:pt x="118000" y="15055"/>
                </a:lnTo>
                <a:lnTo>
                  <a:pt x="83858" y="32465"/>
                </a:lnTo>
                <a:lnTo>
                  <a:pt x="54369" y="56970"/>
                </a:lnTo>
                <a:lnTo>
                  <a:pt x="30333" y="88089"/>
                </a:lnTo>
                <a:lnTo>
                  <a:pt x="12545" y="125336"/>
                </a:lnTo>
                <a:lnTo>
                  <a:pt x="4039" y="166101"/>
                </a:lnTo>
                <a:lnTo>
                  <a:pt x="539" y="213156"/>
                </a:lnTo>
                <a:lnTo>
                  <a:pt x="0" y="506836"/>
                </a:lnTo>
                <a:lnTo>
                  <a:pt x="125" y="516650"/>
                </a:lnTo>
                <a:lnTo>
                  <a:pt x="1606" y="555461"/>
                </a:lnTo>
                <a:lnTo>
                  <a:pt x="7021" y="599217"/>
                </a:lnTo>
                <a:lnTo>
                  <a:pt x="19855" y="641673"/>
                </a:lnTo>
                <a:lnTo>
                  <a:pt x="39684" y="674353"/>
                </a:lnTo>
                <a:lnTo>
                  <a:pt x="66447" y="702113"/>
                </a:lnTo>
                <a:lnTo>
                  <a:pt x="99662" y="724155"/>
                </a:lnTo>
                <a:lnTo>
                  <a:pt x="145173" y="740298"/>
                </a:lnTo>
                <a:lnTo>
                  <a:pt x="188231" y="746023"/>
                </a:lnTo>
                <a:lnTo>
                  <a:pt x="226517" y="747640"/>
                </a:lnTo>
                <a:lnTo>
                  <a:pt x="5151298" y="747887"/>
                </a:lnTo>
                <a:lnTo>
                  <a:pt x="5165954" y="747700"/>
                </a:lnTo>
                <a:lnTo>
                  <a:pt x="5204766" y="746218"/>
                </a:lnTo>
                <a:lnTo>
                  <a:pt x="5248521" y="740804"/>
                </a:lnTo>
                <a:lnTo>
                  <a:pt x="5290978" y="727970"/>
                </a:lnTo>
                <a:lnTo>
                  <a:pt x="5323657" y="708141"/>
                </a:lnTo>
                <a:lnTo>
                  <a:pt x="5351417" y="681378"/>
                </a:lnTo>
                <a:lnTo>
                  <a:pt x="5373459" y="648162"/>
                </a:lnTo>
                <a:lnTo>
                  <a:pt x="5389602" y="602651"/>
                </a:lnTo>
                <a:lnTo>
                  <a:pt x="5395327" y="559594"/>
                </a:lnTo>
                <a:lnTo>
                  <a:pt x="5396944" y="521308"/>
                </a:lnTo>
                <a:lnTo>
                  <a:pt x="5397158" y="506836"/>
                </a:lnTo>
                <a:lnTo>
                  <a:pt x="5397129" y="241174"/>
                </a:lnTo>
                <a:lnTo>
                  <a:pt x="5395522" y="192548"/>
                </a:lnTo>
                <a:lnTo>
                  <a:pt x="5390108" y="148793"/>
                </a:lnTo>
                <a:lnTo>
                  <a:pt x="5377274" y="106336"/>
                </a:lnTo>
                <a:lnTo>
                  <a:pt x="5357445" y="73657"/>
                </a:lnTo>
                <a:lnTo>
                  <a:pt x="5330682" y="45897"/>
                </a:lnTo>
                <a:lnTo>
                  <a:pt x="5297466" y="23855"/>
                </a:lnTo>
                <a:lnTo>
                  <a:pt x="5251956" y="7712"/>
                </a:lnTo>
                <a:lnTo>
                  <a:pt x="5208898" y="1987"/>
                </a:lnTo>
                <a:lnTo>
                  <a:pt x="5170612" y="370"/>
                </a:lnTo>
                <a:lnTo>
                  <a:pt x="29102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" name="object 14"/>
          <p:cNvSpPr txBox="1"/>
          <p:nvPr/>
        </p:nvSpPr>
        <p:spPr>
          <a:xfrm>
            <a:off x="5671584" y="4933652"/>
            <a:ext cx="2205186" cy="238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547" spc="14" dirty="0">
                <a:solidFill>
                  <a:srgbClr val="FFFFFF"/>
                </a:solidFill>
                <a:latin typeface="Arial"/>
                <a:cs typeface="Arial"/>
              </a:rPr>
              <a:t>Thi</a:t>
            </a:r>
            <a:r>
              <a:rPr sz="1547" spc="-2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47" spc="42" dirty="0">
                <a:solidFill>
                  <a:srgbClr val="FFFFFF"/>
                </a:solidFill>
                <a:latin typeface="Arial"/>
                <a:cs typeface="Arial"/>
              </a:rPr>
              <a:t>d-Party</a:t>
            </a:r>
            <a:r>
              <a:rPr sz="154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47" spc="21" dirty="0">
                <a:solidFill>
                  <a:srgbClr val="FFFFFF"/>
                </a:solidFill>
                <a:latin typeface="Arial"/>
                <a:cs typeface="Arial"/>
              </a:rPr>
              <a:t>Native</a:t>
            </a:r>
            <a:r>
              <a:rPr sz="154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47" spc="25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1547">
              <a:latin typeface="Arial"/>
              <a:cs typeface="Arial"/>
            </a:endParaRPr>
          </a:p>
        </p:txBody>
      </p:sp>
      <p:sp>
        <p:nvSpPr>
          <p:cNvPr id="19" name="object 15"/>
          <p:cNvSpPr/>
          <p:nvPr/>
        </p:nvSpPr>
        <p:spPr>
          <a:xfrm>
            <a:off x="653229" y="5423693"/>
            <a:ext cx="8036719" cy="525959"/>
          </a:xfrm>
          <a:custGeom>
            <a:avLst/>
            <a:gdLst/>
            <a:ahLst/>
            <a:cxnLst/>
            <a:rect l="l" t="t" r="r" b="b"/>
            <a:pathLst>
              <a:path w="11430000" h="748029">
                <a:moveTo>
                  <a:pt x="291025" y="0"/>
                </a:moveTo>
                <a:lnTo>
                  <a:pt x="245831" y="123"/>
                </a:lnTo>
                <a:lnTo>
                  <a:pt x="204549" y="1110"/>
                </a:lnTo>
                <a:lnTo>
                  <a:pt x="159015" y="5380"/>
                </a:lnTo>
                <a:lnTo>
                  <a:pt x="118000" y="15055"/>
                </a:lnTo>
                <a:lnTo>
                  <a:pt x="83857" y="32465"/>
                </a:lnTo>
                <a:lnTo>
                  <a:pt x="54369" y="56971"/>
                </a:lnTo>
                <a:lnTo>
                  <a:pt x="30332" y="88089"/>
                </a:lnTo>
                <a:lnTo>
                  <a:pt x="12545" y="125336"/>
                </a:lnTo>
                <a:lnTo>
                  <a:pt x="4039" y="166101"/>
                </a:lnTo>
                <a:lnTo>
                  <a:pt x="539" y="213156"/>
                </a:lnTo>
                <a:lnTo>
                  <a:pt x="0" y="506836"/>
                </a:lnTo>
                <a:lnTo>
                  <a:pt x="125" y="516649"/>
                </a:lnTo>
                <a:lnTo>
                  <a:pt x="1606" y="555461"/>
                </a:lnTo>
                <a:lnTo>
                  <a:pt x="7021" y="599216"/>
                </a:lnTo>
                <a:lnTo>
                  <a:pt x="19855" y="641673"/>
                </a:lnTo>
                <a:lnTo>
                  <a:pt x="39683" y="674353"/>
                </a:lnTo>
                <a:lnTo>
                  <a:pt x="66447" y="702113"/>
                </a:lnTo>
                <a:lnTo>
                  <a:pt x="99662" y="724155"/>
                </a:lnTo>
                <a:lnTo>
                  <a:pt x="145173" y="740297"/>
                </a:lnTo>
                <a:lnTo>
                  <a:pt x="188231" y="746022"/>
                </a:lnTo>
                <a:lnTo>
                  <a:pt x="226517" y="747639"/>
                </a:lnTo>
                <a:lnTo>
                  <a:pt x="11183798" y="747887"/>
                </a:lnTo>
                <a:lnTo>
                  <a:pt x="11198454" y="747700"/>
                </a:lnTo>
                <a:lnTo>
                  <a:pt x="11237265" y="746218"/>
                </a:lnTo>
                <a:lnTo>
                  <a:pt x="11281021" y="740803"/>
                </a:lnTo>
                <a:lnTo>
                  <a:pt x="11323478" y="727970"/>
                </a:lnTo>
                <a:lnTo>
                  <a:pt x="11356157" y="708141"/>
                </a:lnTo>
                <a:lnTo>
                  <a:pt x="11383917" y="681377"/>
                </a:lnTo>
                <a:lnTo>
                  <a:pt x="11405959" y="648162"/>
                </a:lnTo>
                <a:lnTo>
                  <a:pt x="11422102" y="602651"/>
                </a:lnTo>
                <a:lnTo>
                  <a:pt x="11427827" y="559594"/>
                </a:lnTo>
                <a:lnTo>
                  <a:pt x="11429444" y="521307"/>
                </a:lnTo>
                <a:lnTo>
                  <a:pt x="11429658" y="506836"/>
                </a:lnTo>
                <a:lnTo>
                  <a:pt x="11429629" y="241174"/>
                </a:lnTo>
                <a:lnTo>
                  <a:pt x="11428022" y="192549"/>
                </a:lnTo>
                <a:lnTo>
                  <a:pt x="11422608" y="148793"/>
                </a:lnTo>
                <a:lnTo>
                  <a:pt x="11409774" y="106336"/>
                </a:lnTo>
                <a:lnTo>
                  <a:pt x="11389945" y="73657"/>
                </a:lnTo>
                <a:lnTo>
                  <a:pt x="11363182" y="45897"/>
                </a:lnTo>
                <a:lnTo>
                  <a:pt x="11329966" y="23855"/>
                </a:lnTo>
                <a:lnTo>
                  <a:pt x="11284456" y="7712"/>
                </a:lnTo>
                <a:lnTo>
                  <a:pt x="11241398" y="1987"/>
                </a:lnTo>
                <a:lnTo>
                  <a:pt x="11203112" y="370"/>
                </a:lnTo>
                <a:lnTo>
                  <a:pt x="29102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0" name="object 16"/>
          <p:cNvSpPr txBox="1"/>
          <p:nvPr/>
        </p:nvSpPr>
        <p:spPr>
          <a:xfrm>
            <a:off x="4144607" y="5585519"/>
            <a:ext cx="1051471" cy="238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547" spc="21" dirty="0">
                <a:solidFill>
                  <a:srgbClr val="FFFFFF"/>
                </a:solidFill>
                <a:latin typeface="Arial"/>
                <a:cs typeface="Arial"/>
              </a:rPr>
              <a:t>Native </a:t>
            </a:r>
            <a:r>
              <a:rPr sz="1547" spc="-11" dirty="0">
                <a:solidFill>
                  <a:srgbClr val="FFFFFF"/>
                </a:solidFill>
                <a:latin typeface="Arial"/>
                <a:cs typeface="Arial"/>
              </a:rPr>
              <a:t>SDK</a:t>
            </a:r>
            <a:endParaRPr sz="154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0888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36892" y="0"/>
            <a:ext cx="505510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311" y="85343"/>
            <a:ext cx="827532" cy="829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3280" y="2703616"/>
            <a:ext cx="813498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4000" dirty="0">
              <a:latin typeface="Microsoft JhengHei Light"/>
              <a:cs typeface="Microsoft JhengHe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373367"/>
            <a:ext cx="829310" cy="352425"/>
          </a:xfrm>
          <a:custGeom>
            <a:avLst/>
            <a:gdLst/>
            <a:ahLst/>
            <a:cxnLst/>
            <a:rect l="l" t="t" r="r" b="b"/>
            <a:pathLst>
              <a:path w="829310" h="352425">
                <a:moveTo>
                  <a:pt x="0" y="352043"/>
                </a:moveTo>
                <a:lnTo>
                  <a:pt x="829056" y="352043"/>
                </a:lnTo>
                <a:lnTo>
                  <a:pt x="829056" y="0"/>
                </a:lnTo>
                <a:lnTo>
                  <a:pt x="0" y="0"/>
                </a:lnTo>
                <a:lnTo>
                  <a:pt x="0" y="352043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"/>
          <p:cNvSpPr/>
          <p:nvPr/>
        </p:nvSpPr>
        <p:spPr>
          <a:xfrm>
            <a:off x="2613929" y="6107117"/>
            <a:ext cx="7106367" cy="0"/>
          </a:xfrm>
          <a:custGeom>
            <a:avLst/>
            <a:gdLst/>
            <a:ahLst/>
            <a:cxnLst/>
            <a:rect l="l" t="t" r="r" b="b"/>
            <a:pathLst>
              <a:path w="11718925">
                <a:moveTo>
                  <a:pt x="0" y="0"/>
                </a:moveTo>
                <a:lnTo>
                  <a:pt x="11655571" y="0"/>
                </a:lnTo>
                <a:lnTo>
                  <a:pt x="11718397" y="0"/>
                </a:lnTo>
              </a:path>
            </a:pathLst>
          </a:custGeom>
          <a:ln w="125650">
            <a:solidFill>
              <a:srgbClr val="FF5A5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3"/>
          <p:cNvSpPr/>
          <p:nvPr/>
        </p:nvSpPr>
        <p:spPr>
          <a:xfrm>
            <a:off x="9681877" y="5962346"/>
            <a:ext cx="289569" cy="289569"/>
          </a:xfrm>
          <a:custGeom>
            <a:avLst/>
            <a:gdLst/>
            <a:ahLst/>
            <a:cxnLst/>
            <a:rect l="l" t="t" r="r" b="b"/>
            <a:pathLst>
              <a:path w="477519" h="477520">
                <a:moveTo>
                  <a:pt x="0" y="0"/>
                </a:moveTo>
                <a:lnTo>
                  <a:pt x="0" y="477472"/>
                </a:lnTo>
                <a:lnTo>
                  <a:pt x="477472" y="238736"/>
                </a:lnTo>
                <a:lnTo>
                  <a:pt x="0" y="0"/>
                </a:lnTo>
                <a:close/>
              </a:path>
            </a:pathLst>
          </a:custGeom>
          <a:solidFill>
            <a:srgbClr val="FF5A5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4"/>
          <p:cNvSpPr/>
          <p:nvPr/>
        </p:nvSpPr>
        <p:spPr>
          <a:xfrm>
            <a:off x="2781948" y="3729959"/>
            <a:ext cx="76243" cy="0"/>
          </a:xfrm>
          <a:custGeom>
            <a:avLst/>
            <a:gdLst/>
            <a:ahLst/>
            <a:cxnLst/>
            <a:rect l="l" t="t" r="r" b="b"/>
            <a:pathLst>
              <a:path w="125730">
                <a:moveTo>
                  <a:pt x="0" y="0"/>
                </a:moveTo>
                <a:lnTo>
                  <a:pt x="125650" y="0"/>
                </a:lnTo>
              </a:path>
            </a:pathLst>
          </a:custGeom>
          <a:ln w="8666467">
            <a:solidFill>
              <a:srgbClr val="FF5A5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5"/>
          <p:cNvSpPr/>
          <p:nvPr/>
        </p:nvSpPr>
        <p:spPr>
          <a:xfrm>
            <a:off x="2675275" y="850840"/>
            <a:ext cx="289569" cy="289569"/>
          </a:xfrm>
          <a:custGeom>
            <a:avLst/>
            <a:gdLst/>
            <a:ahLst/>
            <a:cxnLst/>
            <a:rect l="l" t="t" r="r" b="b"/>
            <a:pathLst>
              <a:path w="477519" h="477519">
                <a:moveTo>
                  <a:pt x="238736" y="0"/>
                </a:moveTo>
                <a:lnTo>
                  <a:pt x="0" y="477472"/>
                </a:lnTo>
                <a:lnTo>
                  <a:pt x="477472" y="477472"/>
                </a:lnTo>
                <a:lnTo>
                  <a:pt x="238736" y="0"/>
                </a:lnTo>
                <a:close/>
              </a:path>
            </a:pathLst>
          </a:custGeom>
          <a:solidFill>
            <a:srgbClr val="FF5A5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/>
          <p:cNvSpPr/>
          <p:nvPr/>
        </p:nvSpPr>
        <p:spPr>
          <a:xfrm>
            <a:off x="7136892" y="0"/>
            <a:ext cx="505510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4"/>
          <p:cNvSpPr/>
          <p:nvPr/>
        </p:nvSpPr>
        <p:spPr>
          <a:xfrm>
            <a:off x="210311" y="85343"/>
            <a:ext cx="827532" cy="829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5"/>
          <p:cNvSpPr txBox="1"/>
          <p:nvPr/>
        </p:nvSpPr>
        <p:spPr>
          <a:xfrm>
            <a:off x="443280" y="2703616"/>
            <a:ext cx="813498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4000" dirty="0">
              <a:latin typeface="Microsoft JhengHei Light"/>
              <a:cs typeface="Microsoft JhengHei Light"/>
            </a:endParaRPr>
          </a:p>
        </p:txBody>
      </p:sp>
      <p:sp>
        <p:nvSpPr>
          <p:cNvPr id="20" name="object 7"/>
          <p:cNvSpPr/>
          <p:nvPr/>
        </p:nvSpPr>
        <p:spPr>
          <a:xfrm>
            <a:off x="0" y="6373367"/>
            <a:ext cx="829310" cy="352425"/>
          </a:xfrm>
          <a:custGeom>
            <a:avLst/>
            <a:gdLst/>
            <a:ahLst/>
            <a:cxnLst/>
            <a:rect l="l" t="t" r="r" b="b"/>
            <a:pathLst>
              <a:path w="829310" h="352425">
                <a:moveTo>
                  <a:pt x="0" y="352043"/>
                </a:moveTo>
                <a:lnTo>
                  <a:pt x="829056" y="352043"/>
                </a:lnTo>
                <a:lnTo>
                  <a:pt x="829056" y="0"/>
                </a:lnTo>
                <a:lnTo>
                  <a:pt x="0" y="0"/>
                </a:lnTo>
                <a:lnTo>
                  <a:pt x="0" y="352043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"/>
          <p:cNvSpPr/>
          <p:nvPr/>
        </p:nvSpPr>
        <p:spPr>
          <a:xfrm>
            <a:off x="2673563" y="6107117"/>
            <a:ext cx="7106367" cy="0"/>
          </a:xfrm>
          <a:custGeom>
            <a:avLst/>
            <a:gdLst/>
            <a:ahLst/>
            <a:cxnLst/>
            <a:rect l="l" t="t" r="r" b="b"/>
            <a:pathLst>
              <a:path w="11718925">
                <a:moveTo>
                  <a:pt x="0" y="0"/>
                </a:moveTo>
                <a:lnTo>
                  <a:pt x="11655571" y="0"/>
                </a:lnTo>
                <a:lnTo>
                  <a:pt x="11718397" y="0"/>
                </a:lnTo>
              </a:path>
            </a:pathLst>
          </a:custGeom>
          <a:ln w="125650">
            <a:solidFill>
              <a:srgbClr val="FF5A5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" name="object 3"/>
          <p:cNvSpPr/>
          <p:nvPr/>
        </p:nvSpPr>
        <p:spPr>
          <a:xfrm>
            <a:off x="9741511" y="5962346"/>
            <a:ext cx="289569" cy="289569"/>
          </a:xfrm>
          <a:custGeom>
            <a:avLst/>
            <a:gdLst/>
            <a:ahLst/>
            <a:cxnLst/>
            <a:rect l="l" t="t" r="r" b="b"/>
            <a:pathLst>
              <a:path w="477519" h="477520">
                <a:moveTo>
                  <a:pt x="0" y="0"/>
                </a:moveTo>
                <a:lnTo>
                  <a:pt x="0" y="477472"/>
                </a:lnTo>
                <a:lnTo>
                  <a:pt x="477472" y="238736"/>
                </a:lnTo>
                <a:lnTo>
                  <a:pt x="0" y="0"/>
                </a:lnTo>
                <a:close/>
              </a:path>
            </a:pathLst>
          </a:custGeom>
          <a:solidFill>
            <a:srgbClr val="FF5A5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object 7"/>
          <p:cNvSpPr/>
          <p:nvPr/>
        </p:nvSpPr>
        <p:spPr>
          <a:xfrm>
            <a:off x="2593735" y="870088"/>
            <a:ext cx="289569" cy="289569"/>
          </a:xfrm>
          <a:custGeom>
            <a:avLst/>
            <a:gdLst/>
            <a:ahLst/>
            <a:cxnLst/>
            <a:rect l="l" t="t" r="r" b="b"/>
            <a:pathLst>
              <a:path w="477519" h="477519">
                <a:moveTo>
                  <a:pt x="238736" y="0"/>
                </a:moveTo>
                <a:lnTo>
                  <a:pt x="0" y="477472"/>
                </a:lnTo>
                <a:lnTo>
                  <a:pt x="477472" y="477472"/>
                </a:lnTo>
                <a:lnTo>
                  <a:pt x="238736" y="0"/>
                </a:lnTo>
                <a:close/>
              </a:path>
            </a:pathLst>
          </a:custGeom>
          <a:solidFill>
            <a:srgbClr val="FF5A5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" name="object 2"/>
          <p:cNvSpPr/>
          <p:nvPr/>
        </p:nvSpPr>
        <p:spPr>
          <a:xfrm rot="16200000">
            <a:off x="274416" y="3600902"/>
            <a:ext cx="4966708" cy="45722"/>
          </a:xfrm>
          <a:custGeom>
            <a:avLst/>
            <a:gdLst/>
            <a:ahLst/>
            <a:cxnLst/>
            <a:rect l="l" t="t" r="r" b="b"/>
            <a:pathLst>
              <a:path w="11718925">
                <a:moveTo>
                  <a:pt x="0" y="0"/>
                </a:moveTo>
                <a:lnTo>
                  <a:pt x="11655571" y="0"/>
                </a:lnTo>
                <a:lnTo>
                  <a:pt x="11718397" y="0"/>
                </a:lnTo>
              </a:path>
            </a:pathLst>
          </a:custGeom>
          <a:ln w="125650">
            <a:solidFill>
              <a:srgbClr val="FF5A5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</p:spTree>
    <p:extLst>
      <p:ext uri="{BB962C8B-B14F-4D97-AF65-F5344CB8AC3E}">
        <p14:creationId xmlns:p14="http://schemas.microsoft.com/office/powerpoint/2010/main" val="3518715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36892" y="0"/>
            <a:ext cx="505510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311" y="85343"/>
            <a:ext cx="827532" cy="829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3280" y="2703616"/>
            <a:ext cx="813498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4000" dirty="0">
              <a:latin typeface="Microsoft JhengHei Light"/>
              <a:cs typeface="Microsoft JhengHe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373367"/>
            <a:ext cx="829310" cy="352425"/>
          </a:xfrm>
          <a:custGeom>
            <a:avLst/>
            <a:gdLst/>
            <a:ahLst/>
            <a:cxnLst/>
            <a:rect l="l" t="t" r="r" b="b"/>
            <a:pathLst>
              <a:path w="829310" h="352425">
                <a:moveTo>
                  <a:pt x="0" y="352043"/>
                </a:moveTo>
                <a:lnTo>
                  <a:pt x="829056" y="352043"/>
                </a:lnTo>
                <a:lnTo>
                  <a:pt x="829056" y="0"/>
                </a:lnTo>
                <a:lnTo>
                  <a:pt x="0" y="0"/>
                </a:lnTo>
                <a:lnTo>
                  <a:pt x="0" y="352043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"/>
          <p:cNvSpPr/>
          <p:nvPr/>
        </p:nvSpPr>
        <p:spPr>
          <a:xfrm>
            <a:off x="2613929" y="6107117"/>
            <a:ext cx="7106367" cy="0"/>
          </a:xfrm>
          <a:custGeom>
            <a:avLst/>
            <a:gdLst/>
            <a:ahLst/>
            <a:cxnLst/>
            <a:rect l="l" t="t" r="r" b="b"/>
            <a:pathLst>
              <a:path w="11718925">
                <a:moveTo>
                  <a:pt x="0" y="0"/>
                </a:moveTo>
                <a:lnTo>
                  <a:pt x="11655571" y="0"/>
                </a:lnTo>
                <a:lnTo>
                  <a:pt x="11718397" y="0"/>
                </a:lnTo>
              </a:path>
            </a:pathLst>
          </a:custGeom>
          <a:ln w="125650">
            <a:solidFill>
              <a:srgbClr val="FF5A5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3"/>
          <p:cNvSpPr/>
          <p:nvPr/>
        </p:nvSpPr>
        <p:spPr>
          <a:xfrm>
            <a:off x="9681877" y="5962346"/>
            <a:ext cx="289569" cy="289569"/>
          </a:xfrm>
          <a:custGeom>
            <a:avLst/>
            <a:gdLst/>
            <a:ahLst/>
            <a:cxnLst/>
            <a:rect l="l" t="t" r="r" b="b"/>
            <a:pathLst>
              <a:path w="477519" h="477520">
                <a:moveTo>
                  <a:pt x="0" y="0"/>
                </a:moveTo>
                <a:lnTo>
                  <a:pt x="0" y="477472"/>
                </a:lnTo>
                <a:lnTo>
                  <a:pt x="477472" y="238736"/>
                </a:lnTo>
                <a:lnTo>
                  <a:pt x="0" y="0"/>
                </a:lnTo>
                <a:close/>
              </a:path>
            </a:pathLst>
          </a:custGeom>
          <a:solidFill>
            <a:srgbClr val="FF5A5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4"/>
          <p:cNvSpPr/>
          <p:nvPr/>
        </p:nvSpPr>
        <p:spPr>
          <a:xfrm>
            <a:off x="2781948" y="3729959"/>
            <a:ext cx="76243" cy="0"/>
          </a:xfrm>
          <a:custGeom>
            <a:avLst/>
            <a:gdLst/>
            <a:ahLst/>
            <a:cxnLst/>
            <a:rect l="l" t="t" r="r" b="b"/>
            <a:pathLst>
              <a:path w="125730">
                <a:moveTo>
                  <a:pt x="0" y="0"/>
                </a:moveTo>
                <a:lnTo>
                  <a:pt x="125650" y="0"/>
                </a:lnTo>
              </a:path>
            </a:pathLst>
          </a:custGeom>
          <a:ln w="8666467">
            <a:solidFill>
              <a:srgbClr val="FF5A5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5"/>
          <p:cNvSpPr/>
          <p:nvPr/>
        </p:nvSpPr>
        <p:spPr>
          <a:xfrm>
            <a:off x="2675275" y="850840"/>
            <a:ext cx="289569" cy="289569"/>
          </a:xfrm>
          <a:custGeom>
            <a:avLst/>
            <a:gdLst/>
            <a:ahLst/>
            <a:cxnLst/>
            <a:rect l="l" t="t" r="r" b="b"/>
            <a:pathLst>
              <a:path w="477519" h="477519">
                <a:moveTo>
                  <a:pt x="238736" y="0"/>
                </a:moveTo>
                <a:lnTo>
                  <a:pt x="0" y="477472"/>
                </a:lnTo>
                <a:lnTo>
                  <a:pt x="477472" y="477472"/>
                </a:lnTo>
                <a:lnTo>
                  <a:pt x="238736" y="0"/>
                </a:lnTo>
                <a:close/>
              </a:path>
            </a:pathLst>
          </a:custGeom>
          <a:solidFill>
            <a:srgbClr val="FF5A5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/>
          <p:cNvSpPr/>
          <p:nvPr/>
        </p:nvSpPr>
        <p:spPr>
          <a:xfrm>
            <a:off x="7136892" y="0"/>
            <a:ext cx="505510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4"/>
          <p:cNvSpPr/>
          <p:nvPr/>
        </p:nvSpPr>
        <p:spPr>
          <a:xfrm>
            <a:off x="210311" y="85343"/>
            <a:ext cx="827532" cy="829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5"/>
          <p:cNvSpPr txBox="1"/>
          <p:nvPr/>
        </p:nvSpPr>
        <p:spPr>
          <a:xfrm>
            <a:off x="443280" y="2703616"/>
            <a:ext cx="813498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4000" dirty="0">
              <a:latin typeface="Microsoft JhengHei Light"/>
              <a:cs typeface="Microsoft JhengHei Light"/>
            </a:endParaRPr>
          </a:p>
        </p:txBody>
      </p:sp>
      <p:sp>
        <p:nvSpPr>
          <p:cNvPr id="20" name="object 7"/>
          <p:cNvSpPr/>
          <p:nvPr/>
        </p:nvSpPr>
        <p:spPr>
          <a:xfrm>
            <a:off x="0" y="6373367"/>
            <a:ext cx="829310" cy="352425"/>
          </a:xfrm>
          <a:custGeom>
            <a:avLst/>
            <a:gdLst/>
            <a:ahLst/>
            <a:cxnLst/>
            <a:rect l="l" t="t" r="r" b="b"/>
            <a:pathLst>
              <a:path w="829310" h="352425">
                <a:moveTo>
                  <a:pt x="0" y="352043"/>
                </a:moveTo>
                <a:lnTo>
                  <a:pt x="829056" y="352043"/>
                </a:lnTo>
                <a:lnTo>
                  <a:pt x="829056" y="0"/>
                </a:lnTo>
                <a:lnTo>
                  <a:pt x="0" y="0"/>
                </a:lnTo>
                <a:lnTo>
                  <a:pt x="0" y="352043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"/>
          <p:cNvSpPr/>
          <p:nvPr/>
        </p:nvSpPr>
        <p:spPr>
          <a:xfrm>
            <a:off x="2673563" y="6107117"/>
            <a:ext cx="7106367" cy="0"/>
          </a:xfrm>
          <a:custGeom>
            <a:avLst/>
            <a:gdLst/>
            <a:ahLst/>
            <a:cxnLst/>
            <a:rect l="l" t="t" r="r" b="b"/>
            <a:pathLst>
              <a:path w="11718925">
                <a:moveTo>
                  <a:pt x="0" y="0"/>
                </a:moveTo>
                <a:lnTo>
                  <a:pt x="11655571" y="0"/>
                </a:lnTo>
                <a:lnTo>
                  <a:pt x="11718397" y="0"/>
                </a:lnTo>
              </a:path>
            </a:pathLst>
          </a:custGeom>
          <a:ln w="125650">
            <a:solidFill>
              <a:srgbClr val="FF5A5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" name="object 3"/>
          <p:cNvSpPr/>
          <p:nvPr/>
        </p:nvSpPr>
        <p:spPr>
          <a:xfrm>
            <a:off x="9741511" y="5962346"/>
            <a:ext cx="289569" cy="289569"/>
          </a:xfrm>
          <a:custGeom>
            <a:avLst/>
            <a:gdLst/>
            <a:ahLst/>
            <a:cxnLst/>
            <a:rect l="l" t="t" r="r" b="b"/>
            <a:pathLst>
              <a:path w="477519" h="477520">
                <a:moveTo>
                  <a:pt x="0" y="0"/>
                </a:moveTo>
                <a:lnTo>
                  <a:pt x="0" y="477472"/>
                </a:lnTo>
                <a:lnTo>
                  <a:pt x="477472" y="238736"/>
                </a:lnTo>
                <a:lnTo>
                  <a:pt x="0" y="0"/>
                </a:lnTo>
                <a:close/>
              </a:path>
            </a:pathLst>
          </a:custGeom>
          <a:solidFill>
            <a:srgbClr val="FF5A5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" name="object 4"/>
          <p:cNvSpPr txBox="1"/>
          <p:nvPr/>
        </p:nvSpPr>
        <p:spPr>
          <a:xfrm>
            <a:off x="6800405" y="2670319"/>
            <a:ext cx="2511391" cy="1044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marR="3081" indent="44282">
              <a:lnSpc>
                <a:spcPct val="106200"/>
              </a:lnSpc>
            </a:pPr>
            <a:r>
              <a:rPr lang="en-US" sz="3200" b="1" spc="-127" dirty="0">
                <a:solidFill>
                  <a:srgbClr val="FF0000"/>
                </a:solidFill>
                <a:latin typeface="Century Gothic"/>
                <a:cs typeface="Century Gothic"/>
              </a:rPr>
              <a:t>D</a:t>
            </a:r>
            <a:r>
              <a:rPr lang="en-US" sz="3200" b="1" spc="-149" dirty="0">
                <a:solidFill>
                  <a:srgbClr val="FF0000"/>
                </a:solidFill>
                <a:latin typeface="Century Gothic"/>
                <a:cs typeface="Century Gothic"/>
              </a:rPr>
              <a:t>e</a:t>
            </a:r>
            <a:r>
              <a:rPr lang="en-US" sz="3200" b="1" spc="-127" dirty="0">
                <a:solidFill>
                  <a:srgbClr val="FF0000"/>
                </a:solidFill>
                <a:latin typeface="Century Gothic"/>
                <a:cs typeface="Century Gothic"/>
              </a:rPr>
              <a:t>v</a:t>
            </a:r>
            <a:r>
              <a:rPr lang="en-US" sz="3200" b="1" spc="-243" dirty="0">
                <a:solidFill>
                  <a:srgbClr val="FF0000"/>
                </a:solidFill>
                <a:latin typeface="Century Gothic"/>
                <a:cs typeface="Century Gothic"/>
              </a:rPr>
              <a:t>e</a:t>
            </a:r>
            <a:r>
              <a:rPr lang="en-US" sz="3200" b="1" spc="6" dirty="0">
                <a:solidFill>
                  <a:srgbClr val="FF0000"/>
                </a:solidFill>
                <a:latin typeface="Century Gothic"/>
                <a:cs typeface="Century Gothic"/>
              </a:rPr>
              <a:t>l</a:t>
            </a:r>
            <a:r>
              <a:rPr lang="en-US" sz="3200" b="1" spc="-176" dirty="0">
                <a:solidFill>
                  <a:srgbClr val="FF0000"/>
                </a:solidFill>
                <a:latin typeface="Century Gothic"/>
                <a:cs typeface="Century Gothic"/>
              </a:rPr>
              <a:t>o</a:t>
            </a:r>
            <a:r>
              <a:rPr lang="en-US" sz="3200" b="1" spc="-167" dirty="0">
                <a:solidFill>
                  <a:srgbClr val="FF0000"/>
                </a:solidFill>
                <a:latin typeface="Century Gothic"/>
                <a:cs typeface="Century Gothic"/>
              </a:rPr>
              <a:t>p</a:t>
            </a:r>
            <a:r>
              <a:rPr lang="en-US" sz="3200" b="1" spc="-243" dirty="0">
                <a:solidFill>
                  <a:srgbClr val="FF0000"/>
                </a:solidFill>
                <a:latin typeface="Century Gothic"/>
                <a:cs typeface="Century Gothic"/>
              </a:rPr>
              <a:t>e</a:t>
            </a:r>
            <a:r>
              <a:rPr lang="en-US" sz="3200" b="1" spc="139" dirty="0">
                <a:solidFill>
                  <a:srgbClr val="FF0000"/>
                </a:solidFill>
                <a:latin typeface="Century Gothic"/>
                <a:cs typeface="Century Gothic"/>
              </a:rPr>
              <a:t>r</a:t>
            </a:r>
            <a:r>
              <a:rPr lang="en-US" sz="3200" b="1" spc="121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lang="en-US" sz="3200" b="1" spc="-85" dirty="0">
                <a:solidFill>
                  <a:srgbClr val="FF0000"/>
                </a:solidFill>
                <a:latin typeface="Century Gothic"/>
                <a:cs typeface="Century Gothic"/>
              </a:rPr>
              <a:t>Expe</a:t>
            </a:r>
            <a:r>
              <a:rPr lang="en-US" sz="3200" b="1" spc="-69" dirty="0">
                <a:solidFill>
                  <a:srgbClr val="FF0000"/>
                </a:solidFill>
                <a:latin typeface="Century Gothic"/>
                <a:cs typeface="Century Gothic"/>
              </a:rPr>
              <a:t>r</a:t>
            </a:r>
            <a:r>
              <a:rPr lang="en-US" sz="3200" b="1" spc="-143" dirty="0">
                <a:solidFill>
                  <a:srgbClr val="FF0000"/>
                </a:solidFill>
                <a:latin typeface="Century Gothic"/>
                <a:cs typeface="Century Gothic"/>
              </a:rPr>
              <a:t>ien</a:t>
            </a:r>
            <a:r>
              <a:rPr lang="en-US" sz="3200" b="1" spc="-176" dirty="0">
                <a:solidFill>
                  <a:srgbClr val="FF0000"/>
                </a:solidFill>
                <a:latin typeface="Century Gothic"/>
                <a:cs typeface="Century Gothic"/>
              </a:rPr>
              <a:t>c</a:t>
            </a:r>
            <a:r>
              <a:rPr lang="en-US" sz="3200" b="1" spc="-182" dirty="0">
                <a:solidFill>
                  <a:srgbClr val="FF0000"/>
                </a:solidFill>
                <a:latin typeface="Century Gothic"/>
                <a:cs typeface="Century Gothic"/>
              </a:rPr>
              <a:t>e</a:t>
            </a: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  <p:sp>
        <p:nvSpPr>
          <p:cNvPr id="25" name="object 7"/>
          <p:cNvSpPr/>
          <p:nvPr/>
        </p:nvSpPr>
        <p:spPr>
          <a:xfrm>
            <a:off x="2593735" y="870088"/>
            <a:ext cx="289569" cy="289569"/>
          </a:xfrm>
          <a:custGeom>
            <a:avLst/>
            <a:gdLst/>
            <a:ahLst/>
            <a:cxnLst/>
            <a:rect l="l" t="t" r="r" b="b"/>
            <a:pathLst>
              <a:path w="477519" h="477519">
                <a:moveTo>
                  <a:pt x="238736" y="0"/>
                </a:moveTo>
                <a:lnTo>
                  <a:pt x="0" y="477472"/>
                </a:lnTo>
                <a:lnTo>
                  <a:pt x="477472" y="477472"/>
                </a:lnTo>
                <a:lnTo>
                  <a:pt x="238736" y="0"/>
                </a:lnTo>
                <a:close/>
              </a:path>
            </a:pathLst>
          </a:custGeom>
          <a:solidFill>
            <a:srgbClr val="FF5A5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" name="object 2"/>
          <p:cNvSpPr/>
          <p:nvPr/>
        </p:nvSpPr>
        <p:spPr>
          <a:xfrm rot="16200000">
            <a:off x="274416" y="3600902"/>
            <a:ext cx="4966708" cy="45722"/>
          </a:xfrm>
          <a:custGeom>
            <a:avLst/>
            <a:gdLst/>
            <a:ahLst/>
            <a:cxnLst/>
            <a:rect l="l" t="t" r="r" b="b"/>
            <a:pathLst>
              <a:path w="11718925">
                <a:moveTo>
                  <a:pt x="0" y="0"/>
                </a:moveTo>
                <a:lnTo>
                  <a:pt x="11655571" y="0"/>
                </a:lnTo>
                <a:lnTo>
                  <a:pt x="11718397" y="0"/>
                </a:lnTo>
              </a:path>
            </a:pathLst>
          </a:custGeom>
          <a:ln w="125650">
            <a:solidFill>
              <a:srgbClr val="FF5A5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</p:spTree>
    <p:extLst>
      <p:ext uri="{BB962C8B-B14F-4D97-AF65-F5344CB8AC3E}">
        <p14:creationId xmlns:p14="http://schemas.microsoft.com/office/powerpoint/2010/main" val="2037711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36892" y="0"/>
            <a:ext cx="505510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311" y="85343"/>
            <a:ext cx="827532" cy="829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3280" y="2703616"/>
            <a:ext cx="813498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4000" dirty="0">
              <a:latin typeface="Microsoft JhengHei Light"/>
              <a:cs typeface="Microsoft JhengHe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373367"/>
            <a:ext cx="829310" cy="352425"/>
          </a:xfrm>
          <a:custGeom>
            <a:avLst/>
            <a:gdLst/>
            <a:ahLst/>
            <a:cxnLst/>
            <a:rect l="l" t="t" r="r" b="b"/>
            <a:pathLst>
              <a:path w="829310" h="352425">
                <a:moveTo>
                  <a:pt x="0" y="352043"/>
                </a:moveTo>
                <a:lnTo>
                  <a:pt x="829056" y="352043"/>
                </a:lnTo>
                <a:lnTo>
                  <a:pt x="829056" y="0"/>
                </a:lnTo>
                <a:lnTo>
                  <a:pt x="0" y="0"/>
                </a:lnTo>
                <a:lnTo>
                  <a:pt x="0" y="352043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"/>
          <p:cNvSpPr/>
          <p:nvPr/>
        </p:nvSpPr>
        <p:spPr>
          <a:xfrm>
            <a:off x="2633811" y="6107117"/>
            <a:ext cx="7106367" cy="0"/>
          </a:xfrm>
          <a:custGeom>
            <a:avLst/>
            <a:gdLst/>
            <a:ahLst/>
            <a:cxnLst/>
            <a:rect l="l" t="t" r="r" b="b"/>
            <a:pathLst>
              <a:path w="11718925">
                <a:moveTo>
                  <a:pt x="0" y="0"/>
                </a:moveTo>
                <a:lnTo>
                  <a:pt x="11655571" y="0"/>
                </a:lnTo>
                <a:lnTo>
                  <a:pt x="11718397" y="0"/>
                </a:lnTo>
              </a:path>
            </a:pathLst>
          </a:custGeom>
          <a:ln w="125650">
            <a:solidFill>
              <a:srgbClr val="FF5A5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3"/>
          <p:cNvSpPr/>
          <p:nvPr/>
        </p:nvSpPr>
        <p:spPr>
          <a:xfrm>
            <a:off x="9701759" y="5962346"/>
            <a:ext cx="289569" cy="289569"/>
          </a:xfrm>
          <a:custGeom>
            <a:avLst/>
            <a:gdLst/>
            <a:ahLst/>
            <a:cxnLst/>
            <a:rect l="l" t="t" r="r" b="b"/>
            <a:pathLst>
              <a:path w="477519" h="477520">
                <a:moveTo>
                  <a:pt x="0" y="0"/>
                </a:moveTo>
                <a:lnTo>
                  <a:pt x="0" y="477472"/>
                </a:lnTo>
                <a:lnTo>
                  <a:pt x="477472" y="238736"/>
                </a:lnTo>
                <a:lnTo>
                  <a:pt x="0" y="0"/>
                </a:lnTo>
                <a:close/>
              </a:path>
            </a:pathLst>
          </a:custGeom>
          <a:solidFill>
            <a:srgbClr val="FF5A5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4"/>
          <p:cNvSpPr txBox="1"/>
          <p:nvPr/>
        </p:nvSpPr>
        <p:spPr>
          <a:xfrm>
            <a:off x="6659060" y="2879855"/>
            <a:ext cx="2511391" cy="1293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marR="3081" indent="95111">
              <a:lnSpc>
                <a:spcPct val="105100"/>
              </a:lnSpc>
            </a:pPr>
            <a:r>
              <a:rPr sz="4002" b="1" spc="-252" dirty="0">
                <a:solidFill>
                  <a:srgbClr val="FF0000"/>
                </a:solidFill>
                <a:latin typeface="Century Gothic"/>
                <a:cs typeface="Century Gothic"/>
              </a:rPr>
              <a:t>D</a:t>
            </a:r>
            <a:r>
              <a:rPr sz="4002" b="1" spc="-291" dirty="0">
                <a:solidFill>
                  <a:srgbClr val="FF0000"/>
                </a:solidFill>
                <a:latin typeface="Century Gothic"/>
                <a:cs typeface="Century Gothic"/>
              </a:rPr>
              <a:t>e</a:t>
            </a:r>
            <a:r>
              <a:rPr sz="4002" b="1" spc="-252" dirty="0">
                <a:solidFill>
                  <a:srgbClr val="FF0000"/>
                </a:solidFill>
                <a:latin typeface="Century Gothic"/>
                <a:cs typeface="Century Gothic"/>
              </a:rPr>
              <a:t>v</a:t>
            </a:r>
            <a:r>
              <a:rPr sz="4002" b="1" spc="-482" dirty="0">
                <a:solidFill>
                  <a:srgbClr val="FF0000"/>
                </a:solidFill>
                <a:latin typeface="Century Gothic"/>
                <a:cs typeface="Century Gothic"/>
              </a:rPr>
              <a:t>e</a:t>
            </a:r>
            <a:r>
              <a:rPr sz="4002" b="1" spc="12" dirty="0">
                <a:solidFill>
                  <a:srgbClr val="FF0000"/>
                </a:solidFill>
                <a:latin typeface="Century Gothic"/>
                <a:cs typeface="Century Gothic"/>
              </a:rPr>
              <a:t>l</a:t>
            </a:r>
            <a:r>
              <a:rPr sz="4002" b="1" spc="-355" dirty="0">
                <a:solidFill>
                  <a:srgbClr val="FF0000"/>
                </a:solidFill>
                <a:latin typeface="Century Gothic"/>
                <a:cs typeface="Century Gothic"/>
              </a:rPr>
              <a:t>o</a:t>
            </a:r>
            <a:r>
              <a:rPr sz="4002" b="1" spc="-334" dirty="0">
                <a:solidFill>
                  <a:srgbClr val="FF0000"/>
                </a:solidFill>
                <a:latin typeface="Century Gothic"/>
                <a:cs typeface="Century Gothic"/>
              </a:rPr>
              <a:t>p</a:t>
            </a:r>
            <a:r>
              <a:rPr sz="4002" b="1" spc="-482" dirty="0">
                <a:solidFill>
                  <a:srgbClr val="FF0000"/>
                </a:solidFill>
                <a:latin typeface="Century Gothic"/>
                <a:cs typeface="Century Gothic"/>
              </a:rPr>
              <a:t>e</a:t>
            </a:r>
            <a:r>
              <a:rPr sz="4002" b="1" spc="278" dirty="0">
                <a:solidFill>
                  <a:srgbClr val="FF0000"/>
                </a:solidFill>
                <a:latin typeface="Century Gothic"/>
                <a:cs typeface="Century Gothic"/>
              </a:rPr>
              <a:t>r</a:t>
            </a:r>
            <a:r>
              <a:rPr sz="4002" b="1" spc="246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4002" b="1" spc="-170" dirty="0">
                <a:solidFill>
                  <a:srgbClr val="FF0000"/>
                </a:solidFill>
                <a:latin typeface="Century Gothic"/>
                <a:cs typeface="Century Gothic"/>
              </a:rPr>
              <a:t>Expe</a:t>
            </a:r>
            <a:r>
              <a:rPr sz="4002" b="1" spc="-136" dirty="0">
                <a:solidFill>
                  <a:srgbClr val="FF0000"/>
                </a:solidFill>
                <a:latin typeface="Century Gothic"/>
                <a:cs typeface="Century Gothic"/>
              </a:rPr>
              <a:t>r</a:t>
            </a:r>
            <a:r>
              <a:rPr sz="4002" b="1" spc="-282" dirty="0">
                <a:solidFill>
                  <a:srgbClr val="FF0000"/>
                </a:solidFill>
                <a:latin typeface="Century Gothic"/>
                <a:cs typeface="Century Gothic"/>
              </a:rPr>
              <a:t>ien</a:t>
            </a:r>
            <a:r>
              <a:rPr sz="4002" b="1" spc="-349" dirty="0">
                <a:solidFill>
                  <a:srgbClr val="FF0000"/>
                </a:solidFill>
                <a:latin typeface="Century Gothic"/>
                <a:cs typeface="Century Gothic"/>
              </a:rPr>
              <a:t>c</a:t>
            </a:r>
            <a:r>
              <a:rPr sz="4002" b="1" spc="-361" dirty="0">
                <a:solidFill>
                  <a:srgbClr val="FF0000"/>
                </a:solidFill>
                <a:latin typeface="Century Gothic"/>
                <a:cs typeface="Century Gothic"/>
              </a:rPr>
              <a:t>e</a:t>
            </a:r>
            <a:endParaRPr sz="4002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  <p:sp>
        <p:nvSpPr>
          <p:cNvPr id="18" name="object 5"/>
          <p:cNvSpPr/>
          <p:nvPr/>
        </p:nvSpPr>
        <p:spPr>
          <a:xfrm>
            <a:off x="2801830" y="3729959"/>
            <a:ext cx="76243" cy="0"/>
          </a:xfrm>
          <a:custGeom>
            <a:avLst/>
            <a:gdLst/>
            <a:ahLst/>
            <a:cxnLst/>
            <a:rect l="l" t="t" r="r" b="b"/>
            <a:pathLst>
              <a:path w="125730">
                <a:moveTo>
                  <a:pt x="0" y="0"/>
                </a:moveTo>
                <a:lnTo>
                  <a:pt x="125650" y="0"/>
                </a:lnTo>
              </a:path>
            </a:pathLst>
          </a:custGeom>
          <a:ln w="8666467">
            <a:solidFill>
              <a:srgbClr val="FF5A5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6"/>
          <p:cNvSpPr/>
          <p:nvPr/>
        </p:nvSpPr>
        <p:spPr>
          <a:xfrm>
            <a:off x="2695157" y="850840"/>
            <a:ext cx="289569" cy="289569"/>
          </a:xfrm>
          <a:custGeom>
            <a:avLst/>
            <a:gdLst/>
            <a:ahLst/>
            <a:cxnLst/>
            <a:rect l="l" t="t" r="r" b="b"/>
            <a:pathLst>
              <a:path w="477519" h="477519">
                <a:moveTo>
                  <a:pt x="238736" y="0"/>
                </a:moveTo>
                <a:lnTo>
                  <a:pt x="0" y="477472"/>
                </a:lnTo>
                <a:lnTo>
                  <a:pt x="477472" y="477472"/>
                </a:lnTo>
                <a:lnTo>
                  <a:pt x="238736" y="0"/>
                </a:lnTo>
                <a:close/>
              </a:path>
            </a:pathLst>
          </a:custGeom>
          <a:solidFill>
            <a:srgbClr val="FF5A5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3"/>
          <p:cNvSpPr/>
          <p:nvPr/>
        </p:nvSpPr>
        <p:spPr>
          <a:xfrm>
            <a:off x="7136892" y="0"/>
            <a:ext cx="505510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4"/>
          <p:cNvSpPr/>
          <p:nvPr/>
        </p:nvSpPr>
        <p:spPr>
          <a:xfrm>
            <a:off x="210311" y="85343"/>
            <a:ext cx="827532" cy="829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5"/>
          <p:cNvSpPr txBox="1"/>
          <p:nvPr/>
        </p:nvSpPr>
        <p:spPr>
          <a:xfrm>
            <a:off x="443280" y="2703616"/>
            <a:ext cx="813498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4000" dirty="0">
              <a:latin typeface="Microsoft JhengHei Light"/>
              <a:cs typeface="Microsoft JhengHei Light"/>
            </a:endParaRPr>
          </a:p>
        </p:txBody>
      </p:sp>
      <p:sp>
        <p:nvSpPr>
          <p:cNvPr id="24" name="object 7"/>
          <p:cNvSpPr/>
          <p:nvPr/>
        </p:nvSpPr>
        <p:spPr>
          <a:xfrm>
            <a:off x="0" y="6373367"/>
            <a:ext cx="829310" cy="352425"/>
          </a:xfrm>
          <a:custGeom>
            <a:avLst/>
            <a:gdLst/>
            <a:ahLst/>
            <a:cxnLst/>
            <a:rect l="l" t="t" r="r" b="b"/>
            <a:pathLst>
              <a:path w="829310" h="352425">
                <a:moveTo>
                  <a:pt x="0" y="352043"/>
                </a:moveTo>
                <a:lnTo>
                  <a:pt x="829056" y="352043"/>
                </a:lnTo>
                <a:lnTo>
                  <a:pt x="829056" y="0"/>
                </a:lnTo>
                <a:lnTo>
                  <a:pt x="0" y="0"/>
                </a:lnTo>
                <a:lnTo>
                  <a:pt x="0" y="352043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"/>
          <p:cNvSpPr/>
          <p:nvPr/>
        </p:nvSpPr>
        <p:spPr>
          <a:xfrm>
            <a:off x="2673563" y="6107117"/>
            <a:ext cx="7106367" cy="0"/>
          </a:xfrm>
          <a:custGeom>
            <a:avLst/>
            <a:gdLst/>
            <a:ahLst/>
            <a:cxnLst/>
            <a:rect l="l" t="t" r="r" b="b"/>
            <a:pathLst>
              <a:path w="11718925">
                <a:moveTo>
                  <a:pt x="0" y="0"/>
                </a:moveTo>
                <a:lnTo>
                  <a:pt x="11655571" y="0"/>
                </a:lnTo>
                <a:lnTo>
                  <a:pt x="11718397" y="0"/>
                </a:lnTo>
              </a:path>
            </a:pathLst>
          </a:custGeom>
          <a:ln w="125650">
            <a:solidFill>
              <a:srgbClr val="FF5A5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" name="object 3"/>
          <p:cNvSpPr/>
          <p:nvPr/>
        </p:nvSpPr>
        <p:spPr>
          <a:xfrm>
            <a:off x="9741511" y="5962346"/>
            <a:ext cx="289569" cy="289569"/>
          </a:xfrm>
          <a:custGeom>
            <a:avLst/>
            <a:gdLst/>
            <a:ahLst/>
            <a:cxnLst/>
            <a:rect l="l" t="t" r="r" b="b"/>
            <a:pathLst>
              <a:path w="477519" h="477520">
                <a:moveTo>
                  <a:pt x="0" y="0"/>
                </a:moveTo>
                <a:lnTo>
                  <a:pt x="0" y="477472"/>
                </a:lnTo>
                <a:lnTo>
                  <a:pt x="477472" y="238736"/>
                </a:lnTo>
                <a:lnTo>
                  <a:pt x="0" y="0"/>
                </a:lnTo>
                <a:close/>
              </a:path>
            </a:pathLst>
          </a:custGeom>
          <a:solidFill>
            <a:srgbClr val="FF5A5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" name="object 4"/>
          <p:cNvSpPr txBox="1"/>
          <p:nvPr/>
        </p:nvSpPr>
        <p:spPr>
          <a:xfrm>
            <a:off x="6800405" y="2670319"/>
            <a:ext cx="2511391" cy="1293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marR="3081" indent="736242">
              <a:lnSpc>
                <a:spcPct val="105100"/>
              </a:lnSpc>
            </a:pPr>
            <a:r>
              <a:rPr sz="4002" b="1" spc="18" dirty="0">
                <a:solidFill>
                  <a:srgbClr val="FF0000"/>
                </a:solidFill>
                <a:latin typeface="Century Gothic"/>
                <a:cs typeface="Century Gothic"/>
              </a:rPr>
              <a:t>U</a:t>
            </a:r>
            <a:r>
              <a:rPr sz="4002" b="1" spc="-27" dirty="0">
                <a:solidFill>
                  <a:srgbClr val="FF0000"/>
                </a:solidFill>
                <a:latin typeface="Century Gothic"/>
                <a:cs typeface="Century Gothic"/>
              </a:rPr>
              <a:t>s</a:t>
            </a:r>
            <a:r>
              <a:rPr sz="4002" b="1" spc="-482" dirty="0">
                <a:solidFill>
                  <a:srgbClr val="FF0000"/>
                </a:solidFill>
                <a:latin typeface="Century Gothic"/>
                <a:cs typeface="Century Gothic"/>
              </a:rPr>
              <a:t>e</a:t>
            </a:r>
            <a:r>
              <a:rPr sz="4002" b="1" spc="278" dirty="0">
                <a:solidFill>
                  <a:srgbClr val="FF0000"/>
                </a:solidFill>
                <a:latin typeface="Century Gothic"/>
                <a:cs typeface="Century Gothic"/>
              </a:rPr>
              <a:t>r</a:t>
            </a:r>
            <a:r>
              <a:rPr sz="4002" b="1" spc="246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4002" b="1" spc="-170" dirty="0">
                <a:solidFill>
                  <a:srgbClr val="FF0000"/>
                </a:solidFill>
                <a:latin typeface="Century Gothic"/>
                <a:cs typeface="Century Gothic"/>
              </a:rPr>
              <a:t>Expe</a:t>
            </a:r>
            <a:r>
              <a:rPr sz="4002" b="1" spc="-136" dirty="0">
                <a:solidFill>
                  <a:srgbClr val="FF0000"/>
                </a:solidFill>
                <a:latin typeface="Century Gothic"/>
                <a:cs typeface="Century Gothic"/>
              </a:rPr>
              <a:t>r</a:t>
            </a:r>
            <a:r>
              <a:rPr sz="4002" b="1" spc="-282" dirty="0">
                <a:solidFill>
                  <a:srgbClr val="FF0000"/>
                </a:solidFill>
                <a:latin typeface="Century Gothic"/>
                <a:cs typeface="Century Gothic"/>
              </a:rPr>
              <a:t>ien</a:t>
            </a:r>
            <a:r>
              <a:rPr sz="4002" b="1" spc="-349" dirty="0">
                <a:solidFill>
                  <a:srgbClr val="FF0000"/>
                </a:solidFill>
                <a:latin typeface="Century Gothic"/>
                <a:cs typeface="Century Gothic"/>
              </a:rPr>
              <a:t>c</a:t>
            </a:r>
            <a:r>
              <a:rPr sz="4002" b="1" spc="-361" dirty="0">
                <a:solidFill>
                  <a:srgbClr val="FF0000"/>
                </a:solidFill>
                <a:latin typeface="Century Gothic"/>
                <a:cs typeface="Century Gothic"/>
              </a:rPr>
              <a:t>e</a:t>
            </a:r>
            <a:endParaRPr sz="4002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  <p:sp>
        <p:nvSpPr>
          <p:cNvPr id="28" name="object 5"/>
          <p:cNvSpPr txBox="1"/>
          <p:nvPr/>
        </p:nvSpPr>
        <p:spPr>
          <a:xfrm>
            <a:off x="2254124" y="162991"/>
            <a:ext cx="1263397" cy="652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marR="3081" indent="44282">
              <a:lnSpc>
                <a:spcPct val="106200"/>
              </a:lnSpc>
            </a:pPr>
            <a:r>
              <a:rPr sz="2001" b="1" spc="-127" dirty="0">
                <a:solidFill>
                  <a:srgbClr val="FF0000"/>
                </a:solidFill>
                <a:latin typeface="Century Gothic"/>
                <a:cs typeface="Century Gothic"/>
              </a:rPr>
              <a:t>D</a:t>
            </a:r>
            <a:r>
              <a:rPr sz="2001" b="1" spc="-149" dirty="0">
                <a:solidFill>
                  <a:srgbClr val="FF0000"/>
                </a:solidFill>
                <a:latin typeface="Century Gothic"/>
                <a:cs typeface="Century Gothic"/>
              </a:rPr>
              <a:t>e</a:t>
            </a:r>
            <a:r>
              <a:rPr sz="2001" b="1" spc="-127" dirty="0">
                <a:solidFill>
                  <a:srgbClr val="FF0000"/>
                </a:solidFill>
                <a:latin typeface="Century Gothic"/>
                <a:cs typeface="Century Gothic"/>
              </a:rPr>
              <a:t>v</a:t>
            </a:r>
            <a:r>
              <a:rPr sz="2001" b="1" spc="-243" dirty="0">
                <a:solidFill>
                  <a:srgbClr val="FF0000"/>
                </a:solidFill>
                <a:latin typeface="Century Gothic"/>
                <a:cs typeface="Century Gothic"/>
              </a:rPr>
              <a:t>e</a:t>
            </a:r>
            <a:r>
              <a:rPr sz="2001" b="1" spc="6" dirty="0">
                <a:solidFill>
                  <a:srgbClr val="FF0000"/>
                </a:solidFill>
                <a:latin typeface="Century Gothic"/>
                <a:cs typeface="Century Gothic"/>
              </a:rPr>
              <a:t>l</a:t>
            </a:r>
            <a:r>
              <a:rPr sz="2001" b="1" spc="-176" dirty="0">
                <a:solidFill>
                  <a:srgbClr val="FF0000"/>
                </a:solidFill>
                <a:latin typeface="Century Gothic"/>
                <a:cs typeface="Century Gothic"/>
              </a:rPr>
              <a:t>o</a:t>
            </a:r>
            <a:r>
              <a:rPr sz="2001" b="1" spc="-167" dirty="0">
                <a:solidFill>
                  <a:srgbClr val="FF0000"/>
                </a:solidFill>
                <a:latin typeface="Century Gothic"/>
                <a:cs typeface="Century Gothic"/>
              </a:rPr>
              <a:t>p</a:t>
            </a:r>
            <a:r>
              <a:rPr sz="2001" b="1" spc="-243" dirty="0">
                <a:solidFill>
                  <a:srgbClr val="FF0000"/>
                </a:solidFill>
                <a:latin typeface="Century Gothic"/>
                <a:cs typeface="Century Gothic"/>
              </a:rPr>
              <a:t>e</a:t>
            </a:r>
            <a:r>
              <a:rPr sz="2001" b="1" spc="139" dirty="0">
                <a:solidFill>
                  <a:srgbClr val="FF0000"/>
                </a:solidFill>
                <a:latin typeface="Century Gothic"/>
                <a:cs typeface="Century Gothic"/>
              </a:rPr>
              <a:t>r</a:t>
            </a:r>
            <a:r>
              <a:rPr sz="2001" b="1" spc="121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2001" b="1" spc="-85" dirty="0">
                <a:solidFill>
                  <a:srgbClr val="FF0000"/>
                </a:solidFill>
                <a:latin typeface="Century Gothic"/>
                <a:cs typeface="Century Gothic"/>
              </a:rPr>
              <a:t>Expe</a:t>
            </a:r>
            <a:r>
              <a:rPr sz="2001" b="1" spc="-69" dirty="0">
                <a:solidFill>
                  <a:srgbClr val="FF0000"/>
                </a:solidFill>
                <a:latin typeface="Century Gothic"/>
                <a:cs typeface="Century Gothic"/>
              </a:rPr>
              <a:t>r</a:t>
            </a:r>
            <a:r>
              <a:rPr sz="2001" b="1" spc="-143" dirty="0">
                <a:solidFill>
                  <a:srgbClr val="FF0000"/>
                </a:solidFill>
                <a:latin typeface="Century Gothic"/>
                <a:cs typeface="Century Gothic"/>
              </a:rPr>
              <a:t>ien</a:t>
            </a:r>
            <a:r>
              <a:rPr sz="2001" b="1" spc="-176" dirty="0">
                <a:solidFill>
                  <a:srgbClr val="FF0000"/>
                </a:solidFill>
                <a:latin typeface="Century Gothic"/>
                <a:cs typeface="Century Gothic"/>
              </a:rPr>
              <a:t>c</a:t>
            </a:r>
            <a:r>
              <a:rPr sz="2001" b="1" spc="-182" dirty="0">
                <a:solidFill>
                  <a:srgbClr val="FF0000"/>
                </a:solidFill>
                <a:latin typeface="Century Gothic"/>
                <a:cs typeface="Century Gothic"/>
              </a:rPr>
              <a:t>e</a:t>
            </a:r>
            <a:endParaRPr sz="2001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  <p:sp>
        <p:nvSpPr>
          <p:cNvPr id="29" name="object 7"/>
          <p:cNvSpPr/>
          <p:nvPr/>
        </p:nvSpPr>
        <p:spPr>
          <a:xfrm>
            <a:off x="2593735" y="870088"/>
            <a:ext cx="289569" cy="289569"/>
          </a:xfrm>
          <a:custGeom>
            <a:avLst/>
            <a:gdLst/>
            <a:ahLst/>
            <a:cxnLst/>
            <a:rect l="l" t="t" r="r" b="b"/>
            <a:pathLst>
              <a:path w="477519" h="477519">
                <a:moveTo>
                  <a:pt x="238736" y="0"/>
                </a:moveTo>
                <a:lnTo>
                  <a:pt x="0" y="477472"/>
                </a:lnTo>
                <a:lnTo>
                  <a:pt x="477472" y="477472"/>
                </a:lnTo>
                <a:lnTo>
                  <a:pt x="238736" y="0"/>
                </a:lnTo>
                <a:close/>
              </a:path>
            </a:pathLst>
          </a:custGeom>
          <a:solidFill>
            <a:srgbClr val="FF5A5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object 2"/>
          <p:cNvSpPr/>
          <p:nvPr/>
        </p:nvSpPr>
        <p:spPr>
          <a:xfrm rot="16200000">
            <a:off x="274416" y="3600902"/>
            <a:ext cx="4966708" cy="45722"/>
          </a:xfrm>
          <a:custGeom>
            <a:avLst/>
            <a:gdLst/>
            <a:ahLst/>
            <a:cxnLst/>
            <a:rect l="l" t="t" r="r" b="b"/>
            <a:pathLst>
              <a:path w="11718925">
                <a:moveTo>
                  <a:pt x="0" y="0"/>
                </a:moveTo>
                <a:lnTo>
                  <a:pt x="11655571" y="0"/>
                </a:lnTo>
                <a:lnTo>
                  <a:pt x="11718397" y="0"/>
                </a:lnTo>
              </a:path>
            </a:pathLst>
          </a:custGeom>
          <a:ln w="125650">
            <a:solidFill>
              <a:srgbClr val="FF5A5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</p:spTree>
    <p:extLst>
      <p:ext uri="{BB962C8B-B14F-4D97-AF65-F5344CB8AC3E}">
        <p14:creationId xmlns:p14="http://schemas.microsoft.com/office/powerpoint/2010/main" val="342181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36892" y="0"/>
            <a:ext cx="505510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311" y="85343"/>
            <a:ext cx="827532" cy="829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3280" y="2703616"/>
            <a:ext cx="813498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4000" dirty="0">
              <a:latin typeface="Microsoft JhengHei Light"/>
              <a:cs typeface="Microsoft JhengHe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373367"/>
            <a:ext cx="829310" cy="352425"/>
          </a:xfrm>
          <a:custGeom>
            <a:avLst/>
            <a:gdLst/>
            <a:ahLst/>
            <a:cxnLst/>
            <a:rect l="l" t="t" r="r" b="b"/>
            <a:pathLst>
              <a:path w="829310" h="352425">
                <a:moveTo>
                  <a:pt x="0" y="352043"/>
                </a:moveTo>
                <a:lnTo>
                  <a:pt x="829056" y="352043"/>
                </a:lnTo>
                <a:lnTo>
                  <a:pt x="829056" y="0"/>
                </a:lnTo>
                <a:lnTo>
                  <a:pt x="0" y="0"/>
                </a:lnTo>
                <a:lnTo>
                  <a:pt x="0" y="352043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"/>
          <p:cNvSpPr/>
          <p:nvPr/>
        </p:nvSpPr>
        <p:spPr>
          <a:xfrm>
            <a:off x="2673563" y="6107117"/>
            <a:ext cx="7106367" cy="0"/>
          </a:xfrm>
          <a:custGeom>
            <a:avLst/>
            <a:gdLst/>
            <a:ahLst/>
            <a:cxnLst/>
            <a:rect l="l" t="t" r="r" b="b"/>
            <a:pathLst>
              <a:path w="11718925">
                <a:moveTo>
                  <a:pt x="0" y="0"/>
                </a:moveTo>
                <a:lnTo>
                  <a:pt x="11655571" y="0"/>
                </a:lnTo>
                <a:lnTo>
                  <a:pt x="11718397" y="0"/>
                </a:lnTo>
              </a:path>
            </a:pathLst>
          </a:custGeom>
          <a:ln w="125650">
            <a:solidFill>
              <a:srgbClr val="FF5A5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3"/>
          <p:cNvSpPr/>
          <p:nvPr/>
        </p:nvSpPr>
        <p:spPr>
          <a:xfrm>
            <a:off x="9741511" y="5962346"/>
            <a:ext cx="289569" cy="289569"/>
          </a:xfrm>
          <a:custGeom>
            <a:avLst/>
            <a:gdLst/>
            <a:ahLst/>
            <a:cxnLst/>
            <a:rect l="l" t="t" r="r" b="b"/>
            <a:pathLst>
              <a:path w="477519" h="477520">
                <a:moveTo>
                  <a:pt x="0" y="0"/>
                </a:moveTo>
                <a:lnTo>
                  <a:pt x="0" y="477472"/>
                </a:lnTo>
                <a:lnTo>
                  <a:pt x="477472" y="238736"/>
                </a:lnTo>
                <a:lnTo>
                  <a:pt x="0" y="0"/>
                </a:lnTo>
                <a:close/>
              </a:path>
            </a:pathLst>
          </a:custGeom>
          <a:solidFill>
            <a:srgbClr val="FF5A5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object 5"/>
          <p:cNvSpPr txBox="1"/>
          <p:nvPr/>
        </p:nvSpPr>
        <p:spPr>
          <a:xfrm>
            <a:off x="2254124" y="162991"/>
            <a:ext cx="1263397" cy="652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marR="3081" indent="44282">
              <a:lnSpc>
                <a:spcPct val="106200"/>
              </a:lnSpc>
            </a:pPr>
            <a:r>
              <a:rPr sz="2001" b="1" spc="-127" dirty="0">
                <a:solidFill>
                  <a:srgbClr val="FF0000"/>
                </a:solidFill>
                <a:latin typeface="Century Gothic"/>
                <a:cs typeface="Century Gothic"/>
              </a:rPr>
              <a:t>D</a:t>
            </a:r>
            <a:r>
              <a:rPr sz="2001" b="1" spc="-149" dirty="0">
                <a:solidFill>
                  <a:srgbClr val="FF0000"/>
                </a:solidFill>
                <a:latin typeface="Century Gothic"/>
                <a:cs typeface="Century Gothic"/>
              </a:rPr>
              <a:t>e</a:t>
            </a:r>
            <a:r>
              <a:rPr sz="2001" b="1" spc="-127" dirty="0">
                <a:solidFill>
                  <a:srgbClr val="FF0000"/>
                </a:solidFill>
                <a:latin typeface="Century Gothic"/>
                <a:cs typeface="Century Gothic"/>
              </a:rPr>
              <a:t>v</a:t>
            </a:r>
            <a:r>
              <a:rPr sz="2001" b="1" spc="-243" dirty="0">
                <a:solidFill>
                  <a:srgbClr val="FF0000"/>
                </a:solidFill>
                <a:latin typeface="Century Gothic"/>
                <a:cs typeface="Century Gothic"/>
              </a:rPr>
              <a:t>e</a:t>
            </a:r>
            <a:r>
              <a:rPr sz="2001" b="1" spc="6" dirty="0">
                <a:solidFill>
                  <a:srgbClr val="FF0000"/>
                </a:solidFill>
                <a:latin typeface="Century Gothic"/>
                <a:cs typeface="Century Gothic"/>
              </a:rPr>
              <a:t>l</a:t>
            </a:r>
            <a:r>
              <a:rPr sz="2001" b="1" spc="-176" dirty="0">
                <a:solidFill>
                  <a:srgbClr val="FF0000"/>
                </a:solidFill>
                <a:latin typeface="Century Gothic"/>
                <a:cs typeface="Century Gothic"/>
              </a:rPr>
              <a:t>o</a:t>
            </a:r>
            <a:r>
              <a:rPr sz="2001" b="1" spc="-167" dirty="0">
                <a:solidFill>
                  <a:srgbClr val="FF0000"/>
                </a:solidFill>
                <a:latin typeface="Century Gothic"/>
                <a:cs typeface="Century Gothic"/>
              </a:rPr>
              <a:t>p</a:t>
            </a:r>
            <a:r>
              <a:rPr sz="2001" b="1" spc="-243" dirty="0">
                <a:solidFill>
                  <a:srgbClr val="FF0000"/>
                </a:solidFill>
                <a:latin typeface="Century Gothic"/>
                <a:cs typeface="Century Gothic"/>
              </a:rPr>
              <a:t>e</a:t>
            </a:r>
            <a:r>
              <a:rPr sz="2001" b="1" spc="139" dirty="0">
                <a:solidFill>
                  <a:srgbClr val="FF0000"/>
                </a:solidFill>
                <a:latin typeface="Century Gothic"/>
                <a:cs typeface="Century Gothic"/>
              </a:rPr>
              <a:t>r</a:t>
            </a:r>
            <a:r>
              <a:rPr sz="2001" b="1" spc="121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2001" b="1" spc="-85" dirty="0">
                <a:solidFill>
                  <a:srgbClr val="FF0000"/>
                </a:solidFill>
                <a:latin typeface="Century Gothic"/>
                <a:cs typeface="Century Gothic"/>
              </a:rPr>
              <a:t>Expe</a:t>
            </a:r>
            <a:r>
              <a:rPr sz="2001" b="1" spc="-69" dirty="0">
                <a:solidFill>
                  <a:srgbClr val="FF0000"/>
                </a:solidFill>
                <a:latin typeface="Century Gothic"/>
                <a:cs typeface="Century Gothic"/>
              </a:rPr>
              <a:t>r</a:t>
            </a:r>
            <a:r>
              <a:rPr sz="2001" b="1" spc="-143" dirty="0">
                <a:solidFill>
                  <a:srgbClr val="FF0000"/>
                </a:solidFill>
                <a:latin typeface="Century Gothic"/>
                <a:cs typeface="Century Gothic"/>
              </a:rPr>
              <a:t>ien</a:t>
            </a:r>
            <a:r>
              <a:rPr sz="2001" b="1" spc="-176" dirty="0">
                <a:solidFill>
                  <a:srgbClr val="FF0000"/>
                </a:solidFill>
                <a:latin typeface="Century Gothic"/>
                <a:cs typeface="Century Gothic"/>
              </a:rPr>
              <a:t>c</a:t>
            </a:r>
            <a:r>
              <a:rPr sz="2001" b="1" spc="-182" dirty="0">
                <a:solidFill>
                  <a:srgbClr val="FF0000"/>
                </a:solidFill>
                <a:latin typeface="Century Gothic"/>
                <a:cs typeface="Century Gothic"/>
              </a:rPr>
              <a:t>e</a:t>
            </a:r>
            <a:endParaRPr sz="2001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  <p:sp>
        <p:nvSpPr>
          <p:cNvPr id="20" name="object 7"/>
          <p:cNvSpPr/>
          <p:nvPr/>
        </p:nvSpPr>
        <p:spPr>
          <a:xfrm>
            <a:off x="2593735" y="870088"/>
            <a:ext cx="289569" cy="289569"/>
          </a:xfrm>
          <a:custGeom>
            <a:avLst/>
            <a:gdLst/>
            <a:ahLst/>
            <a:cxnLst/>
            <a:rect l="l" t="t" r="r" b="b"/>
            <a:pathLst>
              <a:path w="477519" h="477519">
                <a:moveTo>
                  <a:pt x="238736" y="0"/>
                </a:moveTo>
                <a:lnTo>
                  <a:pt x="0" y="477472"/>
                </a:lnTo>
                <a:lnTo>
                  <a:pt x="477472" y="477472"/>
                </a:lnTo>
                <a:lnTo>
                  <a:pt x="238736" y="0"/>
                </a:lnTo>
                <a:close/>
              </a:path>
            </a:pathLst>
          </a:custGeom>
          <a:solidFill>
            <a:srgbClr val="FF5A5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" name="object 2"/>
          <p:cNvSpPr/>
          <p:nvPr/>
        </p:nvSpPr>
        <p:spPr>
          <a:xfrm rot="16200000">
            <a:off x="274416" y="3600902"/>
            <a:ext cx="4966708" cy="45722"/>
          </a:xfrm>
          <a:custGeom>
            <a:avLst/>
            <a:gdLst/>
            <a:ahLst/>
            <a:cxnLst/>
            <a:rect l="l" t="t" r="r" b="b"/>
            <a:pathLst>
              <a:path w="11718925">
                <a:moveTo>
                  <a:pt x="0" y="0"/>
                </a:moveTo>
                <a:lnTo>
                  <a:pt x="11655571" y="0"/>
                </a:lnTo>
                <a:lnTo>
                  <a:pt x="11718397" y="0"/>
                </a:lnTo>
              </a:path>
            </a:pathLst>
          </a:custGeom>
          <a:ln w="125650">
            <a:solidFill>
              <a:srgbClr val="FF5A5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" name="object 5"/>
          <p:cNvSpPr txBox="1"/>
          <p:nvPr/>
        </p:nvSpPr>
        <p:spPr>
          <a:xfrm>
            <a:off x="10062964" y="5780745"/>
            <a:ext cx="1263397" cy="652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marR="3081" indent="44282">
              <a:lnSpc>
                <a:spcPct val="106200"/>
              </a:lnSpc>
            </a:pPr>
            <a:r>
              <a:rPr lang="en-US" sz="2001" b="1" spc="-127" dirty="0" smtClean="0">
                <a:solidFill>
                  <a:srgbClr val="FF0000"/>
                </a:solidFill>
                <a:latin typeface="Century Gothic"/>
                <a:cs typeface="Century Gothic"/>
              </a:rPr>
              <a:t>User </a:t>
            </a:r>
            <a:r>
              <a:rPr sz="2001" b="1" spc="-85" dirty="0" smtClean="0">
                <a:solidFill>
                  <a:srgbClr val="FF0000"/>
                </a:solidFill>
                <a:latin typeface="Century Gothic"/>
                <a:cs typeface="Century Gothic"/>
              </a:rPr>
              <a:t>Expe</a:t>
            </a:r>
            <a:r>
              <a:rPr sz="2001" b="1" spc="-69" dirty="0" smtClean="0">
                <a:solidFill>
                  <a:srgbClr val="FF0000"/>
                </a:solidFill>
                <a:latin typeface="Century Gothic"/>
                <a:cs typeface="Century Gothic"/>
              </a:rPr>
              <a:t>r</a:t>
            </a:r>
            <a:r>
              <a:rPr sz="2001" b="1" spc="-143" dirty="0" smtClean="0">
                <a:solidFill>
                  <a:srgbClr val="FF0000"/>
                </a:solidFill>
                <a:latin typeface="Century Gothic"/>
                <a:cs typeface="Century Gothic"/>
              </a:rPr>
              <a:t>ien</a:t>
            </a:r>
            <a:r>
              <a:rPr sz="2001" b="1" spc="-176" dirty="0" smtClean="0">
                <a:solidFill>
                  <a:srgbClr val="FF0000"/>
                </a:solidFill>
                <a:latin typeface="Century Gothic"/>
                <a:cs typeface="Century Gothic"/>
              </a:rPr>
              <a:t>c</a:t>
            </a:r>
            <a:r>
              <a:rPr sz="2001" b="1" spc="-182" dirty="0" smtClean="0">
                <a:solidFill>
                  <a:srgbClr val="FF0000"/>
                </a:solidFill>
                <a:latin typeface="Century Gothic"/>
                <a:cs typeface="Century Gothic"/>
              </a:rPr>
              <a:t>e</a:t>
            </a:r>
            <a:endParaRPr sz="2001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  <p:sp>
        <p:nvSpPr>
          <p:cNvPr id="29" name="object 8"/>
          <p:cNvSpPr/>
          <p:nvPr/>
        </p:nvSpPr>
        <p:spPr>
          <a:xfrm>
            <a:off x="3184510" y="3210212"/>
            <a:ext cx="356185" cy="356185"/>
          </a:xfrm>
          <a:custGeom>
            <a:avLst/>
            <a:gdLst/>
            <a:ahLst/>
            <a:cxnLst/>
            <a:rect l="l" t="t" r="r" b="b"/>
            <a:pathLst>
              <a:path w="587375" h="587375">
                <a:moveTo>
                  <a:pt x="293601" y="0"/>
                </a:moveTo>
                <a:lnTo>
                  <a:pt x="248660" y="3439"/>
                </a:lnTo>
                <a:lnTo>
                  <a:pt x="204573" y="13759"/>
                </a:lnTo>
                <a:lnTo>
                  <a:pt x="162197" y="30958"/>
                </a:lnTo>
                <a:lnTo>
                  <a:pt x="122385" y="55036"/>
                </a:lnTo>
                <a:lnTo>
                  <a:pt x="85993" y="85994"/>
                </a:lnTo>
                <a:lnTo>
                  <a:pt x="55035" y="122386"/>
                </a:lnTo>
                <a:lnTo>
                  <a:pt x="30957" y="162198"/>
                </a:lnTo>
                <a:lnTo>
                  <a:pt x="13758" y="204574"/>
                </a:lnTo>
                <a:lnTo>
                  <a:pt x="3439" y="248660"/>
                </a:lnTo>
                <a:lnTo>
                  <a:pt x="0" y="293601"/>
                </a:lnTo>
                <a:lnTo>
                  <a:pt x="859" y="316125"/>
                </a:lnTo>
                <a:lnTo>
                  <a:pt x="7739" y="360746"/>
                </a:lnTo>
                <a:lnTo>
                  <a:pt x="21498" y="404084"/>
                </a:lnTo>
                <a:lnTo>
                  <a:pt x="42136" y="445285"/>
                </a:lnTo>
                <a:lnTo>
                  <a:pt x="69654" y="483493"/>
                </a:lnTo>
                <a:lnTo>
                  <a:pt x="103708" y="517547"/>
                </a:lnTo>
                <a:lnTo>
                  <a:pt x="141917" y="545065"/>
                </a:lnTo>
                <a:lnTo>
                  <a:pt x="183118" y="565704"/>
                </a:lnTo>
                <a:lnTo>
                  <a:pt x="226456" y="579463"/>
                </a:lnTo>
                <a:lnTo>
                  <a:pt x="271077" y="586342"/>
                </a:lnTo>
                <a:lnTo>
                  <a:pt x="293601" y="587202"/>
                </a:lnTo>
                <a:lnTo>
                  <a:pt x="316124" y="586342"/>
                </a:lnTo>
                <a:lnTo>
                  <a:pt x="360745" y="579463"/>
                </a:lnTo>
                <a:lnTo>
                  <a:pt x="404083" y="565704"/>
                </a:lnTo>
                <a:lnTo>
                  <a:pt x="445284" y="545065"/>
                </a:lnTo>
                <a:lnTo>
                  <a:pt x="483493" y="517547"/>
                </a:lnTo>
                <a:lnTo>
                  <a:pt x="517547" y="483493"/>
                </a:lnTo>
                <a:lnTo>
                  <a:pt x="545065" y="445285"/>
                </a:lnTo>
                <a:lnTo>
                  <a:pt x="565703" y="404084"/>
                </a:lnTo>
                <a:lnTo>
                  <a:pt x="579462" y="360746"/>
                </a:lnTo>
                <a:lnTo>
                  <a:pt x="586342" y="316125"/>
                </a:lnTo>
                <a:lnTo>
                  <a:pt x="587202" y="293601"/>
                </a:lnTo>
                <a:lnTo>
                  <a:pt x="586342" y="271077"/>
                </a:lnTo>
                <a:lnTo>
                  <a:pt x="579462" y="226457"/>
                </a:lnTo>
                <a:lnTo>
                  <a:pt x="565703" y="183119"/>
                </a:lnTo>
                <a:lnTo>
                  <a:pt x="545065" y="141918"/>
                </a:lnTo>
                <a:lnTo>
                  <a:pt x="517547" y="103709"/>
                </a:lnTo>
                <a:lnTo>
                  <a:pt x="483493" y="69655"/>
                </a:lnTo>
                <a:lnTo>
                  <a:pt x="445284" y="42137"/>
                </a:lnTo>
                <a:lnTo>
                  <a:pt x="404083" y="21498"/>
                </a:lnTo>
                <a:lnTo>
                  <a:pt x="360745" y="7739"/>
                </a:lnTo>
                <a:lnTo>
                  <a:pt x="316124" y="859"/>
                </a:lnTo>
                <a:lnTo>
                  <a:pt x="293601" y="0"/>
                </a:lnTo>
                <a:close/>
              </a:path>
            </a:pathLst>
          </a:custGeom>
          <a:solidFill>
            <a:srgbClr val="FF5A5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object 9"/>
          <p:cNvSpPr txBox="1"/>
          <p:nvPr/>
        </p:nvSpPr>
        <p:spPr>
          <a:xfrm>
            <a:off x="3706131" y="3268850"/>
            <a:ext cx="523688" cy="307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/>
            <a:r>
              <a:rPr sz="2001" spc="-121" dirty="0">
                <a:solidFill>
                  <a:srgbClr val="565A5C"/>
                </a:solidFill>
                <a:latin typeface="Arial Unicode MS"/>
                <a:cs typeface="Arial Unicode MS"/>
              </a:rPr>
              <a:t>W</a:t>
            </a:r>
            <a:r>
              <a:rPr sz="2001" spc="-61" dirty="0">
                <a:solidFill>
                  <a:srgbClr val="565A5C"/>
                </a:solidFill>
                <a:latin typeface="Arial Unicode MS"/>
                <a:cs typeface="Arial Unicode MS"/>
              </a:rPr>
              <a:t>e</a:t>
            </a:r>
            <a:r>
              <a:rPr sz="2001" spc="33" dirty="0">
                <a:solidFill>
                  <a:srgbClr val="565A5C"/>
                </a:solidFill>
                <a:latin typeface="Arial Unicode MS"/>
                <a:cs typeface="Arial Unicode MS"/>
              </a:rPr>
              <a:t>b</a:t>
            </a:r>
            <a:endParaRPr sz="2001">
              <a:latin typeface="Arial Unicode MS"/>
              <a:cs typeface="Arial Unicode MS"/>
            </a:endParaRPr>
          </a:p>
        </p:txBody>
      </p:sp>
      <p:sp>
        <p:nvSpPr>
          <p:cNvPr id="31" name="object 10"/>
          <p:cNvSpPr/>
          <p:nvPr/>
        </p:nvSpPr>
        <p:spPr>
          <a:xfrm>
            <a:off x="5123326" y="5106797"/>
            <a:ext cx="356185" cy="356185"/>
          </a:xfrm>
          <a:custGeom>
            <a:avLst/>
            <a:gdLst/>
            <a:ahLst/>
            <a:cxnLst/>
            <a:rect l="l" t="t" r="r" b="b"/>
            <a:pathLst>
              <a:path w="587375" h="587375">
                <a:moveTo>
                  <a:pt x="293601" y="0"/>
                </a:moveTo>
                <a:lnTo>
                  <a:pt x="248660" y="3439"/>
                </a:lnTo>
                <a:lnTo>
                  <a:pt x="204573" y="13759"/>
                </a:lnTo>
                <a:lnTo>
                  <a:pt x="162197" y="30958"/>
                </a:lnTo>
                <a:lnTo>
                  <a:pt x="122385" y="55036"/>
                </a:lnTo>
                <a:lnTo>
                  <a:pt x="85993" y="85994"/>
                </a:lnTo>
                <a:lnTo>
                  <a:pt x="55035" y="122386"/>
                </a:lnTo>
                <a:lnTo>
                  <a:pt x="30957" y="162198"/>
                </a:lnTo>
                <a:lnTo>
                  <a:pt x="13758" y="204574"/>
                </a:lnTo>
                <a:lnTo>
                  <a:pt x="3439" y="248660"/>
                </a:lnTo>
                <a:lnTo>
                  <a:pt x="0" y="293601"/>
                </a:lnTo>
                <a:lnTo>
                  <a:pt x="859" y="316125"/>
                </a:lnTo>
                <a:lnTo>
                  <a:pt x="7739" y="360746"/>
                </a:lnTo>
                <a:lnTo>
                  <a:pt x="21498" y="404084"/>
                </a:lnTo>
                <a:lnTo>
                  <a:pt x="42136" y="445285"/>
                </a:lnTo>
                <a:lnTo>
                  <a:pt x="69654" y="483493"/>
                </a:lnTo>
                <a:lnTo>
                  <a:pt x="103708" y="517547"/>
                </a:lnTo>
                <a:lnTo>
                  <a:pt x="141917" y="545065"/>
                </a:lnTo>
                <a:lnTo>
                  <a:pt x="183118" y="565704"/>
                </a:lnTo>
                <a:lnTo>
                  <a:pt x="226456" y="579463"/>
                </a:lnTo>
                <a:lnTo>
                  <a:pt x="271077" y="586342"/>
                </a:lnTo>
                <a:lnTo>
                  <a:pt x="293601" y="587202"/>
                </a:lnTo>
                <a:lnTo>
                  <a:pt x="316124" y="586342"/>
                </a:lnTo>
                <a:lnTo>
                  <a:pt x="360745" y="579463"/>
                </a:lnTo>
                <a:lnTo>
                  <a:pt x="404083" y="565704"/>
                </a:lnTo>
                <a:lnTo>
                  <a:pt x="445284" y="545065"/>
                </a:lnTo>
                <a:lnTo>
                  <a:pt x="483493" y="517547"/>
                </a:lnTo>
                <a:lnTo>
                  <a:pt x="517547" y="483493"/>
                </a:lnTo>
                <a:lnTo>
                  <a:pt x="545065" y="445285"/>
                </a:lnTo>
                <a:lnTo>
                  <a:pt x="565703" y="404084"/>
                </a:lnTo>
                <a:lnTo>
                  <a:pt x="579462" y="360746"/>
                </a:lnTo>
                <a:lnTo>
                  <a:pt x="586342" y="316125"/>
                </a:lnTo>
                <a:lnTo>
                  <a:pt x="587202" y="293601"/>
                </a:lnTo>
                <a:lnTo>
                  <a:pt x="586342" y="271077"/>
                </a:lnTo>
                <a:lnTo>
                  <a:pt x="579462" y="226457"/>
                </a:lnTo>
                <a:lnTo>
                  <a:pt x="565703" y="183119"/>
                </a:lnTo>
                <a:lnTo>
                  <a:pt x="545065" y="141918"/>
                </a:lnTo>
                <a:lnTo>
                  <a:pt x="517547" y="103709"/>
                </a:lnTo>
                <a:lnTo>
                  <a:pt x="483493" y="69655"/>
                </a:lnTo>
                <a:lnTo>
                  <a:pt x="445284" y="42137"/>
                </a:lnTo>
                <a:lnTo>
                  <a:pt x="404083" y="21498"/>
                </a:lnTo>
                <a:lnTo>
                  <a:pt x="360745" y="7739"/>
                </a:lnTo>
                <a:lnTo>
                  <a:pt x="316124" y="859"/>
                </a:lnTo>
                <a:lnTo>
                  <a:pt x="293601" y="0"/>
                </a:lnTo>
                <a:close/>
              </a:path>
            </a:pathLst>
          </a:custGeom>
          <a:solidFill>
            <a:srgbClr val="FF5A5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" name="object 11"/>
          <p:cNvSpPr txBox="1"/>
          <p:nvPr/>
        </p:nvSpPr>
        <p:spPr>
          <a:xfrm>
            <a:off x="5699891" y="5167367"/>
            <a:ext cx="1467096" cy="307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/>
            <a:r>
              <a:rPr sz="2001" spc="-106" dirty="0">
                <a:solidFill>
                  <a:srgbClr val="565A5C"/>
                </a:solidFill>
                <a:latin typeface="Arial Unicode MS"/>
                <a:cs typeface="Arial Unicode MS"/>
              </a:rPr>
              <a:t>Na</a:t>
            </a:r>
            <a:r>
              <a:rPr sz="2001" spc="-42" dirty="0">
                <a:solidFill>
                  <a:srgbClr val="565A5C"/>
                </a:solidFill>
                <a:latin typeface="Arial Unicode MS"/>
                <a:cs typeface="Arial Unicode MS"/>
              </a:rPr>
              <a:t>tiv</a:t>
            </a:r>
            <a:r>
              <a:rPr sz="2001" spc="-58" dirty="0">
                <a:solidFill>
                  <a:srgbClr val="565A5C"/>
                </a:solidFill>
                <a:latin typeface="Arial Unicode MS"/>
                <a:cs typeface="Arial Unicode MS"/>
              </a:rPr>
              <a:t>e</a:t>
            </a:r>
            <a:r>
              <a:rPr sz="2001" spc="-173" dirty="0">
                <a:solidFill>
                  <a:srgbClr val="565A5C"/>
                </a:solidFill>
                <a:latin typeface="Arial Unicode MS"/>
                <a:cs typeface="Arial Unicode MS"/>
              </a:rPr>
              <a:t> </a:t>
            </a:r>
            <a:r>
              <a:rPr sz="2001" spc="109" dirty="0">
                <a:solidFill>
                  <a:srgbClr val="565A5C"/>
                </a:solidFill>
                <a:latin typeface="Arial Unicode MS"/>
                <a:cs typeface="Arial Unicode MS"/>
              </a:rPr>
              <a:t>M</a:t>
            </a:r>
            <a:r>
              <a:rPr sz="2001" spc="-61" dirty="0">
                <a:solidFill>
                  <a:srgbClr val="565A5C"/>
                </a:solidFill>
                <a:latin typeface="Arial Unicode MS"/>
                <a:cs typeface="Arial Unicode MS"/>
              </a:rPr>
              <a:t>obile</a:t>
            </a:r>
            <a:endParaRPr sz="2001">
              <a:latin typeface="Arial Unicode MS"/>
              <a:cs typeface="Arial Unicode MS"/>
            </a:endParaRPr>
          </a:p>
        </p:txBody>
      </p:sp>
      <p:sp>
        <p:nvSpPr>
          <p:cNvPr id="33" name="object 12"/>
          <p:cNvSpPr/>
          <p:nvPr/>
        </p:nvSpPr>
        <p:spPr>
          <a:xfrm>
            <a:off x="5121702" y="3210212"/>
            <a:ext cx="356185" cy="356185"/>
          </a:xfrm>
          <a:custGeom>
            <a:avLst/>
            <a:gdLst/>
            <a:ahLst/>
            <a:cxnLst/>
            <a:rect l="l" t="t" r="r" b="b"/>
            <a:pathLst>
              <a:path w="587375" h="587375">
                <a:moveTo>
                  <a:pt x="293601" y="0"/>
                </a:moveTo>
                <a:lnTo>
                  <a:pt x="248660" y="3439"/>
                </a:lnTo>
                <a:lnTo>
                  <a:pt x="204573" y="13759"/>
                </a:lnTo>
                <a:lnTo>
                  <a:pt x="162197" y="30958"/>
                </a:lnTo>
                <a:lnTo>
                  <a:pt x="122385" y="55036"/>
                </a:lnTo>
                <a:lnTo>
                  <a:pt x="85993" y="85994"/>
                </a:lnTo>
                <a:lnTo>
                  <a:pt x="55035" y="122386"/>
                </a:lnTo>
                <a:lnTo>
                  <a:pt x="30957" y="162198"/>
                </a:lnTo>
                <a:lnTo>
                  <a:pt x="13758" y="204574"/>
                </a:lnTo>
                <a:lnTo>
                  <a:pt x="3439" y="248660"/>
                </a:lnTo>
                <a:lnTo>
                  <a:pt x="0" y="293601"/>
                </a:lnTo>
                <a:lnTo>
                  <a:pt x="859" y="316125"/>
                </a:lnTo>
                <a:lnTo>
                  <a:pt x="7739" y="360746"/>
                </a:lnTo>
                <a:lnTo>
                  <a:pt x="21498" y="404084"/>
                </a:lnTo>
                <a:lnTo>
                  <a:pt x="42136" y="445285"/>
                </a:lnTo>
                <a:lnTo>
                  <a:pt x="69654" y="483493"/>
                </a:lnTo>
                <a:lnTo>
                  <a:pt x="103708" y="517547"/>
                </a:lnTo>
                <a:lnTo>
                  <a:pt x="141917" y="545065"/>
                </a:lnTo>
                <a:lnTo>
                  <a:pt x="183118" y="565704"/>
                </a:lnTo>
                <a:lnTo>
                  <a:pt x="226456" y="579463"/>
                </a:lnTo>
                <a:lnTo>
                  <a:pt x="271077" y="586342"/>
                </a:lnTo>
                <a:lnTo>
                  <a:pt x="293601" y="587202"/>
                </a:lnTo>
                <a:lnTo>
                  <a:pt x="316124" y="586342"/>
                </a:lnTo>
                <a:lnTo>
                  <a:pt x="360745" y="579463"/>
                </a:lnTo>
                <a:lnTo>
                  <a:pt x="404083" y="565704"/>
                </a:lnTo>
                <a:lnTo>
                  <a:pt x="445284" y="545065"/>
                </a:lnTo>
                <a:lnTo>
                  <a:pt x="483493" y="517547"/>
                </a:lnTo>
                <a:lnTo>
                  <a:pt x="517547" y="483493"/>
                </a:lnTo>
                <a:lnTo>
                  <a:pt x="545065" y="445285"/>
                </a:lnTo>
                <a:lnTo>
                  <a:pt x="565704" y="404084"/>
                </a:lnTo>
                <a:lnTo>
                  <a:pt x="579463" y="360746"/>
                </a:lnTo>
                <a:lnTo>
                  <a:pt x="586342" y="316125"/>
                </a:lnTo>
                <a:lnTo>
                  <a:pt x="587202" y="293601"/>
                </a:lnTo>
                <a:lnTo>
                  <a:pt x="586342" y="271077"/>
                </a:lnTo>
                <a:lnTo>
                  <a:pt x="579463" y="226457"/>
                </a:lnTo>
                <a:lnTo>
                  <a:pt x="565704" y="183119"/>
                </a:lnTo>
                <a:lnTo>
                  <a:pt x="545065" y="141918"/>
                </a:lnTo>
                <a:lnTo>
                  <a:pt x="517547" y="103709"/>
                </a:lnTo>
                <a:lnTo>
                  <a:pt x="483493" y="69655"/>
                </a:lnTo>
                <a:lnTo>
                  <a:pt x="445284" y="42137"/>
                </a:lnTo>
                <a:lnTo>
                  <a:pt x="404083" y="21498"/>
                </a:lnTo>
                <a:lnTo>
                  <a:pt x="360745" y="7739"/>
                </a:lnTo>
                <a:lnTo>
                  <a:pt x="316124" y="859"/>
                </a:lnTo>
                <a:lnTo>
                  <a:pt x="293601" y="0"/>
                </a:lnTo>
                <a:close/>
              </a:path>
            </a:pathLst>
          </a:custGeom>
          <a:solidFill>
            <a:srgbClr val="FF5A5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" name="object 13"/>
          <p:cNvSpPr txBox="1"/>
          <p:nvPr/>
        </p:nvSpPr>
        <p:spPr>
          <a:xfrm>
            <a:off x="5725289" y="3270456"/>
            <a:ext cx="1431670" cy="307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/>
            <a:r>
              <a:rPr sz="2001" b="1" spc="-139" dirty="0">
                <a:solidFill>
                  <a:srgbClr val="565A5C"/>
                </a:solidFill>
                <a:latin typeface="Century Gothic"/>
                <a:cs typeface="Century Gothic"/>
              </a:rPr>
              <a:t>R</a:t>
            </a:r>
            <a:r>
              <a:rPr sz="2001" b="1" spc="-112" dirty="0">
                <a:solidFill>
                  <a:srgbClr val="565A5C"/>
                </a:solidFill>
                <a:latin typeface="Century Gothic"/>
                <a:cs typeface="Century Gothic"/>
              </a:rPr>
              <a:t>e</a:t>
            </a:r>
            <a:r>
              <a:rPr sz="2001" b="1" spc="-318" dirty="0">
                <a:solidFill>
                  <a:srgbClr val="565A5C"/>
                </a:solidFill>
                <a:latin typeface="Century Gothic"/>
                <a:cs typeface="Century Gothic"/>
              </a:rPr>
              <a:t>a</a:t>
            </a:r>
            <a:r>
              <a:rPr sz="2001" b="1" spc="-255" dirty="0">
                <a:solidFill>
                  <a:srgbClr val="565A5C"/>
                </a:solidFill>
                <a:latin typeface="Century Gothic"/>
                <a:cs typeface="Century Gothic"/>
              </a:rPr>
              <a:t>c</a:t>
            </a:r>
            <a:r>
              <a:rPr sz="2001" b="1" spc="143" dirty="0">
                <a:solidFill>
                  <a:srgbClr val="565A5C"/>
                </a:solidFill>
                <a:latin typeface="Century Gothic"/>
                <a:cs typeface="Century Gothic"/>
              </a:rPr>
              <a:t>t</a:t>
            </a:r>
            <a:r>
              <a:rPr sz="2001" b="1" spc="-188" dirty="0">
                <a:solidFill>
                  <a:srgbClr val="565A5C"/>
                </a:solidFill>
                <a:latin typeface="Century Gothic"/>
                <a:cs typeface="Century Gothic"/>
              </a:rPr>
              <a:t> </a:t>
            </a:r>
            <a:r>
              <a:rPr sz="2001" b="1" spc="-24" dirty="0">
                <a:solidFill>
                  <a:srgbClr val="565A5C"/>
                </a:solidFill>
                <a:latin typeface="Century Gothic"/>
                <a:cs typeface="Century Gothic"/>
              </a:rPr>
              <a:t>N</a:t>
            </a:r>
            <a:r>
              <a:rPr sz="2001" b="1" spc="-318" dirty="0">
                <a:solidFill>
                  <a:srgbClr val="565A5C"/>
                </a:solidFill>
                <a:latin typeface="Century Gothic"/>
                <a:cs typeface="Century Gothic"/>
              </a:rPr>
              <a:t>a</a:t>
            </a:r>
            <a:r>
              <a:rPr sz="2001" b="1" spc="88" dirty="0">
                <a:solidFill>
                  <a:srgbClr val="565A5C"/>
                </a:solidFill>
                <a:latin typeface="Century Gothic"/>
                <a:cs typeface="Century Gothic"/>
              </a:rPr>
              <a:t>t</a:t>
            </a:r>
            <a:r>
              <a:rPr sz="2001" b="1" spc="6" dirty="0">
                <a:solidFill>
                  <a:srgbClr val="565A5C"/>
                </a:solidFill>
                <a:latin typeface="Century Gothic"/>
                <a:cs typeface="Century Gothic"/>
              </a:rPr>
              <a:t>i</a:t>
            </a:r>
            <a:r>
              <a:rPr sz="2001" b="1" spc="-127" dirty="0">
                <a:solidFill>
                  <a:srgbClr val="565A5C"/>
                </a:solidFill>
                <a:latin typeface="Century Gothic"/>
                <a:cs typeface="Century Gothic"/>
              </a:rPr>
              <a:t>v</a:t>
            </a:r>
            <a:r>
              <a:rPr sz="2001" b="1" spc="-182" dirty="0">
                <a:solidFill>
                  <a:srgbClr val="565A5C"/>
                </a:solidFill>
                <a:latin typeface="Century Gothic"/>
                <a:cs typeface="Century Gothic"/>
              </a:rPr>
              <a:t>e</a:t>
            </a:r>
            <a:endParaRPr sz="2001">
              <a:latin typeface="Century Gothic"/>
              <a:cs typeface="Century Gothic"/>
            </a:endParaRPr>
          </a:p>
        </p:txBody>
      </p:sp>
      <p:sp>
        <p:nvSpPr>
          <p:cNvPr id="35" name="object 14"/>
          <p:cNvSpPr txBox="1"/>
          <p:nvPr/>
        </p:nvSpPr>
        <p:spPr>
          <a:xfrm>
            <a:off x="9363584" y="935071"/>
            <a:ext cx="1294587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marR="3081" indent="50443">
              <a:lnSpc>
                <a:spcPts val="2098"/>
              </a:lnSpc>
            </a:pPr>
            <a:r>
              <a:rPr sz="2031" b="1" spc="-115" dirty="0">
                <a:solidFill>
                  <a:srgbClr val="FF0000"/>
                </a:solidFill>
                <a:latin typeface="Century Gothic"/>
                <a:cs typeface="Century Gothic"/>
              </a:rPr>
              <a:t>D</a:t>
            </a:r>
            <a:r>
              <a:rPr sz="2031" b="1" spc="-139" dirty="0">
                <a:solidFill>
                  <a:srgbClr val="FF0000"/>
                </a:solidFill>
                <a:latin typeface="Century Gothic"/>
                <a:cs typeface="Century Gothic"/>
              </a:rPr>
              <a:t>e</a:t>
            </a:r>
            <a:r>
              <a:rPr sz="2031" b="1" spc="-118" dirty="0">
                <a:solidFill>
                  <a:srgbClr val="FF0000"/>
                </a:solidFill>
                <a:latin typeface="Century Gothic"/>
                <a:cs typeface="Century Gothic"/>
              </a:rPr>
              <a:t>v</a:t>
            </a:r>
            <a:r>
              <a:rPr sz="2031" b="1" spc="-233" dirty="0">
                <a:solidFill>
                  <a:srgbClr val="FF0000"/>
                </a:solidFill>
                <a:latin typeface="Century Gothic"/>
                <a:cs typeface="Century Gothic"/>
              </a:rPr>
              <a:t>e</a:t>
            </a:r>
            <a:r>
              <a:rPr sz="2031" b="1" spc="9" dirty="0">
                <a:solidFill>
                  <a:srgbClr val="FF0000"/>
                </a:solidFill>
                <a:latin typeface="Century Gothic"/>
                <a:cs typeface="Century Gothic"/>
              </a:rPr>
              <a:t>l</a:t>
            </a:r>
            <a:r>
              <a:rPr sz="2031" b="1" spc="-170" dirty="0">
                <a:solidFill>
                  <a:srgbClr val="FF0000"/>
                </a:solidFill>
                <a:latin typeface="Century Gothic"/>
                <a:cs typeface="Century Gothic"/>
              </a:rPr>
              <a:t>o</a:t>
            </a:r>
            <a:r>
              <a:rPr sz="2031" b="1" spc="-158" dirty="0">
                <a:solidFill>
                  <a:srgbClr val="FF0000"/>
                </a:solidFill>
                <a:latin typeface="Century Gothic"/>
                <a:cs typeface="Century Gothic"/>
              </a:rPr>
              <a:t>p</a:t>
            </a:r>
            <a:r>
              <a:rPr sz="2031" b="1" spc="-233" dirty="0">
                <a:solidFill>
                  <a:srgbClr val="FF0000"/>
                </a:solidFill>
                <a:latin typeface="Century Gothic"/>
                <a:cs typeface="Century Gothic"/>
              </a:rPr>
              <a:t>e</a:t>
            </a:r>
            <a:r>
              <a:rPr sz="2031" b="1" spc="149" dirty="0">
                <a:solidFill>
                  <a:srgbClr val="FF0000"/>
                </a:solidFill>
                <a:latin typeface="Century Gothic"/>
                <a:cs typeface="Century Gothic"/>
              </a:rPr>
              <a:t>r</a:t>
            </a:r>
            <a:r>
              <a:rPr sz="2031" b="1" spc="13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2031" b="1" spc="-76" dirty="0">
                <a:solidFill>
                  <a:srgbClr val="FF0000"/>
                </a:solidFill>
                <a:latin typeface="Century Gothic"/>
                <a:cs typeface="Century Gothic"/>
              </a:rPr>
              <a:t>Expe</a:t>
            </a:r>
            <a:r>
              <a:rPr sz="2031" b="1" spc="-67" dirty="0">
                <a:solidFill>
                  <a:srgbClr val="FF0000"/>
                </a:solidFill>
                <a:latin typeface="Century Gothic"/>
                <a:cs typeface="Century Gothic"/>
              </a:rPr>
              <a:t>r</a:t>
            </a:r>
            <a:r>
              <a:rPr sz="2031" b="1" spc="-136" dirty="0">
                <a:solidFill>
                  <a:srgbClr val="FF0000"/>
                </a:solidFill>
                <a:latin typeface="Century Gothic"/>
                <a:cs typeface="Century Gothic"/>
              </a:rPr>
              <a:t>ien</a:t>
            </a:r>
            <a:r>
              <a:rPr sz="2031" b="1" spc="-164" dirty="0">
                <a:solidFill>
                  <a:srgbClr val="FF0000"/>
                </a:solidFill>
                <a:latin typeface="Century Gothic"/>
                <a:cs typeface="Century Gothic"/>
              </a:rPr>
              <a:t>c</a:t>
            </a:r>
            <a:r>
              <a:rPr sz="2031" b="1" spc="-170" dirty="0">
                <a:solidFill>
                  <a:srgbClr val="FF0000"/>
                </a:solidFill>
                <a:latin typeface="Century Gothic"/>
                <a:cs typeface="Century Gothic"/>
              </a:rPr>
              <a:t>e</a:t>
            </a:r>
            <a:endParaRPr sz="2031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  <p:sp>
        <p:nvSpPr>
          <p:cNvPr id="36" name="object 15"/>
          <p:cNvSpPr txBox="1"/>
          <p:nvPr/>
        </p:nvSpPr>
        <p:spPr>
          <a:xfrm>
            <a:off x="10944623" y="935071"/>
            <a:ext cx="1294587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marR="3081" indent="380828">
              <a:lnSpc>
                <a:spcPts val="2098"/>
              </a:lnSpc>
            </a:pPr>
            <a:r>
              <a:rPr sz="2031" b="1" spc="21" dirty="0">
                <a:solidFill>
                  <a:srgbClr val="FF0000"/>
                </a:solidFill>
                <a:latin typeface="Century Gothic"/>
                <a:cs typeface="Century Gothic"/>
              </a:rPr>
              <a:t>U</a:t>
            </a:r>
            <a:r>
              <a:rPr sz="2031" b="1" spc="-6" dirty="0">
                <a:solidFill>
                  <a:srgbClr val="FF0000"/>
                </a:solidFill>
                <a:latin typeface="Century Gothic"/>
                <a:cs typeface="Century Gothic"/>
              </a:rPr>
              <a:t>s</a:t>
            </a:r>
            <a:r>
              <a:rPr sz="2031" b="1" spc="-233" dirty="0">
                <a:solidFill>
                  <a:srgbClr val="FF0000"/>
                </a:solidFill>
                <a:latin typeface="Century Gothic"/>
                <a:cs typeface="Century Gothic"/>
              </a:rPr>
              <a:t>e</a:t>
            </a:r>
            <a:r>
              <a:rPr sz="2031" b="1" spc="149" dirty="0">
                <a:solidFill>
                  <a:srgbClr val="FF0000"/>
                </a:solidFill>
                <a:latin typeface="Century Gothic"/>
                <a:cs typeface="Century Gothic"/>
              </a:rPr>
              <a:t>r</a:t>
            </a:r>
            <a:r>
              <a:rPr sz="2031" b="1" spc="13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2031" b="1" spc="-76" dirty="0">
                <a:solidFill>
                  <a:srgbClr val="FF0000"/>
                </a:solidFill>
                <a:latin typeface="Century Gothic"/>
                <a:cs typeface="Century Gothic"/>
              </a:rPr>
              <a:t>Expe</a:t>
            </a:r>
            <a:r>
              <a:rPr sz="2031" b="1" spc="-67" dirty="0">
                <a:solidFill>
                  <a:srgbClr val="FF0000"/>
                </a:solidFill>
                <a:latin typeface="Century Gothic"/>
                <a:cs typeface="Century Gothic"/>
              </a:rPr>
              <a:t>r</a:t>
            </a:r>
            <a:r>
              <a:rPr sz="2031" b="1" spc="-136" dirty="0">
                <a:solidFill>
                  <a:srgbClr val="FF0000"/>
                </a:solidFill>
                <a:latin typeface="Century Gothic"/>
                <a:cs typeface="Century Gothic"/>
              </a:rPr>
              <a:t>ien</a:t>
            </a:r>
            <a:r>
              <a:rPr sz="2031" b="1" spc="-164" dirty="0">
                <a:solidFill>
                  <a:srgbClr val="FF0000"/>
                </a:solidFill>
                <a:latin typeface="Century Gothic"/>
                <a:cs typeface="Century Gothic"/>
              </a:rPr>
              <a:t>c</a:t>
            </a:r>
            <a:r>
              <a:rPr sz="2031" b="1" spc="-170" dirty="0">
                <a:solidFill>
                  <a:srgbClr val="FF0000"/>
                </a:solidFill>
                <a:latin typeface="Century Gothic"/>
                <a:cs typeface="Century Gothic"/>
              </a:rPr>
              <a:t>e</a:t>
            </a:r>
            <a:endParaRPr sz="2031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  <p:sp>
        <p:nvSpPr>
          <p:cNvPr id="37" name="object 16"/>
          <p:cNvSpPr/>
          <p:nvPr/>
        </p:nvSpPr>
        <p:spPr>
          <a:xfrm>
            <a:off x="9796706" y="1634368"/>
            <a:ext cx="425420" cy="4254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" name="object 17"/>
          <p:cNvSpPr/>
          <p:nvPr/>
        </p:nvSpPr>
        <p:spPr>
          <a:xfrm>
            <a:off x="11377745" y="1634368"/>
            <a:ext cx="425420" cy="4254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" name="object 18"/>
          <p:cNvSpPr/>
          <p:nvPr/>
        </p:nvSpPr>
        <p:spPr>
          <a:xfrm>
            <a:off x="8014354" y="1545307"/>
            <a:ext cx="4325045" cy="0"/>
          </a:xfrm>
          <a:custGeom>
            <a:avLst/>
            <a:gdLst/>
            <a:ahLst/>
            <a:cxnLst/>
            <a:rect l="l" t="t" r="r" b="b"/>
            <a:pathLst>
              <a:path w="7132319">
                <a:moveTo>
                  <a:pt x="0" y="0"/>
                </a:moveTo>
                <a:lnTo>
                  <a:pt x="7132016" y="0"/>
                </a:lnTo>
              </a:path>
            </a:pathLst>
          </a:custGeom>
          <a:ln w="20941">
            <a:solidFill>
              <a:srgbClr val="FF5A5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" name="object 19"/>
          <p:cNvSpPr/>
          <p:nvPr/>
        </p:nvSpPr>
        <p:spPr>
          <a:xfrm>
            <a:off x="11377745" y="2232580"/>
            <a:ext cx="425420" cy="4295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" name="object 20"/>
          <p:cNvSpPr/>
          <p:nvPr/>
        </p:nvSpPr>
        <p:spPr>
          <a:xfrm>
            <a:off x="9796706" y="2232580"/>
            <a:ext cx="425420" cy="4295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" name="object 21"/>
          <p:cNvSpPr txBox="1"/>
          <p:nvPr/>
        </p:nvSpPr>
        <p:spPr>
          <a:xfrm>
            <a:off x="8080975" y="1669996"/>
            <a:ext cx="1114762" cy="182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marR="3081">
              <a:lnSpc>
                <a:spcPct val="131900"/>
              </a:lnSpc>
            </a:pPr>
            <a:r>
              <a:rPr sz="3002" b="1" spc="-154" dirty="0">
                <a:solidFill>
                  <a:srgbClr val="FF5A5F"/>
                </a:solidFill>
                <a:latin typeface="Century Gothic"/>
                <a:cs typeface="Century Gothic"/>
              </a:rPr>
              <a:t>W</a:t>
            </a:r>
            <a:r>
              <a:rPr sz="3002" b="1" spc="-55" dirty="0">
                <a:solidFill>
                  <a:srgbClr val="FF5A5F"/>
                </a:solidFill>
                <a:latin typeface="Century Gothic"/>
                <a:cs typeface="Century Gothic"/>
              </a:rPr>
              <a:t>e</a:t>
            </a:r>
            <a:r>
              <a:rPr sz="3002" b="1" spc="-161" dirty="0">
                <a:solidFill>
                  <a:srgbClr val="FF5A5F"/>
                </a:solidFill>
                <a:latin typeface="Century Gothic"/>
                <a:cs typeface="Century Gothic"/>
              </a:rPr>
              <a:t>b</a:t>
            </a:r>
            <a:r>
              <a:rPr sz="3002" b="1" spc="-69" dirty="0">
                <a:solidFill>
                  <a:srgbClr val="FF5A5F"/>
                </a:solidFill>
                <a:latin typeface="Century Gothic"/>
                <a:cs typeface="Century Gothic"/>
              </a:rPr>
              <a:t> </a:t>
            </a:r>
            <a:r>
              <a:rPr sz="3002" b="1" spc="-255" dirty="0">
                <a:solidFill>
                  <a:srgbClr val="FF5A5F"/>
                </a:solidFill>
                <a:latin typeface="Century Gothic"/>
                <a:cs typeface="Century Gothic"/>
              </a:rPr>
              <a:t>N</a:t>
            </a:r>
            <a:r>
              <a:rPr sz="3002" b="1" spc="-240" dirty="0">
                <a:solidFill>
                  <a:srgbClr val="FF5A5F"/>
                </a:solidFill>
                <a:latin typeface="Century Gothic"/>
                <a:cs typeface="Century Gothic"/>
              </a:rPr>
              <a:t>a</a:t>
            </a:r>
            <a:r>
              <a:rPr sz="3002" b="1" spc="133" dirty="0">
                <a:solidFill>
                  <a:srgbClr val="FF5A5F"/>
                </a:solidFill>
                <a:latin typeface="Century Gothic"/>
                <a:cs typeface="Century Gothic"/>
              </a:rPr>
              <a:t>t</a:t>
            </a:r>
            <a:r>
              <a:rPr sz="3002" b="1" spc="9" dirty="0">
                <a:solidFill>
                  <a:srgbClr val="FF5A5F"/>
                </a:solidFill>
                <a:latin typeface="Century Gothic"/>
                <a:cs typeface="Century Gothic"/>
              </a:rPr>
              <a:t>i</a:t>
            </a:r>
            <a:r>
              <a:rPr sz="3002" b="1" spc="-188" dirty="0">
                <a:solidFill>
                  <a:srgbClr val="FF5A5F"/>
                </a:solidFill>
                <a:latin typeface="Century Gothic"/>
                <a:cs typeface="Century Gothic"/>
              </a:rPr>
              <a:t>v</a:t>
            </a:r>
            <a:r>
              <a:rPr sz="3002" b="1" spc="-270" dirty="0">
                <a:solidFill>
                  <a:srgbClr val="FF5A5F"/>
                </a:solidFill>
                <a:latin typeface="Century Gothic"/>
                <a:cs typeface="Century Gothic"/>
              </a:rPr>
              <a:t>e</a:t>
            </a:r>
            <a:r>
              <a:rPr sz="3002" b="1" spc="-118" dirty="0">
                <a:solidFill>
                  <a:srgbClr val="FF5A5F"/>
                </a:solidFill>
                <a:latin typeface="Century Gothic"/>
                <a:cs typeface="Century Gothic"/>
              </a:rPr>
              <a:t> </a:t>
            </a:r>
            <a:r>
              <a:rPr sz="3002" b="1" spc="6" dirty="0">
                <a:solidFill>
                  <a:srgbClr val="FF5A5F"/>
                </a:solidFill>
                <a:latin typeface="Century Gothic"/>
                <a:cs typeface="Century Gothic"/>
              </a:rPr>
              <a:t>RN</a:t>
            </a:r>
            <a:endParaRPr sz="3002" dirty="0">
              <a:latin typeface="Century Gothic"/>
              <a:cs typeface="Century Gothic"/>
            </a:endParaRPr>
          </a:p>
        </p:txBody>
      </p:sp>
      <p:sp>
        <p:nvSpPr>
          <p:cNvPr id="43" name="object 22"/>
          <p:cNvSpPr/>
          <p:nvPr/>
        </p:nvSpPr>
        <p:spPr>
          <a:xfrm>
            <a:off x="9796706" y="2834434"/>
            <a:ext cx="425420" cy="4290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" name="object 23"/>
          <p:cNvSpPr/>
          <p:nvPr/>
        </p:nvSpPr>
        <p:spPr>
          <a:xfrm>
            <a:off x="11377745" y="2834434"/>
            <a:ext cx="425420" cy="4290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</p:spTree>
    <p:extLst>
      <p:ext uri="{BB962C8B-B14F-4D97-AF65-F5344CB8AC3E}">
        <p14:creationId xmlns:p14="http://schemas.microsoft.com/office/powerpoint/2010/main" val="331999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3A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36892" y="0"/>
            <a:ext cx="505510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0311" y="85343"/>
            <a:ext cx="827532" cy="829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1612" y="914398"/>
            <a:ext cx="7223125" cy="4278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buClr>
                <a:srgbClr val="FFFFFF"/>
              </a:buClr>
              <a:tabLst>
                <a:tab pos="469900" algn="l"/>
              </a:tabLst>
            </a:pPr>
            <a:r>
              <a:rPr lang="en-US" sz="2800" spc="-110" dirty="0" smtClean="0">
                <a:solidFill>
                  <a:srgbClr val="FFFFFF"/>
                </a:solidFill>
                <a:latin typeface="Microsoft JhengHei Light"/>
                <a:cs typeface="Microsoft JhengHei Light"/>
              </a:rPr>
              <a:t>Hi, I’m </a:t>
            </a:r>
            <a:r>
              <a:rPr lang="en-US" sz="5400" spc="-40" dirty="0">
                <a:solidFill>
                  <a:srgbClr val="2CC7FF"/>
                </a:solidFill>
                <a:latin typeface="Calibri Light"/>
                <a:ea typeface="+mj-ea"/>
                <a:cs typeface="Calibri Light"/>
              </a:rPr>
              <a:t>Yagnesh </a:t>
            </a:r>
            <a:r>
              <a:rPr lang="en-US" sz="5400" spc="-40" dirty="0" smtClean="0">
                <a:solidFill>
                  <a:srgbClr val="2CC7FF"/>
                </a:solidFill>
                <a:latin typeface="Calibri Light"/>
                <a:ea typeface="+mj-ea"/>
                <a:cs typeface="Calibri Light"/>
              </a:rPr>
              <a:t>Modh</a:t>
            </a:r>
            <a:endParaRPr lang="en-US" sz="2800" spc="-110" dirty="0">
              <a:solidFill>
                <a:srgbClr val="FFFFFF"/>
              </a:solidFill>
              <a:latin typeface="Microsoft JhengHei Light"/>
              <a:cs typeface="Calibri Light"/>
            </a:endParaRPr>
          </a:p>
          <a:p>
            <a:pPr marL="12700">
              <a:buClr>
                <a:srgbClr val="FFFFFF"/>
              </a:buClr>
              <a:tabLst>
                <a:tab pos="469900" algn="l"/>
              </a:tabLst>
            </a:pPr>
            <a:endParaRPr lang="en-US" sz="2800" spc="-110" dirty="0">
              <a:solidFill>
                <a:srgbClr val="FFFFFF"/>
              </a:solidFill>
              <a:latin typeface="Microsoft JhengHei Light"/>
              <a:cs typeface="Microsoft JhengHei Light"/>
            </a:endParaRPr>
          </a:p>
          <a:p>
            <a:pPr marL="12700">
              <a:buClr>
                <a:srgbClr val="FFFFFF"/>
              </a:buClr>
              <a:tabLst>
                <a:tab pos="469900" algn="l"/>
              </a:tabLst>
            </a:pPr>
            <a:r>
              <a:rPr lang="en-US" sz="2800" spc="-110" dirty="0" smtClean="0">
                <a:solidFill>
                  <a:srgbClr val="FFFFFF"/>
                </a:solidFill>
                <a:latin typeface="Microsoft JhengHei Light"/>
                <a:cs typeface="Microsoft JhengHei Light"/>
              </a:rPr>
              <a:t>I am a Full-Stack Developer. I design &amp; Build Web/Mobile Application. I also develop Node.JS Web services using NoSQL and </a:t>
            </a:r>
            <a:r>
              <a:rPr lang="en-US" sz="2800" spc="-110" dirty="0" err="1" smtClean="0">
                <a:solidFill>
                  <a:srgbClr val="FFFFFF"/>
                </a:solidFill>
                <a:latin typeface="Microsoft JhengHei Light"/>
                <a:cs typeface="Microsoft JhengHei Light"/>
              </a:rPr>
              <a:t>GraphQL</a:t>
            </a:r>
            <a:r>
              <a:rPr lang="en-US" sz="2800" spc="-110" dirty="0" smtClean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</a:p>
          <a:p>
            <a:pPr marL="12700">
              <a:buClr>
                <a:srgbClr val="FFFFFF"/>
              </a:buClr>
              <a:tabLst>
                <a:tab pos="469900" algn="l"/>
              </a:tabLst>
            </a:pPr>
            <a:endParaRPr lang="en-US" sz="2800" spc="-110" dirty="0">
              <a:solidFill>
                <a:srgbClr val="FFFFFF"/>
              </a:solidFill>
              <a:latin typeface="Microsoft JhengHei Light"/>
              <a:cs typeface="Microsoft JhengHei Light"/>
            </a:endParaRPr>
          </a:p>
          <a:p>
            <a:r>
              <a:rPr lang="en-US" sz="2800" spc="-1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LinkedIn:  </a:t>
            </a:r>
            <a:r>
              <a:rPr lang="en-US" sz="2800" spc="-110" dirty="0" smtClean="0">
                <a:solidFill>
                  <a:srgbClr val="FFFFFF"/>
                </a:solidFill>
                <a:latin typeface="Microsoft JhengHei Light"/>
                <a:cs typeface="Microsoft JhengHei Light"/>
                <a:hlinkClick r:id="rId5"/>
              </a:rPr>
              <a:t>www.linkedin.com/in/ymodh</a:t>
            </a:r>
            <a:endParaRPr lang="en-US" sz="2800" spc="-110" dirty="0">
              <a:solidFill>
                <a:srgbClr val="FFFFFF"/>
              </a:solidFill>
              <a:latin typeface="Microsoft JhengHei Light"/>
              <a:cs typeface="Microsoft JhengHei Light"/>
            </a:endParaRPr>
          </a:p>
          <a:p>
            <a:r>
              <a:rPr lang="en-US" sz="2800" spc="-1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Twitter: </a:t>
            </a:r>
            <a:r>
              <a:rPr lang="en-US" sz="2800" spc="-110" dirty="0">
                <a:solidFill>
                  <a:srgbClr val="FFFFFF"/>
                </a:solidFill>
                <a:latin typeface="Microsoft JhengHei Light"/>
                <a:cs typeface="Microsoft JhengHei Light"/>
                <a:hlinkClick r:id="rId6"/>
              </a:rPr>
              <a:t>@</a:t>
            </a:r>
            <a:r>
              <a:rPr lang="en-US" sz="2800" spc="-110" dirty="0" err="1" smtClean="0">
                <a:solidFill>
                  <a:srgbClr val="FFFFFF"/>
                </a:solidFill>
                <a:latin typeface="Microsoft JhengHei Light"/>
                <a:cs typeface="Microsoft JhengHei Light"/>
                <a:hlinkClick r:id="rId6"/>
              </a:rPr>
              <a:t>imyagnesh</a:t>
            </a:r>
            <a:endParaRPr lang="en-US" sz="2800" spc="-110" dirty="0">
              <a:solidFill>
                <a:srgbClr val="FFFFFF"/>
              </a:solidFill>
              <a:latin typeface="Microsoft JhengHei Light"/>
              <a:cs typeface="Microsoft JhengHei Light"/>
            </a:endParaRPr>
          </a:p>
          <a:p>
            <a:r>
              <a:rPr lang="en-US" sz="2800" spc="-110" dirty="0" err="1">
                <a:solidFill>
                  <a:srgbClr val="FFFFFF"/>
                </a:solidFill>
                <a:latin typeface="Microsoft JhengHei Light"/>
                <a:cs typeface="Microsoft JhengHei Light"/>
              </a:rPr>
              <a:t>Github</a:t>
            </a:r>
            <a:r>
              <a:rPr lang="en-US" sz="2800" spc="-1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: https://</a:t>
            </a:r>
            <a:r>
              <a:rPr lang="en-US" sz="2800" spc="-110" dirty="0" smtClean="0">
                <a:solidFill>
                  <a:srgbClr val="FFFFFF"/>
                </a:solidFill>
                <a:latin typeface="Microsoft JhengHei Light"/>
                <a:cs typeface="Microsoft JhengHei Light"/>
              </a:rPr>
              <a:t>github.com/coder4affine</a:t>
            </a:r>
            <a:endParaRPr lang="en-US" sz="2800" spc="-110" dirty="0">
              <a:solidFill>
                <a:srgbClr val="FFFFFF"/>
              </a:solidFill>
              <a:latin typeface="Microsoft JhengHei Light"/>
              <a:cs typeface="Microsoft JhengHe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76428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36892" y="0"/>
            <a:ext cx="505510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311" y="85343"/>
            <a:ext cx="827532" cy="829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373367"/>
            <a:ext cx="829310" cy="352425"/>
          </a:xfrm>
          <a:custGeom>
            <a:avLst/>
            <a:gdLst/>
            <a:ahLst/>
            <a:cxnLst/>
            <a:rect l="l" t="t" r="r" b="b"/>
            <a:pathLst>
              <a:path w="829310" h="352425">
                <a:moveTo>
                  <a:pt x="0" y="352043"/>
                </a:moveTo>
                <a:lnTo>
                  <a:pt x="829056" y="352043"/>
                </a:lnTo>
                <a:lnTo>
                  <a:pt x="829056" y="0"/>
                </a:lnTo>
                <a:lnTo>
                  <a:pt x="0" y="0"/>
                </a:lnTo>
                <a:lnTo>
                  <a:pt x="0" y="352043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"/>
          <p:cNvSpPr txBox="1"/>
          <p:nvPr/>
        </p:nvSpPr>
        <p:spPr>
          <a:xfrm>
            <a:off x="788871" y="1231818"/>
            <a:ext cx="9492615" cy="66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70685" algn="l"/>
                <a:tab pos="2882265" algn="l"/>
                <a:tab pos="3223260" algn="l"/>
                <a:tab pos="4140835" algn="l"/>
                <a:tab pos="5492750" algn="l"/>
                <a:tab pos="7327265" algn="l"/>
              </a:tabLst>
            </a:pPr>
            <a:r>
              <a:rPr sz="5000" dirty="0">
                <a:solidFill>
                  <a:srgbClr val="FFFFFF"/>
                </a:solidFill>
                <a:latin typeface="Arial"/>
                <a:cs typeface="Arial"/>
              </a:rPr>
              <a:t>What	</a:t>
            </a:r>
            <a:r>
              <a:rPr sz="5000" spc="25" dirty="0">
                <a:solidFill>
                  <a:srgbClr val="FFFFFF"/>
                </a:solidFill>
                <a:latin typeface="Arial"/>
                <a:cs typeface="Arial"/>
              </a:rPr>
              <a:t>can	</a:t>
            </a:r>
            <a:r>
              <a:rPr sz="5000" spc="-100" dirty="0">
                <a:solidFill>
                  <a:srgbClr val="FFFFFF"/>
                </a:solidFill>
                <a:latin typeface="Arial"/>
                <a:cs typeface="Arial"/>
              </a:rPr>
              <a:t>I	</a:t>
            </a:r>
            <a:r>
              <a:rPr sz="5000" spc="110" dirty="0">
                <a:solidFill>
                  <a:srgbClr val="FFFFFF"/>
                </a:solidFill>
                <a:latin typeface="Arial"/>
                <a:cs typeface="Arial"/>
              </a:rPr>
              <a:t>do	</a:t>
            </a:r>
            <a:r>
              <a:rPr sz="5000" spc="85" dirty="0">
                <a:solidFill>
                  <a:srgbClr val="FFFFFF"/>
                </a:solidFill>
                <a:latin typeface="Arial"/>
                <a:cs typeface="Arial"/>
              </a:rPr>
              <a:t>with	</a:t>
            </a:r>
            <a:r>
              <a:rPr sz="5000" spc="-30" dirty="0">
                <a:solidFill>
                  <a:srgbClr val="FFFFFF"/>
                </a:solidFill>
                <a:latin typeface="Arial"/>
                <a:cs typeface="Arial"/>
              </a:rPr>
              <a:t>React	</a:t>
            </a:r>
            <a:r>
              <a:rPr sz="5000" spc="-25" dirty="0">
                <a:solidFill>
                  <a:srgbClr val="FFFFFF"/>
                </a:solidFill>
                <a:latin typeface="Arial"/>
                <a:cs typeface="Arial"/>
              </a:rPr>
              <a:t>Native?</a:t>
            </a:r>
            <a:endParaRPr sz="5000">
              <a:latin typeface="Arial"/>
              <a:cs typeface="Arial"/>
            </a:endParaRPr>
          </a:p>
        </p:txBody>
      </p:sp>
      <p:sp>
        <p:nvSpPr>
          <p:cNvPr id="35" name="object 3"/>
          <p:cNvSpPr txBox="1"/>
          <p:nvPr/>
        </p:nvSpPr>
        <p:spPr>
          <a:xfrm>
            <a:off x="826971" y="4746023"/>
            <a:ext cx="56413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Everything </a:t>
            </a:r>
            <a:r>
              <a:rPr sz="3200" spc="-7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native </a:t>
            </a:r>
            <a:r>
              <a:rPr sz="3200" spc="50" dirty="0">
                <a:solidFill>
                  <a:srgbClr val="FFFFFF"/>
                </a:solidFill>
                <a:latin typeface="Arial"/>
                <a:cs typeface="Arial"/>
              </a:rPr>
              <a:t>app </a:t>
            </a:r>
            <a:r>
              <a:rPr sz="3200" spc="1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3200" spc="7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537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36892" y="0"/>
            <a:ext cx="505510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311" y="85343"/>
            <a:ext cx="827532" cy="829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373367"/>
            <a:ext cx="829310" cy="352425"/>
          </a:xfrm>
          <a:custGeom>
            <a:avLst/>
            <a:gdLst/>
            <a:ahLst/>
            <a:cxnLst/>
            <a:rect l="l" t="t" r="r" b="b"/>
            <a:pathLst>
              <a:path w="829310" h="352425">
                <a:moveTo>
                  <a:pt x="0" y="352043"/>
                </a:moveTo>
                <a:lnTo>
                  <a:pt x="829056" y="352043"/>
                </a:lnTo>
                <a:lnTo>
                  <a:pt x="829056" y="0"/>
                </a:lnTo>
                <a:lnTo>
                  <a:pt x="0" y="0"/>
                </a:lnTo>
                <a:lnTo>
                  <a:pt x="0" y="352043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 txBox="1"/>
          <p:nvPr/>
        </p:nvSpPr>
        <p:spPr>
          <a:xfrm>
            <a:off x="933250" y="904564"/>
            <a:ext cx="3293110" cy="66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34489" algn="l"/>
              </a:tabLst>
            </a:pPr>
            <a:r>
              <a:rPr sz="5000" spc="-25" dirty="0">
                <a:solidFill>
                  <a:srgbClr val="FFFFFF"/>
                </a:solidFill>
                <a:latin typeface="Arial"/>
                <a:cs typeface="Arial"/>
              </a:rPr>
              <a:t>Hello	</a:t>
            </a:r>
            <a:r>
              <a:rPr sz="5000" spc="-38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5000" spc="60" dirty="0">
                <a:solidFill>
                  <a:srgbClr val="FFFFFF"/>
                </a:solidFill>
                <a:latin typeface="Arial"/>
                <a:cs typeface="Arial"/>
              </a:rPr>
              <a:t>orld</a:t>
            </a:r>
            <a:endParaRPr sz="5000">
              <a:latin typeface="Arial"/>
              <a:cs typeface="Arial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4082850" y="3682169"/>
            <a:ext cx="7161530" cy="241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00"/>
              </a:lnSpc>
            </a:pPr>
            <a:r>
              <a:rPr sz="3200" spc="15" dirty="0">
                <a:solidFill>
                  <a:srgbClr val="FFFFFF"/>
                </a:solidFill>
                <a:latin typeface="Arial"/>
                <a:cs typeface="Arial"/>
              </a:rPr>
              <a:t>Download and install Xcode and Xcode </a:t>
            </a:r>
            <a:r>
              <a:rPr sz="3200" spc="40" dirty="0">
                <a:solidFill>
                  <a:srgbClr val="FFFFFF"/>
                </a:solidFill>
                <a:latin typeface="Arial"/>
                <a:cs typeface="Arial"/>
              </a:rPr>
              <a:t>command 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line </a:t>
            </a:r>
            <a:r>
              <a:rPr sz="3200" spc="40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650" dirty="0">
              <a:latin typeface="Times New Roman"/>
              <a:cs typeface="Times New Roman"/>
            </a:endParaRPr>
          </a:p>
          <a:p>
            <a:pPr marL="12700" marR="1667510">
              <a:lnSpc>
                <a:spcPts val="3800"/>
              </a:lnSpc>
            </a:pPr>
            <a:r>
              <a:rPr sz="3200" spc="15" dirty="0">
                <a:solidFill>
                  <a:srgbClr val="FFFFFF"/>
                </a:solidFill>
                <a:latin typeface="Arial"/>
                <a:cs typeface="Arial"/>
              </a:rPr>
              <a:t>Download and install JDK and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 And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spc="55" dirty="0">
                <a:solidFill>
                  <a:srgbClr val="FFFFFF"/>
                </a:solidFill>
                <a:latin typeface="Arial"/>
                <a:cs typeface="Arial"/>
              </a:rPr>
              <a:t>oid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Arial"/>
                <a:cs typeface="Arial"/>
              </a:rPr>
              <a:t>Studio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9" name="object 4"/>
          <p:cNvSpPr/>
          <p:nvPr/>
        </p:nvSpPr>
        <p:spPr>
          <a:xfrm>
            <a:off x="1038778" y="3874438"/>
            <a:ext cx="1994535" cy="1994535"/>
          </a:xfrm>
          <a:custGeom>
            <a:avLst/>
            <a:gdLst/>
            <a:ahLst/>
            <a:cxnLst/>
            <a:rect l="l" t="t" r="r" b="b"/>
            <a:pathLst>
              <a:path w="1994535" h="1994534">
                <a:moveTo>
                  <a:pt x="1702117" y="292037"/>
                </a:moveTo>
                <a:lnTo>
                  <a:pt x="1757604" y="352198"/>
                </a:lnTo>
                <a:lnTo>
                  <a:pt x="1807250" y="415626"/>
                </a:lnTo>
                <a:lnTo>
                  <a:pt x="1851056" y="481956"/>
                </a:lnTo>
                <a:lnTo>
                  <a:pt x="1889021" y="550827"/>
                </a:lnTo>
                <a:lnTo>
                  <a:pt x="1921145" y="621876"/>
                </a:lnTo>
                <a:lnTo>
                  <a:pt x="1947428" y="694739"/>
                </a:lnTo>
                <a:lnTo>
                  <a:pt x="1967871" y="769053"/>
                </a:lnTo>
                <a:lnTo>
                  <a:pt x="1982473" y="844456"/>
                </a:lnTo>
                <a:lnTo>
                  <a:pt x="1991234" y="920585"/>
                </a:lnTo>
                <a:lnTo>
                  <a:pt x="1994154" y="997077"/>
                </a:lnTo>
                <a:lnTo>
                  <a:pt x="1991234" y="1073569"/>
                </a:lnTo>
                <a:lnTo>
                  <a:pt x="1982473" y="1149697"/>
                </a:lnTo>
                <a:lnTo>
                  <a:pt x="1967871" y="1225101"/>
                </a:lnTo>
                <a:lnTo>
                  <a:pt x="1947428" y="1299415"/>
                </a:lnTo>
                <a:lnTo>
                  <a:pt x="1921145" y="1372278"/>
                </a:lnTo>
                <a:lnTo>
                  <a:pt x="1889021" y="1443326"/>
                </a:lnTo>
                <a:lnTo>
                  <a:pt x="1851056" y="1512197"/>
                </a:lnTo>
                <a:lnTo>
                  <a:pt x="1807250" y="1578528"/>
                </a:lnTo>
                <a:lnTo>
                  <a:pt x="1757604" y="1641956"/>
                </a:lnTo>
                <a:lnTo>
                  <a:pt x="1702117" y="1702117"/>
                </a:lnTo>
                <a:lnTo>
                  <a:pt x="1641956" y="1757604"/>
                </a:lnTo>
                <a:lnTo>
                  <a:pt x="1578528" y="1807250"/>
                </a:lnTo>
                <a:lnTo>
                  <a:pt x="1512197" y="1851056"/>
                </a:lnTo>
                <a:lnTo>
                  <a:pt x="1443326" y="1889021"/>
                </a:lnTo>
                <a:lnTo>
                  <a:pt x="1372278" y="1921145"/>
                </a:lnTo>
                <a:lnTo>
                  <a:pt x="1299415" y="1947428"/>
                </a:lnTo>
                <a:lnTo>
                  <a:pt x="1225101" y="1967871"/>
                </a:lnTo>
                <a:lnTo>
                  <a:pt x="1149697" y="1982473"/>
                </a:lnTo>
                <a:lnTo>
                  <a:pt x="1073569" y="1991234"/>
                </a:lnTo>
                <a:lnTo>
                  <a:pt x="997077" y="1994154"/>
                </a:lnTo>
                <a:lnTo>
                  <a:pt x="920585" y="1991234"/>
                </a:lnTo>
                <a:lnTo>
                  <a:pt x="844456" y="1982473"/>
                </a:lnTo>
                <a:lnTo>
                  <a:pt x="769053" y="1967871"/>
                </a:lnTo>
                <a:lnTo>
                  <a:pt x="694739" y="1947428"/>
                </a:lnTo>
                <a:lnTo>
                  <a:pt x="621876" y="1921145"/>
                </a:lnTo>
                <a:lnTo>
                  <a:pt x="550827" y="1889021"/>
                </a:lnTo>
                <a:lnTo>
                  <a:pt x="481956" y="1851056"/>
                </a:lnTo>
                <a:lnTo>
                  <a:pt x="415626" y="1807250"/>
                </a:lnTo>
                <a:lnTo>
                  <a:pt x="352198" y="1757604"/>
                </a:lnTo>
                <a:lnTo>
                  <a:pt x="292037" y="1702117"/>
                </a:lnTo>
                <a:lnTo>
                  <a:pt x="236550" y="1641956"/>
                </a:lnTo>
                <a:lnTo>
                  <a:pt x="186903" y="1578528"/>
                </a:lnTo>
                <a:lnTo>
                  <a:pt x="143098" y="1512197"/>
                </a:lnTo>
                <a:lnTo>
                  <a:pt x="105133" y="1443326"/>
                </a:lnTo>
                <a:lnTo>
                  <a:pt x="73009" y="1372278"/>
                </a:lnTo>
                <a:lnTo>
                  <a:pt x="46725" y="1299415"/>
                </a:lnTo>
                <a:lnTo>
                  <a:pt x="26283" y="1225101"/>
                </a:lnTo>
                <a:lnTo>
                  <a:pt x="11681" y="1149697"/>
                </a:lnTo>
                <a:lnTo>
                  <a:pt x="2920" y="1073569"/>
                </a:lnTo>
                <a:lnTo>
                  <a:pt x="0" y="997077"/>
                </a:lnTo>
                <a:lnTo>
                  <a:pt x="2920" y="920585"/>
                </a:lnTo>
                <a:lnTo>
                  <a:pt x="11681" y="844456"/>
                </a:lnTo>
                <a:lnTo>
                  <a:pt x="26283" y="769053"/>
                </a:lnTo>
                <a:lnTo>
                  <a:pt x="46725" y="694739"/>
                </a:lnTo>
                <a:lnTo>
                  <a:pt x="73009" y="621876"/>
                </a:lnTo>
                <a:lnTo>
                  <a:pt x="105133" y="550827"/>
                </a:lnTo>
                <a:lnTo>
                  <a:pt x="143098" y="481956"/>
                </a:lnTo>
                <a:lnTo>
                  <a:pt x="186903" y="415626"/>
                </a:lnTo>
                <a:lnTo>
                  <a:pt x="236550" y="352198"/>
                </a:lnTo>
                <a:lnTo>
                  <a:pt x="292037" y="292037"/>
                </a:lnTo>
                <a:lnTo>
                  <a:pt x="352198" y="236550"/>
                </a:lnTo>
                <a:lnTo>
                  <a:pt x="415626" y="186903"/>
                </a:lnTo>
                <a:lnTo>
                  <a:pt x="481956" y="143098"/>
                </a:lnTo>
                <a:lnTo>
                  <a:pt x="550827" y="105133"/>
                </a:lnTo>
                <a:lnTo>
                  <a:pt x="621876" y="73009"/>
                </a:lnTo>
                <a:lnTo>
                  <a:pt x="694739" y="46725"/>
                </a:lnTo>
                <a:lnTo>
                  <a:pt x="769053" y="26283"/>
                </a:lnTo>
                <a:lnTo>
                  <a:pt x="844456" y="11681"/>
                </a:lnTo>
                <a:lnTo>
                  <a:pt x="920585" y="2920"/>
                </a:lnTo>
                <a:lnTo>
                  <a:pt x="997077" y="0"/>
                </a:lnTo>
                <a:lnTo>
                  <a:pt x="1073569" y="2920"/>
                </a:lnTo>
                <a:lnTo>
                  <a:pt x="1149697" y="11681"/>
                </a:lnTo>
                <a:lnTo>
                  <a:pt x="1225101" y="26283"/>
                </a:lnTo>
                <a:lnTo>
                  <a:pt x="1299415" y="46725"/>
                </a:lnTo>
                <a:lnTo>
                  <a:pt x="1372278" y="73009"/>
                </a:lnTo>
                <a:lnTo>
                  <a:pt x="1443326" y="105133"/>
                </a:lnTo>
                <a:lnTo>
                  <a:pt x="1512197" y="143098"/>
                </a:lnTo>
                <a:lnTo>
                  <a:pt x="1578528" y="186903"/>
                </a:lnTo>
                <a:lnTo>
                  <a:pt x="1641956" y="236550"/>
                </a:lnTo>
                <a:lnTo>
                  <a:pt x="1702117" y="29203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/>
          <p:cNvSpPr/>
          <p:nvPr/>
        </p:nvSpPr>
        <p:spPr>
          <a:xfrm>
            <a:off x="2074678" y="4675115"/>
            <a:ext cx="118110" cy="0"/>
          </a:xfrm>
          <a:custGeom>
            <a:avLst/>
            <a:gdLst/>
            <a:ahLst/>
            <a:cxnLst/>
            <a:rect l="l" t="t" r="r" b="b"/>
            <a:pathLst>
              <a:path w="118110">
                <a:moveTo>
                  <a:pt x="0" y="0"/>
                </a:moveTo>
                <a:lnTo>
                  <a:pt x="117961" y="0"/>
                </a:lnTo>
              </a:path>
            </a:pathLst>
          </a:custGeom>
          <a:ln w="2847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2156437" y="444672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2001" y="0"/>
                </a:moveTo>
                <a:lnTo>
                  <a:pt x="10074" y="20388"/>
                </a:lnTo>
                <a:lnTo>
                  <a:pt x="0" y="50966"/>
                </a:lnTo>
                <a:lnTo>
                  <a:pt x="1516" y="62725"/>
                </a:lnTo>
                <a:lnTo>
                  <a:pt x="33427" y="98544"/>
                </a:lnTo>
                <a:lnTo>
                  <a:pt x="44454" y="101167"/>
                </a:lnTo>
                <a:lnTo>
                  <a:pt x="55542" y="101100"/>
                </a:lnTo>
                <a:lnTo>
                  <a:pt x="94144" y="73604"/>
                </a:lnTo>
                <a:lnTo>
                  <a:pt x="101409" y="48312"/>
                </a:lnTo>
                <a:lnTo>
                  <a:pt x="99276" y="37019"/>
                </a:lnTo>
                <a:lnTo>
                  <a:pt x="64244" y="1809"/>
                </a:lnTo>
                <a:lnTo>
                  <a:pt x="520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/>
          <p:cNvSpPr/>
          <p:nvPr/>
        </p:nvSpPr>
        <p:spPr>
          <a:xfrm>
            <a:off x="2003261" y="481732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97548" y="69835"/>
                </a:moveTo>
                <a:lnTo>
                  <a:pt x="90200" y="82253"/>
                </a:lnTo>
                <a:lnTo>
                  <a:pt x="80049" y="91807"/>
                </a:lnTo>
                <a:lnTo>
                  <a:pt x="67849" y="98182"/>
                </a:lnTo>
                <a:lnTo>
                  <a:pt x="54355" y="101068"/>
                </a:lnTo>
                <a:lnTo>
                  <a:pt x="40322" y="100151"/>
                </a:lnTo>
                <a:lnTo>
                  <a:pt x="5604" y="71696"/>
                </a:lnTo>
                <a:lnTo>
                  <a:pt x="0" y="46861"/>
                </a:lnTo>
                <a:lnTo>
                  <a:pt x="2480" y="34151"/>
                </a:lnTo>
                <a:lnTo>
                  <a:pt x="10044" y="20736"/>
                </a:lnTo>
                <a:lnTo>
                  <a:pt x="20073" y="10448"/>
                </a:lnTo>
                <a:lnTo>
                  <a:pt x="31924" y="3474"/>
                </a:lnTo>
                <a:lnTo>
                  <a:pt x="44952" y="0"/>
                </a:lnTo>
                <a:lnTo>
                  <a:pt x="58511" y="211"/>
                </a:lnTo>
                <a:lnTo>
                  <a:pt x="94751" y="28103"/>
                </a:lnTo>
                <a:lnTo>
                  <a:pt x="101268" y="52238"/>
                </a:lnTo>
                <a:lnTo>
                  <a:pt x="99376" y="64644"/>
                </a:lnTo>
                <a:lnTo>
                  <a:pt x="97548" y="69835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/>
          <p:cNvSpPr/>
          <p:nvPr/>
        </p:nvSpPr>
        <p:spPr>
          <a:xfrm>
            <a:off x="1402013" y="4871516"/>
            <a:ext cx="594995" cy="0"/>
          </a:xfrm>
          <a:custGeom>
            <a:avLst/>
            <a:gdLst/>
            <a:ahLst/>
            <a:cxnLst/>
            <a:rect l="l" t="t" r="r" b="b"/>
            <a:pathLst>
              <a:path w="594994">
                <a:moveTo>
                  <a:pt x="0" y="0"/>
                </a:moveTo>
                <a:lnTo>
                  <a:pt x="12700" y="0"/>
                </a:lnTo>
                <a:lnTo>
                  <a:pt x="582305" y="0"/>
                </a:lnTo>
                <a:lnTo>
                  <a:pt x="595005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/>
          <p:cNvSpPr/>
          <p:nvPr/>
        </p:nvSpPr>
        <p:spPr>
          <a:xfrm>
            <a:off x="2001987" y="4820716"/>
            <a:ext cx="99695" cy="101600"/>
          </a:xfrm>
          <a:custGeom>
            <a:avLst/>
            <a:gdLst/>
            <a:ahLst/>
            <a:cxnLst/>
            <a:rect l="l" t="t" r="r" b="b"/>
            <a:pathLst>
              <a:path w="99694" h="101600">
                <a:moveTo>
                  <a:pt x="49385" y="0"/>
                </a:moveTo>
                <a:lnTo>
                  <a:pt x="86940" y="16590"/>
                </a:lnTo>
                <a:lnTo>
                  <a:pt x="99292" y="41268"/>
                </a:lnTo>
                <a:lnTo>
                  <a:pt x="97983" y="58123"/>
                </a:lnTo>
                <a:lnTo>
                  <a:pt x="76804" y="93098"/>
                </a:lnTo>
                <a:lnTo>
                  <a:pt x="52798" y="101486"/>
                </a:lnTo>
                <a:lnTo>
                  <a:pt x="37510" y="99632"/>
                </a:lnTo>
                <a:lnTo>
                  <a:pt x="24167" y="94303"/>
                </a:lnTo>
                <a:lnTo>
                  <a:pt x="13189" y="86023"/>
                </a:lnTo>
                <a:lnTo>
                  <a:pt x="4993" y="75317"/>
                </a:lnTo>
                <a:lnTo>
                  <a:pt x="0" y="62708"/>
                </a:lnTo>
                <a:lnTo>
                  <a:pt x="1024" y="45321"/>
                </a:lnTo>
                <a:lnTo>
                  <a:pt x="20899" y="9424"/>
                </a:lnTo>
                <a:lnTo>
                  <a:pt x="49385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/>
          <p:cNvSpPr/>
          <p:nvPr/>
        </p:nvSpPr>
        <p:spPr>
          <a:xfrm>
            <a:off x="1314006" y="4820829"/>
            <a:ext cx="99695" cy="101600"/>
          </a:xfrm>
          <a:custGeom>
            <a:avLst/>
            <a:gdLst/>
            <a:ahLst/>
            <a:cxnLst/>
            <a:rect l="l" t="t" r="r" b="b"/>
            <a:pathLst>
              <a:path w="99694" h="101600">
                <a:moveTo>
                  <a:pt x="46494" y="0"/>
                </a:moveTo>
                <a:lnTo>
                  <a:pt x="5792" y="28976"/>
                </a:lnTo>
                <a:lnTo>
                  <a:pt x="0" y="60217"/>
                </a:lnTo>
                <a:lnTo>
                  <a:pt x="4522" y="73533"/>
                </a:lnTo>
                <a:lnTo>
                  <a:pt x="12352" y="84896"/>
                </a:lnTo>
                <a:lnTo>
                  <a:pt x="22911" y="93727"/>
                </a:lnTo>
                <a:lnTo>
                  <a:pt x="35622" y="99450"/>
                </a:lnTo>
                <a:lnTo>
                  <a:pt x="49907" y="101486"/>
                </a:lnTo>
                <a:lnTo>
                  <a:pt x="55402" y="101189"/>
                </a:lnTo>
                <a:lnTo>
                  <a:pt x="94159" y="70925"/>
                </a:lnTo>
                <a:lnTo>
                  <a:pt x="99292" y="38777"/>
                </a:lnTo>
                <a:lnTo>
                  <a:pt x="94299" y="26169"/>
                </a:lnTo>
                <a:lnTo>
                  <a:pt x="86103" y="15462"/>
                </a:lnTo>
                <a:lnTo>
                  <a:pt x="75125" y="7183"/>
                </a:lnTo>
                <a:lnTo>
                  <a:pt x="61782" y="1854"/>
                </a:lnTo>
                <a:lnTo>
                  <a:pt x="46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778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36892" y="0"/>
            <a:ext cx="505510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311" y="85343"/>
            <a:ext cx="827532" cy="829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373367"/>
            <a:ext cx="829310" cy="352425"/>
          </a:xfrm>
          <a:custGeom>
            <a:avLst/>
            <a:gdLst/>
            <a:ahLst/>
            <a:cxnLst/>
            <a:rect l="l" t="t" r="r" b="b"/>
            <a:pathLst>
              <a:path w="829310" h="352425">
                <a:moveTo>
                  <a:pt x="0" y="352043"/>
                </a:moveTo>
                <a:lnTo>
                  <a:pt x="829056" y="352043"/>
                </a:lnTo>
                <a:lnTo>
                  <a:pt x="829056" y="0"/>
                </a:lnTo>
                <a:lnTo>
                  <a:pt x="0" y="0"/>
                </a:lnTo>
                <a:lnTo>
                  <a:pt x="0" y="352043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 txBox="1"/>
          <p:nvPr/>
        </p:nvSpPr>
        <p:spPr>
          <a:xfrm>
            <a:off x="3774841" y="2126578"/>
            <a:ext cx="3213100" cy="1282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i="1" spc="5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900" i="1" spc="45" dirty="0">
                <a:solidFill>
                  <a:srgbClr val="FFFFFF"/>
                </a:solidFill>
                <a:latin typeface="Courier New"/>
                <a:cs typeface="Courier New"/>
              </a:rPr>
              <a:t>bre</a:t>
            </a:r>
            <a:r>
              <a:rPr sz="2900" i="1" spc="50" dirty="0">
                <a:solidFill>
                  <a:srgbClr val="FFFFFF"/>
                </a:solidFill>
                <a:latin typeface="Courier New"/>
                <a:cs typeface="Courier New"/>
              </a:rPr>
              <a:t>w </a:t>
            </a:r>
            <a:r>
              <a:rPr sz="2900" i="1" spc="45" dirty="0">
                <a:solidFill>
                  <a:srgbClr val="FFFFFF"/>
                </a:solidFill>
                <a:latin typeface="Courier New"/>
                <a:cs typeface="Courier New"/>
              </a:rPr>
              <a:t>install</a:t>
            </a:r>
            <a:endParaRPr sz="2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900" i="1" spc="5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900" i="1" spc="45" dirty="0">
                <a:solidFill>
                  <a:srgbClr val="FFFFFF"/>
                </a:solidFill>
                <a:latin typeface="Courier New"/>
                <a:cs typeface="Courier New"/>
              </a:rPr>
              <a:t>bre</a:t>
            </a:r>
            <a:r>
              <a:rPr sz="2900" i="1" spc="50" dirty="0">
                <a:solidFill>
                  <a:srgbClr val="FFFFFF"/>
                </a:solidFill>
                <a:latin typeface="Courier New"/>
                <a:cs typeface="Courier New"/>
              </a:rPr>
              <a:t>w </a:t>
            </a:r>
            <a:r>
              <a:rPr sz="2900" i="1" spc="45" dirty="0">
                <a:solidFill>
                  <a:srgbClr val="FFFFFF"/>
                </a:solidFill>
                <a:latin typeface="Courier New"/>
                <a:cs typeface="Courier New"/>
              </a:rPr>
              <a:t>install</a:t>
            </a:r>
            <a:endParaRPr sz="2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900" i="1" spc="5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900" i="1" spc="45" dirty="0">
                <a:solidFill>
                  <a:srgbClr val="FFFFFF"/>
                </a:solidFill>
                <a:latin typeface="Courier New"/>
                <a:cs typeface="Courier New"/>
              </a:rPr>
              <a:t>npm</a:t>
            </a:r>
            <a:endParaRPr sz="2900" dirty="0">
              <a:latin typeface="Courier New"/>
              <a:cs typeface="Courier New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7190086" y="2126578"/>
            <a:ext cx="1847214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00"/>
              </a:lnSpc>
            </a:pPr>
            <a:r>
              <a:rPr sz="2900" i="1" spc="50" dirty="0">
                <a:solidFill>
                  <a:srgbClr val="FFFFFF"/>
                </a:solidFill>
                <a:latin typeface="Courier New"/>
                <a:cs typeface="Courier New"/>
              </a:rPr>
              <a:t>node watchman</a:t>
            </a:r>
            <a:endParaRPr sz="2900" dirty="0">
              <a:latin typeface="Courier New"/>
              <a:cs typeface="Courier New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5140939" y="3015578"/>
            <a:ext cx="230251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i="1" spc="45" dirty="0">
                <a:solidFill>
                  <a:srgbClr val="FFFFFF"/>
                </a:solidFill>
                <a:latin typeface="Courier New"/>
                <a:cs typeface="Courier New"/>
              </a:rPr>
              <a:t>instal</a:t>
            </a:r>
            <a:r>
              <a:rPr sz="2900" i="1" spc="5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2900" i="1" spc="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900" i="1" spc="45" dirty="0">
                <a:solidFill>
                  <a:srgbClr val="FFFFFF"/>
                </a:solidFill>
                <a:latin typeface="Courier New"/>
                <a:cs typeface="Courier New"/>
              </a:rPr>
              <a:t>-g</a:t>
            </a:r>
            <a:endParaRPr sz="2900">
              <a:latin typeface="Courier New"/>
              <a:cs typeface="Courier New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7645453" y="3015578"/>
            <a:ext cx="366776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i="1" spc="45" dirty="0">
                <a:solidFill>
                  <a:srgbClr val="FFFFFF"/>
                </a:solidFill>
                <a:latin typeface="Courier New"/>
                <a:cs typeface="Courier New"/>
              </a:rPr>
              <a:t>react-native-cli</a:t>
            </a:r>
            <a:endParaRPr sz="2900" dirty="0">
              <a:latin typeface="Courier New"/>
              <a:cs typeface="Courier New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3774841" y="3993478"/>
            <a:ext cx="4351655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i="1" spc="5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900" i="1" spc="45" dirty="0">
                <a:solidFill>
                  <a:srgbClr val="FFFFFF"/>
                </a:solidFill>
                <a:latin typeface="Courier New"/>
                <a:cs typeface="Courier New"/>
              </a:rPr>
              <a:t>react-nativ</a:t>
            </a:r>
            <a:r>
              <a:rPr sz="2900" i="1" spc="5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900" i="1" spc="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900" i="1" spc="45" dirty="0">
                <a:solidFill>
                  <a:srgbClr val="FFFFFF"/>
                </a:solidFill>
                <a:latin typeface="Courier New"/>
                <a:cs typeface="Courier New"/>
              </a:rPr>
              <a:t>init</a:t>
            </a:r>
            <a:endParaRPr sz="2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900" i="1" spc="5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900" i="1" spc="4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2900" i="1" spc="50" dirty="0">
                <a:solidFill>
                  <a:srgbClr val="FFFFFF"/>
                </a:solidFill>
                <a:latin typeface="Courier New"/>
                <a:cs typeface="Courier New"/>
              </a:rPr>
              <a:t>d AwesomeProject</a:t>
            </a:r>
            <a:endParaRPr sz="2900" dirty="0">
              <a:latin typeface="Courier New"/>
              <a:cs typeface="Courier New"/>
            </a:endParaRPr>
          </a:p>
        </p:txBody>
      </p:sp>
      <p:sp>
        <p:nvSpPr>
          <p:cNvPr id="12" name="object 7"/>
          <p:cNvSpPr txBox="1"/>
          <p:nvPr/>
        </p:nvSpPr>
        <p:spPr>
          <a:xfrm>
            <a:off x="8328502" y="3993478"/>
            <a:ext cx="321310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i="1" spc="50" dirty="0">
                <a:solidFill>
                  <a:srgbClr val="FFFFFF"/>
                </a:solidFill>
                <a:latin typeface="Courier New"/>
                <a:cs typeface="Courier New"/>
              </a:rPr>
              <a:t>AwesomeProject</a:t>
            </a:r>
            <a:endParaRPr sz="2900">
              <a:latin typeface="Courier New"/>
              <a:cs typeface="Courier New"/>
            </a:endParaRPr>
          </a:p>
        </p:txBody>
      </p:sp>
      <p:sp>
        <p:nvSpPr>
          <p:cNvPr id="13" name="object 8"/>
          <p:cNvSpPr/>
          <p:nvPr/>
        </p:nvSpPr>
        <p:spPr>
          <a:xfrm>
            <a:off x="730769" y="2392145"/>
            <a:ext cx="1994535" cy="1994535"/>
          </a:xfrm>
          <a:custGeom>
            <a:avLst/>
            <a:gdLst/>
            <a:ahLst/>
            <a:cxnLst/>
            <a:rect l="l" t="t" r="r" b="b"/>
            <a:pathLst>
              <a:path w="1994535" h="1994534">
                <a:moveTo>
                  <a:pt x="1702117" y="292037"/>
                </a:moveTo>
                <a:lnTo>
                  <a:pt x="1757604" y="352198"/>
                </a:lnTo>
                <a:lnTo>
                  <a:pt x="1807250" y="415626"/>
                </a:lnTo>
                <a:lnTo>
                  <a:pt x="1851056" y="481956"/>
                </a:lnTo>
                <a:lnTo>
                  <a:pt x="1889021" y="550827"/>
                </a:lnTo>
                <a:lnTo>
                  <a:pt x="1921145" y="621876"/>
                </a:lnTo>
                <a:lnTo>
                  <a:pt x="1947428" y="694739"/>
                </a:lnTo>
                <a:lnTo>
                  <a:pt x="1967871" y="769053"/>
                </a:lnTo>
                <a:lnTo>
                  <a:pt x="1982473" y="844456"/>
                </a:lnTo>
                <a:lnTo>
                  <a:pt x="1991234" y="920585"/>
                </a:lnTo>
                <a:lnTo>
                  <a:pt x="1994154" y="997077"/>
                </a:lnTo>
                <a:lnTo>
                  <a:pt x="1991234" y="1073569"/>
                </a:lnTo>
                <a:lnTo>
                  <a:pt x="1982473" y="1149697"/>
                </a:lnTo>
                <a:lnTo>
                  <a:pt x="1967871" y="1225101"/>
                </a:lnTo>
                <a:lnTo>
                  <a:pt x="1947428" y="1299415"/>
                </a:lnTo>
                <a:lnTo>
                  <a:pt x="1921145" y="1372278"/>
                </a:lnTo>
                <a:lnTo>
                  <a:pt x="1889021" y="1443326"/>
                </a:lnTo>
                <a:lnTo>
                  <a:pt x="1851056" y="1512197"/>
                </a:lnTo>
                <a:lnTo>
                  <a:pt x="1807250" y="1578528"/>
                </a:lnTo>
                <a:lnTo>
                  <a:pt x="1757604" y="1641956"/>
                </a:lnTo>
                <a:lnTo>
                  <a:pt x="1702117" y="1702117"/>
                </a:lnTo>
                <a:lnTo>
                  <a:pt x="1641956" y="1757604"/>
                </a:lnTo>
                <a:lnTo>
                  <a:pt x="1578528" y="1807250"/>
                </a:lnTo>
                <a:lnTo>
                  <a:pt x="1512197" y="1851056"/>
                </a:lnTo>
                <a:lnTo>
                  <a:pt x="1443326" y="1889021"/>
                </a:lnTo>
                <a:lnTo>
                  <a:pt x="1372278" y="1921145"/>
                </a:lnTo>
                <a:lnTo>
                  <a:pt x="1299415" y="1947428"/>
                </a:lnTo>
                <a:lnTo>
                  <a:pt x="1225101" y="1967871"/>
                </a:lnTo>
                <a:lnTo>
                  <a:pt x="1149697" y="1982473"/>
                </a:lnTo>
                <a:lnTo>
                  <a:pt x="1073569" y="1991234"/>
                </a:lnTo>
                <a:lnTo>
                  <a:pt x="997077" y="1994154"/>
                </a:lnTo>
                <a:lnTo>
                  <a:pt x="920585" y="1991234"/>
                </a:lnTo>
                <a:lnTo>
                  <a:pt x="844456" y="1982473"/>
                </a:lnTo>
                <a:lnTo>
                  <a:pt x="769053" y="1967871"/>
                </a:lnTo>
                <a:lnTo>
                  <a:pt x="694739" y="1947428"/>
                </a:lnTo>
                <a:lnTo>
                  <a:pt x="621876" y="1921145"/>
                </a:lnTo>
                <a:lnTo>
                  <a:pt x="550827" y="1889021"/>
                </a:lnTo>
                <a:lnTo>
                  <a:pt x="481956" y="1851056"/>
                </a:lnTo>
                <a:lnTo>
                  <a:pt x="415626" y="1807250"/>
                </a:lnTo>
                <a:lnTo>
                  <a:pt x="352198" y="1757604"/>
                </a:lnTo>
                <a:lnTo>
                  <a:pt x="292037" y="1702117"/>
                </a:lnTo>
                <a:lnTo>
                  <a:pt x="236550" y="1641956"/>
                </a:lnTo>
                <a:lnTo>
                  <a:pt x="186903" y="1578528"/>
                </a:lnTo>
                <a:lnTo>
                  <a:pt x="143098" y="1512197"/>
                </a:lnTo>
                <a:lnTo>
                  <a:pt x="105133" y="1443326"/>
                </a:lnTo>
                <a:lnTo>
                  <a:pt x="73009" y="1372278"/>
                </a:lnTo>
                <a:lnTo>
                  <a:pt x="46725" y="1299415"/>
                </a:lnTo>
                <a:lnTo>
                  <a:pt x="26283" y="1225101"/>
                </a:lnTo>
                <a:lnTo>
                  <a:pt x="11681" y="1149697"/>
                </a:lnTo>
                <a:lnTo>
                  <a:pt x="2920" y="1073569"/>
                </a:lnTo>
                <a:lnTo>
                  <a:pt x="0" y="997077"/>
                </a:lnTo>
                <a:lnTo>
                  <a:pt x="2920" y="920585"/>
                </a:lnTo>
                <a:lnTo>
                  <a:pt x="11681" y="844456"/>
                </a:lnTo>
                <a:lnTo>
                  <a:pt x="26283" y="769053"/>
                </a:lnTo>
                <a:lnTo>
                  <a:pt x="46725" y="694739"/>
                </a:lnTo>
                <a:lnTo>
                  <a:pt x="73009" y="621876"/>
                </a:lnTo>
                <a:lnTo>
                  <a:pt x="105133" y="550827"/>
                </a:lnTo>
                <a:lnTo>
                  <a:pt x="143098" y="481956"/>
                </a:lnTo>
                <a:lnTo>
                  <a:pt x="186903" y="415626"/>
                </a:lnTo>
                <a:lnTo>
                  <a:pt x="236550" y="352198"/>
                </a:lnTo>
                <a:lnTo>
                  <a:pt x="292037" y="292037"/>
                </a:lnTo>
                <a:lnTo>
                  <a:pt x="352198" y="236550"/>
                </a:lnTo>
                <a:lnTo>
                  <a:pt x="415626" y="186903"/>
                </a:lnTo>
                <a:lnTo>
                  <a:pt x="481956" y="143098"/>
                </a:lnTo>
                <a:lnTo>
                  <a:pt x="550827" y="105133"/>
                </a:lnTo>
                <a:lnTo>
                  <a:pt x="621876" y="73009"/>
                </a:lnTo>
                <a:lnTo>
                  <a:pt x="694739" y="46725"/>
                </a:lnTo>
                <a:lnTo>
                  <a:pt x="769053" y="26283"/>
                </a:lnTo>
                <a:lnTo>
                  <a:pt x="844456" y="11681"/>
                </a:lnTo>
                <a:lnTo>
                  <a:pt x="920585" y="2920"/>
                </a:lnTo>
                <a:lnTo>
                  <a:pt x="997077" y="0"/>
                </a:lnTo>
                <a:lnTo>
                  <a:pt x="1073569" y="2920"/>
                </a:lnTo>
                <a:lnTo>
                  <a:pt x="1149697" y="11681"/>
                </a:lnTo>
                <a:lnTo>
                  <a:pt x="1225101" y="26283"/>
                </a:lnTo>
                <a:lnTo>
                  <a:pt x="1299415" y="46725"/>
                </a:lnTo>
                <a:lnTo>
                  <a:pt x="1372278" y="73009"/>
                </a:lnTo>
                <a:lnTo>
                  <a:pt x="1443326" y="105133"/>
                </a:lnTo>
                <a:lnTo>
                  <a:pt x="1512197" y="143098"/>
                </a:lnTo>
                <a:lnTo>
                  <a:pt x="1578528" y="186903"/>
                </a:lnTo>
                <a:lnTo>
                  <a:pt x="1641956" y="236550"/>
                </a:lnTo>
                <a:lnTo>
                  <a:pt x="1702117" y="29203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/>
          <p:cNvSpPr/>
          <p:nvPr/>
        </p:nvSpPr>
        <p:spPr>
          <a:xfrm>
            <a:off x="1775835" y="3206433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5">
                <a:moveTo>
                  <a:pt x="0" y="0"/>
                </a:moveTo>
                <a:lnTo>
                  <a:pt x="154123" y="0"/>
                </a:lnTo>
              </a:path>
            </a:pathLst>
          </a:custGeom>
          <a:ln w="2669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/>
          <p:cNvSpPr/>
          <p:nvPr/>
        </p:nvSpPr>
        <p:spPr>
          <a:xfrm>
            <a:off x="1898451" y="298939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45659" y="0"/>
                </a:moveTo>
                <a:lnTo>
                  <a:pt x="6563" y="25167"/>
                </a:lnTo>
                <a:lnTo>
                  <a:pt x="0" y="48338"/>
                </a:lnTo>
                <a:lnTo>
                  <a:pt x="1118" y="59462"/>
                </a:lnTo>
                <a:lnTo>
                  <a:pt x="32548" y="98075"/>
                </a:lnTo>
                <a:lnTo>
                  <a:pt x="56020" y="101020"/>
                </a:lnTo>
                <a:lnTo>
                  <a:pt x="67480" y="98342"/>
                </a:lnTo>
                <a:lnTo>
                  <a:pt x="99436" y="64354"/>
                </a:lnTo>
                <a:lnTo>
                  <a:pt x="101124" y="53241"/>
                </a:lnTo>
                <a:lnTo>
                  <a:pt x="100136" y="42045"/>
                </a:lnTo>
                <a:lnTo>
                  <a:pt x="69348" y="3363"/>
                </a:lnTo>
                <a:lnTo>
                  <a:pt x="45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/>
          <p:cNvSpPr/>
          <p:nvPr/>
        </p:nvSpPr>
        <p:spPr>
          <a:xfrm>
            <a:off x="1698315" y="3336278"/>
            <a:ext cx="100965" cy="101600"/>
          </a:xfrm>
          <a:custGeom>
            <a:avLst/>
            <a:gdLst/>
            <a:ahLst/>
            <a:cxnLst/>
            <a:rect l="l" t="t" r="r" b="b"/>
            <a:pathLst>
              <a:path w="100964" h="101600">
                <a:moveTo>
                  <a:pt x="94335" y="76103"/>
                </a:moveTo>
                <a:lnTo>
                  <a:pt x="85429" y="87456"/>
                </a:lnTo>
                <a:lnTo>
                  <a:pt x="74118" y="95602"/>
                </a:lnTo>
                <a:lnTo>
                  <a:pt x="61190" y="100331"/>
                </a:lnTo>
                <a:lnTo>
                  <a:pt x="47435" y="101431"/>
                </a:lnTo>
                <a:lnTo>
                  <a:pt x="33641" y="98689"/>
                </a:lnTo>
                <a:lnTo>
                  <a:pt x="19699" y="89128"/>
                </a:lnTo>
                <a:lnTo>
                  <a:pt x="9482" y="78052"/>
                </a:lnTo>
                <a:lnTo>
                  <a:pt x="2935" y="65947"/>
                </a:lnTo>
                <a:lnTo>
                  <a:pt x="0" y="53299"/>
                </a:lnTo>
                <a:lnTo>
                  <a:pt x="620" y="40593"/>
                </a:lnTo>
                <a:lnTo>
                  <a:pt x="25274" y="7112"/>
                </a:lnTo>
                <a:lnTo>
                  <a:pt x="51304" y="0"/>
                </a:lnTo>
                <a:lnTo>
                  <a:pt x="64720" y="1979"/>
                </a:lnTo>
                <a:lnTo>
                  <a:pt x="79266" y="11560"/>
                </a:lnTo>
                <a:lnTo>
                  <a:pt x="89994" y="22498"/>
                </a:lnTo>
                <a:lnTo>
                  <a:pt x="97009" y="34362"/>
                </a:lnTo>
                <a:lnTo>
                  <a:pt x="100416" y="46721"/>
                </a:lnTo>
                <a:lnTo>
                  <a:pt x="100320" y="59142"/>
                </a:lnTo>
                <a:lnTo>
                  <a:pt x="96825" y="71195"/>
                </a:lnTo>
                <a:lnTo>
                  <a:pt x="94335" y="76103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2"/>
          <p:cNvSpPr/>
          <p:nvPr/>
        </p:nvSpPr>
        <p:spPr>
          <a:xfrm>
            <a:off x="1753247" y="2740692"/>
            <a:ext cx="0" cy="594995"/>
          </a:xfrm>
          <a:custGeom>
            <a:avLst/>
            <a:gdLst/>
            <a:ahLst/>
            <a:cxnLst/>
            <a:rect l="l" t="t" r="r" b="b"/>
            <a:pathLst>
              <a:path h="594995">
                <a:moveTo>
                  <a:pt x="0" y="0"/>
                </a:moveTo>
                <a:lnTo>
                  <a:pt x="0" y="595005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3"/>
          <p:cNvSpPr/>
          <p:nvPr/>
        </p:nvSpPr>
        <p:spPr>
          <a:xfrm>
            <a:off x="1702560" y="3340667"/>
            <a:ext cx="101600" cy="99695"/>
          </a:xfrm>
          <a:custGeom>
            <a:avLst/>
            <a:gdLst/>
            <a:ahLst/>
            <a:cxnLst/>
            <a:rect l="l" t="t" r="r" b="b"/>
            <a:pathLst>
              <a:path w="101600" h="99695">
                <a:moveTo>
                  <a:pt x="101486" y="49385"/>
                </a:moveTo>
                <a:lnTo>
                  <a:pt x="84896" y="86940"/>
                </a:lnTo>
                <a:lnTo>
                  <a:pt x="60217" y="99292"/>
                </a:lnTo>
                <a:lnTo>
                  <a:pt x="43362" y="97983"/>
                </a:lnTo>
                <a:lnTo>
                  <a:pt x="8387" y="76804"/>
                </a:lnTo>
                <a:lnTo>
                  <a:pt x="0" y="52798"/>
                </a:lnTo>
                <a:lnTo>
                  <a:pt x="1854" y="37510"/>
                </a:lnTo>
                <a:lnTo>
                  <a:pt x="7183" y="24167"/>
                </a:lnTo>
                <a:lnTo>
                  <a:pt x="15462" y="13189"/>
                </a:lnTo>
                <a:lnTo>
                  <a:pt x="26168" y="4993"/>
                </a:lnTo>
                <a:lnTo>
                  <a:pt x="38777" y="0"/>
                </a:lnTo>
                <a:lnTo>
                  <a:pt x="56165" y="1024"/>
                </a:lnTo>
                <a:lnTo>
                  <a:pt x="92062" y="20899"/>
                </a:lnTo>
                <a:lnTo>
                  <a:pt x="101486" y="49385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4"/>
          <p:cNvSpPr/>
          <p:nvPr/>
        </p:nvSpPr>
        <p:spPr>
          <a:xfrm>
            <a:off x="1702447" y="2652685"/>
            <a:ext cx="101600" cy="99695"/>
          </a:xfrm>
          <a:custGeom>
            <a:avLst/>
            <a:gdLst/>
            <a:ahLst/>
            <a:cxnLst/>
            <a:rect l="l" t="t" r="r" b="b"/>
            <a:pathLst>
              <a:path w="101600" h="99695">
                <a:moveTo>
                  <a:pt x="41268" y="0"/>
                </a:moveTo>
                <a:lnTo>
                  <a:pt x="7758" y="22912"/>
                </a:lnTo>
                <a:lnTo>
                  <a:pt x="0" y="49907"/>
                </a:lnTo>
                <a:lnTo>
                  <a:pt x="297" y="55402"/>
                </a:lnTo>
                <a:lnTo>
                  <a:pt x="30561" y="94159"/>
                </a:lnTo>
                <a:lnTo>
                  <a:pt x="62708" y="99292"/>
                </a:lnTo>
                <a:lnTo>
                  <a:pt x="75317" y="94299"/>
                </a:lnTo>
                <a:lnTo>
                  <a:pt x="86023" y="86103"/>
                </a:lnTo>
                <a:lnTo>
                  <a:pt x="94303" y="75125"/>
                </a:lnTo>
                <a:lnTo>
                  <a:pt x="99632" y="61782"/>
                </a:lnTo>
                <a:lnTo>
                  <a:pt x="101486" y="46494"/>
                </a:lnTo>
                <a:lnTo>
                  <a:pt x="98914" y="33802"/>
                </a:lnTo>
                <a:lnTo>
                  <a:pt x="72509" y="5792"/>
                </a:lnTo>
                <a:lnTo>
                  <a:pt x="412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3172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36892" y="0"/>
            <a:ext cx="505510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311" y="85343"/>
            <a:ext cx="827532" cy="829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373367"/>
            <a:ext cx="829310" cy="352425"/>
          </a:xfrm>
          <a:custGeom>
            <a:avLst/>
            <a:gdLst/>
            <a:ahLst/>
            <a:cxnLst/>
            <a:rect l="l" t="t" r="r" b="b"/>
            <a:pathLst>
              <a:path w="829310" h="352425">
                <a:moveTo>
                  <a:pt x="0" y="352043"/>
                </a:moveTo>
                <a:lnTo>
                  <a:pt x="829056" y="352043"/>
                </a:lnTo>
                <a:lnTo>
                  <a:pt x="829056" y="0"/>
                </a:lnTo>
                <a:lnTo>
                  <a:pt x="0" y="0"/>
                </a:lnTo>
                <a:lnTo>
                  <a:pt x="0" y="352043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/>
          <p:nvPr/>
        </p:nvSpPr>
        <p:spPr>
          <a:xfrm>
            <a:off x="1640839" y="651341"/>
            <a:ext cx="3074530" cy="56297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/>
          <p:cNvSpPr txBox="1"/>
          <p:nvPr/>
        </p:nvSpPr>
        <p:spPr>
          <a:xfrm>
            <a:off x="5324509" y="3359281"/>
            <a:ext cx="321246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i="1" spc="5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900" i="1" spc="45" dirty="0">
                <a:solidFill>
                  <a:srgbClr val="FFFFFF"/>
                </a:solidFill>
                <a:latin typeface="Courier New"/>
                <a:cs typeface="Courier New"/>
              </a:rPr>
              <a:t>react-native</a:t>
            </a:r>
            <a:endParaRPr sz="2900">
              <a:latin typeface="Courier New"/>
              <a:cs typeface="Courier New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8739754" y="3359281"/>
            <a:ext cx="161925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i="1" spc="50" dirty="0">
                <a:solidFill>
                  <a:srgbClr val="FFFFFF"/>
                </a:solidFill>
                <a:latin typeface="Courier New"/>
                <a:cs typeface="Courier New"/>
              </a:rPr>
              <a:t>run-ios</a:t>
            </a:r>
            <a:endParaRPr sz="29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23142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36892" y="0"/>
            <a:ext cx="505510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311" y="85343"/>
            <a:ext cx="827532" cy="829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373367"/>
            <a:ext cx="829310" cy="352425"/>
          </a:xfrm>
          <a:custGeom>
            <a:avLst/>
            <a:gdLst/>
            <a:ahLst/>
            <a:cxnLst/>
            <a:rect l="l" t="t" r="r" b="b"/>
            <a:pathLst>
              <a:path w="829310" h="352425">
                <a:moveTo>
                  <a:pt x="0" y="352043"/>
                </a:moveTo>
                <a:lnTo>
                  <a:pt x="829056" y="352043"/>
                </a:lnTo>
                <a:lnTo>
                  <a:pt x="829056" y="0"/>
                </a:lnTo>
                <a:lnTo>
                  <a:pt x="0" y="0"/>
                </a:lnTo>
                <a:lnTo>
                  <a:pt x="0" y="352043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 txBox="1"/>
          <p:nvPr/>
        </p:nvSpPr>
        <p:spPr>
          <a:xfrm>
            <a:off x="5430388" y="3340034"/>
            <a:ext cx="321246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i="1" spc="5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900" i="1" spc="45" dirty="0">
                <a:solidFill>
                  <a:srgbClr val="FFFFFF"/>
                </a:solidFill>
                <a:latin typeface="Courier New"/>
                <a:cs typeface="Courier New"/>
              </a:rPr>
              <a:t>react-native</a:t>
            </a:r>
            <a:endParaRPr sz="2900">
              <a:latin typeface="Courier New"/>
              <a:cs typeface="Courier New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8845633" y="3340034"/>
            <a:ext cx="253047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i="1" spc="50" dirty="0">
                <a:solidFill>
                  <a:srgbClr val="FFFFFF"/>
                </a:solidFill>
                <a:latin typeface="Courier New"/>
                <a:cs typeface="Courier New"/>
              </a:rPr>
              <a:t>run-android</a:t>
            </a:r>
            <a:endParaRPr sz="2900">
              <a:latin typeface="Courier New"/>
              <a:cs typeface="Courier New"/>
            </a:endParaRPr>
          </a:p>
        </p:txBody>
      </p:sp>
      <p:sp>
        <p:nvSpPr>
          <p:cNvPr id="9" name="object 4"/>
          <p:cNvSpPr/>
          <p:nvPr/>
        </p:nvSpPr>
        <p:spPr>
          <a:xfrm>
            <a:off x="4673018" y="689486"/>
            <a:ext cx="622935" cy="4712335"/>
          </a:xfrm>
          <a:custGeom>
            <a:avLst/>
            <a:gdLst/>
            <a:ahLst/>
            <a:cxnLst/>
            <a:rect l="l" t="t" r="r" b="b"/>
            <a:pathLst>
              <a:path w="622935" h="4712334">
                <a:moveTo>
                  <a:pt x="0" y="0"/>
                </a:moveTo>
                <a:lnTo>
                  <a:pt x="622936" y="0"/>
                </a:lnTo>
                <a:lnTo>
                  <a:pt x="622936" y="4712294"/>
                </a:lnTo>
                <a:lnTo>
                  <a:pt x="0" y="471229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/>
          <p:cNvSpPr/>
          <p:nvPr/>
        </p:nvSpPr>
        <p:spPr>
          <a:xfrm>
            <a:off x="1747388" y="633929"/>
            <a:ext cx="3073400" cy="5626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8283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36892" y="0"/>
            <a:ext cx="505510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311" y="85343"/>
            <a:ext cx="827532" cy="829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373367"/>
            <a:ext cx="829310" cy="352425"/>
          </a:xfrm>
          <a:custGeom>
            <a:avLst/>
            <a:gdLst/>
            <a:ahLst/>
            <a:cxnLst/>
            <a:rect l="l" t="t" r="r" b="b"/>
            <a:pathLst>
              <a:path w="829310" h="352425">
                <a:moveTo>
                  <a:pt x="0" y="352043"/>
                </a:moveTo>
                <a:lnTo>
                  <a:pt x="829056" y="352043"/>
                </a:lnTo>
                <a:lnTo>
                  <a:pt x="829056" y="0"/>
                </a:lnTo>
                <a:lnTo>
                  <a:pt x="0" y="0"/>
                </a:lnTo>
                <a:lnTo>
                  <a:pt x="0" y="352043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 txBox="1"/>
          <p:nvPr/>
        </p:nvSpPr>
        <p:spPr>
          <a:xfrm>
            <a:off x="5083878" y="843784"/>
            <a:ext cx="6609715" cy="554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Arial"/>
                <a:cs typeface="Arial"/>
              </a:rPr>
              <a:t>JavaScript </a:t>
            </a:r>
            <a:r>
              <a:rPr sz="3200" spc="15" dirty="0">
                <a:solidFill>
                  <a:srgbClr val="FFFFFF"/>
                </a:solidFill>
                <a:latin typeface="Cambria"/>
                <a:cs typeface="Cambria"/>
              </a:rPr>
              <a:t>⟶</a:t>
            </a:r>
            <a:r>
              <a:rPr sz="32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Arial"/>
                <a:cs typeface="Arial"/>
              </a:rPr>
              <a:t>App.js,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Arial"/>
                <a:cs typeface="Arial"/>
              </a:rPr>
              <a:t>index.js</a:t>
            </a:r>
            <a:endParaRPr sz="3200" dirty="0">
              <a:latin typeface="Arial"/>
              <a:cs typeface="Arial"/>
            </a:endParaRPr>
          </a:p>
          <a:p>
            <a:pPr marL="12700" marR="5080">
              <a:lnSpc>
                <a:spcPct val="208300"/>
              </a:lnSpc>
              <a:spcBef>
                <a:spcPts val="100"/>
              </a:spcBef>
            </a:pPr>
            <a:r>
              <a:rPr sz="3200" spc="15" dirty="0">
                <a:solidFill>
                  <a:srgbClr val="FFFFFF"/>
                </a:solidFill>
                <a:latin typeface="Arial"/>
                <a:cs typeface="Arial"/>
              </a:rPr>
              <a:t>JavaScript </a:t>
            </a:r>
            <a:r>
              <a:rPr sz="3200" spc="-5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spc="10" dirty="0">
                <a:solidFill>
                  <a:srgbClr val="FFFFFF"/>
                </a:solidFill>
                <a:latin typeface="Arial"/>
                <a:cs typeface="Arial"/>
              </a:rPr>
              <a:t>ools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Cambria"/>
                <a:cs typeface="Cambria"/>
              </a:rPr>
              <a:t>⟶</a:t>
            </a:r>
            <a:r>
              <a:rPr sz="32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Babel, Flow 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Libraries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Cambria"/>
                <a:cs typeface="Cambria"/>
              </a:rPr>
              <a:t>⟶</a:t>
            </a:r>
            <a:r>
              <a:rPr sz="32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Arial"/>
                <a:cs typeface="Arial"/>
              </a:rPr>
              <a:t>Node,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ya</a:t>
            </a:r>
            <a:r>
              <a:rPr sz="3200" spc="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3200" spc="15" dirty="0">
                <a:solidFill>
                  <a:srgbClr val="FFFFFF"/>
                </a:solidFill>
                <a:latin typeface="Arial"/>
                <a:cs typeface="Arial"/>
              </a:rPr>
              <a:t>Packager/Build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Cambria"/>
                <a:cs typeface="Cambria"/>
              </a:rPr>
              <a:t>⟶</a:t>
            </a:r>
            <a:r>
              <a:rPr sz="32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Arial"/>
                <a:cs typeface="Arial"/>
              </a:rPr>
              <a:t>Buck,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8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200" spc="15" dirty="0">
                <a:solidFill>
                  <a:srgbClr val="FFFFFF"/>
                </a:solidFill>
                <a:latin typeface="Arial"/>
                <a:cs typeface="Arial"/>
              </a:rPr>
              <a:t>atchman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Native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Cambria"/>
                <a:cs typeface="Cambria"/>
              </a:rPr>
              <a:t>⟶</a:t>
            </a:r>
            <a:r>
              <a:rPr sz="32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spc="35" dirty="0">
                <a:solidFill>
                  <a:srgbClr val="FFFFFF"/>
                </a:solidFill>
                <a:latin typeface="Arial"/>
                <a:cs typeface="Arial"/>
              </a:rPr>
              <a:t>oid,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Arial"/>
                <a:cs typeface="Arial"/>
              </a:rPr>
              <a:t>iOS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3200" dirty="0">
                <a:solidFill>
                  <a:srgbClr val="FFFFFF"/>
                </a:solidFill>
                <a:latin typeface="Cambria"/>
                <a:cs typeface="Cambria"/>
              </a:rPr>
              <a:t>⟶</a:t>
            </a:r>
            <a:r>
              <a:rPr sz="32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Arial"/>
                <a:cs typeface="Arial"/>
              </a:rPr>
              <a:t>Git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8" name="object 3"/>
          <p:cNvSpPr/>
          <p:nvPr/>
        </p:nvSpPr>
        <p:spPr>
          <a:xfrm>
            <a:off x="1327988" y="993073"/>
            <a:ext cx="3386960" cy="4823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6963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36892" y="0"/>
            <a:ext cx="505510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8520" y="2321003"/>
            <a:ext cx="588518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800" b="0" spc="-20" dirty="0" smtClean="0">
                <a:solidFill>
                  <a:srgbClr val="FFC000"/>
                </a:solidFill>
                <a:latin typeface="Calibri Light"/>
                <a:cs typeface="Calibri Light"/>
              </a:rPr>
              <a:t>Setup React-Native Project using </a:t>
            </a:r>
            <a:r>
              <a:rPr lang="en-US" sz="4800" b="0" spc="-20" dirty="0" err="1" smtClean="0">
                <a:solidFill>
                  <a:srgbClr val="FFC000"/>
                </a:solidFill>
                <a:latin typeface="Calibri Light"/>
                <a:cs typeface="Calibri Light"/>
              </a:rPr>
              <a:t>ESLint</a:t>
            </a:r>
            <a:r>
              <a:rPr lang="en-US" sz="4800" b="0" spc="-20" dirty="0" smtClean="0">
                <a:solidFill>
                  <a:srgbClr val="FFC000"/>
                </a:solidFill>
                <a:latin typeface="Calibri Light"/>
                <a:cs typeface="Calibri Light"/>
              </a:rPr>
              <a:t>/Prettier/Flow</a:t>
            </a:r>
            <a:endParaRPr sz="48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973" y="3027147"/>
            <a:ext cx="55505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FFFFF"/>
              </a:buClr>
              <a:tabLst>
                <a:tab pos="584200" algn="l"/>
              </a:tabLst>
            </a:pPr>
            <a:endParaRPr sz="3200" dirty="0">
              <a:latin typeface="Microsoft JhengHei Light"/>
              <a:cs typeface="Microsoft JhengHe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0311" y="85343"/>
            <a:ext cx="827532" cy="829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373367"/>
            <a:ext cx="829310" cy="352425"/>
          </a:xfrm>
          <a:custGeom>
            <a:avLst/>
            <a:gdLst/>
            <a:ahLst/>
            <a:cxnLst/>
            <a:rect l="l" t="t" r="r" b="b"/>
            <a:pathLst>
              <a:path w="829310" h="352425">
                <a:moveTo>
                  <a:pt x="0" y="352043"/>
                </a:moveTo>
                <a:lnTo>
                  <a:pt x="829056" y="352043"/>
                </a:lnTo>
                <a:lnTo>
                  <a:pt x="829056" y="0"/>
                </a:lnTo>
                <a:lnTo>
                  <a:pt x="0" y="0"/>
                </a:lnTo>
                <a:lnTo>
                  <a:pt x="0" y="352043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1612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36892" y="0"/>
            <a:ext cx="505510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8520" y="2690335"/>
            <a:ext cx="588518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800" spc="-20" dirty="0" smtClean="0">
                <a:solidFill>
                  <a:srgbClr val="FFC000"/>
                </a:solidFill>
                <a:latin typeface="Calibri Light"/>
                <a:cs typeface="Calibri Light"/>
              </a:rPr>
              <a:t>Style Layout With Flexbox</a:t>
            </a:r>
            <a:endParaRPr sz="48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973" y="3027147"/>
            <a:ext cx="55505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FFFFF"/>
              </a:buClr>
              <a:tabLst>
                <a:tab pos="584200" algn="l"/>
              </a:tabLst>
            </a:pPr>
            <a:endParaRPr sz="3200" dirty="0">
              <a:latin typeface="Microsoft JhengHei Light"/>
              <a:cs typeface="Microsoft JhengHe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0311" y="85343"/>
            <a:ext cx="827532" cy="829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373367"/>
            <a:ext cx="829310" cy="352425"/>
          </a:xfrm>
          <a:custGeom>
            <a:avLst/>
            <a:gdLst/>
            <a:ahLst/>
            <a:cxnLst/>
            <a:rect l="l" t="t" r="r" b="b"/>
            <a:pathLst>
              <a:path w="829310" h="352425">
                <a:moveTo>
                  <a:pt x="0" y="352043"/>
                </a:moveTo>
                <a:lnTo>
                  <a:pt x="829056" y="352043"/>
                </a:lnTo>
                <a:lnTo>
                  <a:pt x="829056" y="0"/>
                </a:lnTo>
                <a:lnTo>
                  <a:pt x="0" y="0"/>
                </a:lnTo>
                <a:lnTo>
                  <a:pt x="0" y="352043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2045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36892" y="0"/>
            <a:ext cx="505510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8520" y="3065724"/>
            <a:ext cx="588518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800" spc="-20" dirty="0" smtClean="0">
                <a:solidFill>
                  <a:srgbClr val="FFC000"/>
                </a:solidFill>
                <a:latin typeface="Calibri Light"/>
                <a:cs typeface="Calibri Light"/>
              </a:rPr>
              <a:t>Demo</a:t>
            </a:r>
            <a:endParaRPr sz="48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973" y="3027147"/>
            <a:ext cx="55505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FFFFF"/>
              </a:buClr>
              <a:tabLst>
                <a:tab pos="584200" algn="l"/>
              </a:tabLst>
            </a:pPr>
            <a:endParaRPr sz="3200" dirty="0">
              <a:latin typeface="Microsoft JhengHei Light"/>
              <a:cs typeface="Microsoft JhengHe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0311" y="85343"/>
            <a:ext cx="827532" cy="829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373367"/>
            <a:ext cx="829310" cy="352425"/>
          </a:xfrm>
          <a:custGeom>
            <a:avLst/>
            <a:gdLst/>
            <a:ahLst/>
            <a:cxnLst/>
            <a:rect l="l" t="t" r="r" b="b"/>
            <a:pathLst>
              <a:path w="829310" h="352425">
                <a:moveTo>
                  <a:pt x="0" y="352043"/>
                </a:moveTo>
                <a:lnTo>
                  <a:pt x="829056" y="352043"/>
                </a:lnTo>
                <a:lnTo>
                  <a:pt x="829056" y="0"/>
                </a:lnTo>
                <a:lnTo>
                  <a:pt x="0" y="0"/>
                </a:lnTo>
                <a:lnTo>
                  <a:pt x="0" y="352043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124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36892" y="0"/>
            <a:ext cx="505510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1144" y="3036846"/>
            <a:ext cx="585255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800" spc="-20" dirty="0" smtClean="0">
                <a:solidFill>
                  <a:srgbClr val="FFC000"/>
                </a:solidFill>
                <a:latin typeface="Calibri Light"/>
                <a:cs typeface="Calibri Light"/>
              </a:rPr>
              <a:t>Questions…..</a:t>
            </a:r>
            <a:endParaRPr sz="48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973" y="3027147"/>
            <a:ext cx="55505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FFFFF"/>
              </a:buClr>
              <a:tabLst>
                <a:tab pos="584200" algn="l"/>
              </a:tabLst>
            </a:pPr>
            <a:endParaRPr sz="3200" dirty="0">
              <a:latin typeface="Microsoft JhengHei Light"/>
              <a:cs typeface="Microsoft JhengHe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0311" y="85343"/>
            <a:ext cx="827532" cy="829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373367"/>
            <a:ext cx="829310" cy="352425"/>
          </a:xfrm>
          <a:custGeom>
            <a:avLst/>
            <a:gdLst/>
            <a:ahLst/>
            <a:cxnLst/>
            <a:rect l="l" t="t" r="r" b="b"/>
            <a:pathLst>
              <a:path w="829310" h="352425">
                <a:moveTo>
                  <a:pt x="0" y="352043"/>
                </a:moveTo>
                <a:lnTo>
                  <a:pt x="829056" y="352043"/>
                </a:lnTo>
                <a:lnTo>
                  <a:pt x="829056" y="0"/>
                </a:lnTo>
                <a:lnTo>
                  <a:pt x="0" y="0"/>
                </a:lnTo>
                <a:lnTo>
                  <a:pt x="0" y="352043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792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3A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36892" y="0"/>
            <a:ext cx="505510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8200" y="350279"/>
            <a:ext cx="10515600" cy="1355256"/>
          </a:xfrm>
          <a:prstGeom prst="rect">
            <a:avLst/>
          </a:prstGeom>
        </p:spPr>
        <p:txBody>
          <a:bodyPr vert="horz" wrap="square" lIns="0" tIns="519189" rIns="0" bIns="0" rtlCol="0">
            <a:spAutoFit/>
          </a:bodyPr>
          <a:lstStyle/>
          <a:p>
            <a:pPr marL="711835">
              <a:lnSpc>
                <a:spcPct val="100000"/>
              </a:lnSpc>
            </a:pPr>
            <a:r>
              <a:rPr lang="en-US" sz="5400" spc="-40" dirty="0">
                <a:solidFill>
                  <a:srgbClr val="2CC7FF"/>
                </a:solidFill>
                <a:latin typeface="Calibri Light"/>
                <a:cs typeface="Calibri Light"/>
              </a:rPr>
              <a:t>Prerequisites</a:t>
            </a:r>
            <a:endParaRPr sz="5400" spc="-40" dirty="0">
              <a:solidFill>
                <a:srgbClr val="2CC7FF"/>
              </a:solidFill>
              <a:latin typeface="Calibri Light"/>
              <a:cs typeface="Calibr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0311" y="85343"/>
            <a:ext cx="827532" cy="829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5019" y="3066333"/>
            <a:ext cx="7223125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buClr>
                <a:srgbClr val="FFFFFF"/>
              </a:buClr>
              <a:buFont typeface="Arial"/>
              <a:buChar char="•"/>
              <a:tabLst>
                <a:tab pos="469900" algn="l"/>
              </a:tabLst>
            </a:pPr>
            <a:r>
              <a:rPr lang="en-US" sz="2800" spc="-1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JavaScript, preferably ES6/ES2015</a:t>
            </a:r>
          </a:p>
          <a:p>
            <a:pPr marL="469900" indent="-457200">
              <a:buClr>
                <a:srgbClr val="FFFFFF"/>
              </a:buClr>
              <a:buFont typeface="Arial"/>
              <a:buChar char="•"/>
              <a:tabLst>
                <a:tab pos="469900" algn="l"/>
              </a:tabLst>
            </a:pPr>
            <a:r>
              <a:rPr lang="en-US" sz="2800" spc="-1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Knowledge of command line</a:t>
            </a:r>
          </a:p>
          <a:p>
            <a:pPr marL="469900" indent="-457200">
              <a:buClr>
                <a:srgbClr val="FFFFFF"/>
              </a:buClr>
              <a:buFont typeface="Arial"/>
              <a:buChar char="•"/>
              <a:tabLst>
                <a:tab pos="469900" algn="l"/>
              </a:tabLst>
            </a:pPr>
            <a:r>
              <a:rPr lang="en-US" sz="2800" spc="-1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Basic understanding of NPM</a:t>
            </a:r>
          </a:p>
        </p:txBody>
      </p:sp>
    </p:spTree>
    <p:extLst>
      <p:ext uri="{BB962C8B-B14F-4D97-AF65-F5344CB8AC3E}">
        <p14:creationId xmlns:p14="http://schemas.microsoft.com/office/powerpoint/2010/main" val="3276920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36892" y="0"/>
            <a:ext cx="505510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1144" y="3036846"/>
            <a:ext cx="585255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800" spc="-20" dirty="0" smtClean="0">
                <a:solidFill>
                  <a:srgbClr val="FFC000"/>
                </a:solidFill>
                <a:latin typeface="Calibri Light"/>
                <a:cs typeface="Calibri Light"/>
              </a:rPr>
              <a:t>Thank You</a:t>
            </a:r>
            <a:endParaRPr sz="48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973" y="3027147"/>
            <a:ext cx="55505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FFFFF"/>
              </a:buClr>
              <a:tabLst>
                <a:tab pos="584200" algn="l"/>
              </a:tabLst>
            </a:pPr>
            <a:endParaRPr sz="3200" dirty="0">
              <a:latin typeface="Microsoft JhengHei Light"/>
              <a:cs typeface="Microsoft JhengHe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0311" y="85343"/>
            <a:ext cx="827532" cy="829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373367"/>
            <a:ext cx="829310" cy="352425"/>
          </a:xfrm>
          <a:custGeom>
            <a:avLst/>
            <a:gdLst/>
            <a:ahLst/>
            <a:cxnLst/>
            <a:rect l="l" t="t" r="r" b="b"/>
            <a:pathLst>
              <a:path w="829310" h="352425">
                <a:moveTo>
                  <a:pt x="0" y="352043"/>
                </a:moveTo>
                <a:lnTo>
                  <a:pt x="829056" y="352043"/>
                </a:lnTo>
                <a:lnTo>
                  <a:pt x="829056" y="0"/>
                </a:lnTo>
                <a:lnTo>
                  <a:pt x="0" y="0"/>
                </a:lnTo>
                <a:lnTo>
                  <a:pt x="0" y="352043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59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3A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36892" y="0"/>
            <a:ext cx="505510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189" rIns="0" bIns="0" rtlCol="0">
            <a:spAutoFit/>
          </a:bodyPr>
          <a:lstStyle/>
          <a:p>
            <a:pPr marL="711835">
              <a:lnSpc>
                <a:spcPct val="100000"/>
              </a:lnSpc>
            </a:pPr>
            <a:r>
              <a:rPr sz="5400" b="0" spc="-40" dirty="0">
                <a:solidFill>
                  <a:srgbClr val="2CC7FF"/>
                </a:solidFill>
                <a:latin typeface="Calibri Light"/>
                <a:cs typeface="Calibri Light"/>
              </a:rPr>
              <a:t>Wh</a:t>
            </a:r>
            <a:r>
              <a:rPr sz="5400" b="0" spc="-90" dirty="0">
                <a:solidFill>
                  <a:srgbClr val="2CC7FF"/>
                </a:solidFill>
                <a:latin typeface="Calibri Light"/>
                <a:cs typeface="Calibri Light"/>
              </a:rPr>
              <a:t>a</a:t>
            </a:r>
            <a:r>
              <a:rPr sz="5400" b="0" spc="-20" dirty="0">
                <a:solidFill>
                  <a:srgbClr val="2CC7FF"/>
                </a:solidFill>
                <a:latin typeface="Calibri Light"/>
                <a:cs typeface="Calibri Light"/>
              </a:rPr>
              <a:t>t</a:t>
            </a:r>
            <a:r>
              <a:rPr sz="5400" b="0" dirty="0">
                <a:solidFill>
                  <a:srgbClr val="2CC7FF"/>
                </a:solidFill>
                <a:latin typeface="Calibri Light"/>
                <a:cs typeface="Calibri Light"/>
              </a:rPr>
              <a:t> </a:t>
            </a:r>
            <a:r>
              <a:rPr sz="5400" b="0" spc="-5" dirty="0">
                <a:solidFill>
                  <a:srgbClr val="2CC7FF"/>
                </a:solidFill>
                <a:latin typeface="Calibri Light"/>
                <a:cs typeface="Calibri Light"/>
              </a:rPr>
              <a:t>I</a:t>
            </a:r>
            <a:r>
              <a:rPr sz="5400" b="0" dirty="0">
                <a:solidFill>
                  <a:srgbClr val="2CC7FF"/>
                </a:solidFill>
                <a:latin typeface="Calibri Light"/>
                <a:cs typeface="Calibri Light"/>
              </a:rPr>
              <a:t>s </a:t>
            </a:r>
            <a:r>
              <a:rPr sz="5400" b="0" spc="-110" dirty="0">
                <a:solidFill>
                  <a:srgbClr val="2CC7FF"/>
                </a:solidFill>
                <a:latin typeface="Calibri Light"/>
                <a:cs typeface="Calibri Light"/>
              </a:rPr>
              <a:t>R</a:t>
            </a:r>
            <a:r>
              <a:rPr sz="5400" b="0" spc="-5" dirty="0">
                <a:solidFill>
                  <a:srgbClr val="2CC7FF"/>
                </a:solidFill>
                <a:latin typeface="Calibri Light"/>
                <a:cs typeface="Calibri Light"/>
              </a:rPr>
              <a:t>eact?</a:t>
            </a:r>
            <a:endParaRPr sz="54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0311" y="85343"/>
            <a:ext cx="827532" cy="829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5019" y="3066333"/>
            <a:ext cx="7223125" cy="163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469900" algn="l"/>
              </a:tabLst>
            </a:pPr>
            <a:r>
              <a:rPr sz="2800" b="0" spc="-1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R</a:t>
            </a:r>
            <a:r>
              <a:rPr sz="2800" b="0" spc="-2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eact</a:t>
            </a:r>
            <a:r>
              <a:rPr sz="2800" b="0" spc="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2800" b="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is a </a:t>
            </a:r>
            <a:r>
              <a:rPr sz="2800" b="0" spc="-4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d</a:t>
            </a:r>
            <a:r>
              <a:rPr sz="2800" b="0" spc="-2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eclarati</a:t>
            </a:r>
            <a:r>
              <a:rPr sz="2800" b="0" spc="-3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v</a:t>
            </a:r>
            <a:r>
              <a:rPr sz="2800" b="0" spc="-2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e,</a:t>
            </a:r>
            <a:r>
              <a:rPr sz="2800" b="0" spc="3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efficient,</a:t>
            </a:r>
            <a:r>
              <a:rPr sz="2800" b="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2800" b="0" spc="-2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an</a:t>
            </a:r>
            <a:r>
              <a:rPr sz="2800" b="0" spc="-3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d</a:t>
            </a:r>
            <a:r>
              <a:rPr sz="2800" b="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 </a:t>
            </a:r>
            <a:r>
              <a:rPr sz="2800" b="0" spc="-1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fle</a:t>
            </a:r>
            <a:r>
              <a:rPr sz="2800" b="0" spc="-3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x</a:t>
            </a:r>
            <a:r>
              <a:rPr sz="2800" b="0" spc="-1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ib</a:t>
            </a:r>
            <a:r>
              <a:rPr sz="2800" b="0" spc="-2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le </a:t>
            </a:r>
            <a:r>
              <a:rPr sz="2800" b="0" spc="-4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J</a:t>
            </a:r>
            <a:r>
              <a:rPr sz="2800" b="0" spc="-2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a</a:t>
            </a:r>
            <a:r>
              <a:rPr sz="2800" b="0" spc="-9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v</a:t>
            </a:r>
            <a:r>
              <a:rPr sz="2800" b="0" spc="-2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aScri</a:t>
            </a:r>
            <a:r>
              <a:rPr sz="2800" b="0" spc="-3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p</a:t>
            </a:r>
            <a:r>
              <a:rPr sz="2800" b="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t</a:t>
            </a:r>
            <a:r>
              <a:rPr sz="2800" b="0" spc="2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2800" b="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li</a:t>
            </a:r>
            <a:r>
              <a:rPr sz="2800" b="0" spc="-3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b</a:t>
            </a:r>
            <a:r>
              <a:rPr sz="2800" b="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r</a:t>
            </a:r>
            <a:r>
              <a:rPr sz="2800" b="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a</a:t>
            </a:r>
            <a:r>
              <a:rPr sz="2800" b="0" spc="1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r</a:t>
            </a:r>
            <a:r>
              <a:rPr sz="2800" b="0" spc="-1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y</a:t>
            </a:r>
            <a:r>
              <a:rPr sz="2800" b="0" spc="1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for buildin</a:t>
            </a:r>
            <a:r>
              <a:rPr sz="2800" b="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g</a:t>
            </a:r>
            <a:r>
              <a:rPr sz="2800" b="0" spc="2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us</a:t>
            </a:r>
            <a:r>
              <a:rPr sz="2800" b="0" spc="-3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e</a:t>
            </a:r>
            <a:r>
              <a:rPr sz="2800" b="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r </a:t>
            </a:r>
            <a:r>
              <a:rPr sz="2800" b="0" spc="-1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in</a:t>
            </a:r>
            <a:r>
              <a:rPr sz="2800" b="0" spc="-4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t</a:t>
            </a:r>
            <a:r>
              <a:rPr sz="2800" b="0" spc="-2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e</a:t>
            </a:r>
            <a:r>
              <a:rPr sz="2800" b="0" spc="4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r</a:t>
            </a:r>
            <a:r>
              <a:rPr sz="2800" b="0" spc="-2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faces.</a:t>
            </a:r>
            <a:endParaRPr sz="2800" dirty="0">
              <a:latin typeface="Microsoft JhengHei Light"/>
              <a:cs typeface="Microsoft JhengHei Light"/>
            </a:endParaRPr>
          </a:p>
          <a:p>
            <a:pPr marL="469900" indent="-457200">
              <a:lnSpc>
                <a:spcPts val="3335"/>
              </a:lnSpc>
              <a:buClr>
                <a:srgbClr val="FFFFFF"/>
              </a:buClr>
              <a:buFont typeface="Arial"/>
              <a:buChar char="•"/>
              <a:tabLst>
                <a:tab pos="469900" algn="l"/>
              </a:tabLst>
            </a:pPr>
            <a:r>
              <a:rPr sz="2800" b="0" spc="-1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R</a:t>
            </a:r>
            <a:r>
              <a:rPr sz="2800" b="0" spc="-2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eact</a:t>
            </a:r>
            <a:r>
              <a:rPr sz="2800" b="0" spc="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is for</a:t>
            </a:r>
            <a:r>
              <a:rPr sz="2800" b="0" spc="-3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2800" b="0" spc="-10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W</a:t>
            </a:r>
            <a:r>
              <a:rPr sz="2800" b="0" spc="-2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eb.</a:t>
            </a:r>
            <a:endParaRPr sz="2800" dirty="0">
              <a:latin typeface="Microsoft JhengHei Light"/>
              <a:cs typeface="Microsoft JhengHe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9468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36892" y="0"/>
            <a:ext cx="505510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189" rIns="0" bIns="0" rtlCol="0">
            <a:spAutoFit/>
          </a:bodyPr>
          <a:lstStyle/>
          <a:p>
            <a:pPr marL="596265">
              <a:lnSpc>
                <a:spcPct val="100000"/>
              </a:lnSpc>
            </a:pPr>
            <a:r>
              <a:rPr sz="5400" b="0" spc="-40" dirty="0">
                <a:solidFill>
                  <a:srgbClr val="2CC7FF"/>
                </a:solidFill>
                <a:latin typeface="Calibri Light"/>
                <a:cs typeface="Calibri Light"/>
              </a:rPr>
              <a:t>Wh</a:t>
            </a:r>
            <a:r>
              <a:rPr sz="5400" b="0" spc="-90" dirty="0">
                <a:solidFill>
                  <a:srgbClr val="2CC7FF"/>
                </a:solidFill>
                <a:latin typeface="Calibri Light"/>
                <a:cs typeface="Calibri Light"/>
              </a:rPr>
              <a:t>a</a:t>
            </a:r>
            <a:r>
              <a:rPr sz="5400" b="0" spc="-20" dirty="0">
                <a:solidFill>
                  <a:srgbClr val="2CC7FF"/>
                </a:solidFill>
                <a:latin typeface="Calibri Light"/>
                <a:cs typeface="Calibri Light"/>
              </a:rPr>
              <a:t>t</a:t>
            </a:r>
            <a:r>
              <a:rPr sz="5400" b="0" dirty="0">
                <a:solidFill>
                  <a:srgbClr val="2CC7FF"/>
                </a:solidFill>
                <a:latin typeface="Calibri Light"/>
                <a:cs typeface="Calibri Light"/>
              </a:rPr>
              <a:t> </a:t>
            </a:r>
            <a:r>
              <a:rPr sz="5400" b="0" spc="-5" dirty="0">
                <a:solidFill>
                  <a:srgbClr val="2CC7FF"/>
                </a:solidFill>
                <a:latin typeface="Calibri Light"/>
                <a:cs typeface="Calibri Light"/>
              </a:rPr>
              <a:t>I</a:t>
            </a:r>
            <a:r>
              <a:rPr sz="5400" b="0" dirty="0">
                <a:solidFill>
                  <a:srgbClr val="2CC7FF"/>
                </a:solidFill>
                <a:latin typeface="Calibri Light"/>
                <a:cs typeface="Calibri Light"/>
              </a:rPr>
              <a:t>s </a:t>
            </a:r>
            <a:r>
              <a:rPr sz="5400" b="0" spc="-110" dirty="0">
                <a:solidFill>
                  <a:srgbClr val="2CC7FF"/>
                </a:solidFill>
                <a:latin typeface="Calibri Light"/>
                <a:cs typeface="Calibri Light"/>
              </a:rPr>
              <a:t>R</a:t>
            </a:r>
            <a:r>
              <a:rPr sz="5400" b="0" spc="-5" dirty="0">
                <a:solidFill>
                  <a:srgbClr val="2CC7FF"/>
                </a:solidFill>
                <a:latin typeface="Calibri Light"/>
                <a:cs typeface="Calibri Light"/>
              </a:rPr>
              <a:t>eac</a:t>
            </a:r>
            <a:r>
              <a:rPr sz="5400" b="0" dirty="0">
                <a:solidFill>
                  <a:srgbClr val="2CC7FF"/>
                </a:solidFill>
                <a:latin typeface="Calibri Light"/>
                <a:cs typeface="Calibri Light"/>
              </a:rPr>
              <a:t>t</a:t>
            </a:r>
            <a:r>
              <a:rPr sz="5400" b="0" spc="5" dirty="0">
                <a:solidFill>
                  <a:srgbClr val="2CC7FF"/>
                </a:solidFill>
                <a:latin typeface="Calibri Light"/>
                <a:cs typeface="Calibri Light"/>
              </a:rPr>
              <a:t> </a:t>
            </a:r>
            <a:r>
              <a:rPr sz="5400" b="0" spc="-5" dirty="0">
                <a:solidFill>
                  <a:srgbClr val="2CC7FF"/>
                </a:solidFill>
                <a:latin typeface="Calibri Light"/>
                <a:cs typeface="Calibri Light"/>
              </a:rPr>
              <a:t>N</a:t>
            </a:r>
            <a:r>
              <a:rPr sz="5400" b="0" spc="-60" dirty="0">
                <a:solidFill>
                  <a:srgbClr val="2CC7FF"/>
                </a:solidFill>
                <a:latin typeface="Calibri Light"/>
                <a:cs typeface="Calibri Light"/>
              </a:rPr>
              <a:t>a</a:t>
            </a:r>
            <a:r>
              <a:rPr sz="5400" b="0" spc="-15" dirty="0">
                <a:solidFill>
                  <a:srgbClr val="2CC7FF"/>
                </a:solidFill>
                <a:latin typeface="Calibri Light"/>
                <a:cs typeface="Calibri Light"/>
              </a:rPr>
              <a:t>ti</a:t>
            </a:r>
            <a:r>
              <a:rPr sz="5400" b="0" spc="-80" dirty="0">
                <a:solidFill>
                  <a:srgbClr val="2CC7FF"/>
                </a:solidFill>
                <a:latin typeface="Calibri Light"/>
                <a:cs typeface="Calibri Light"/>
              </a:rPr>
              <a:t>v</a:t>
            </a:r>
            <a:r>
              <a:rPr sz="5400" b="0" spc="-5" dirty="0">
                <a:solidFill>
                  <a:srgbClr val="2CC7FF"/>
                </a:solidFill>
                <a:latin typeface="Calibri Light"/>
                <a:cs typeface="Calibri Light"/>
              </a:rPr>
              <a:t>e?</a:t>
            </a:r>
            <a:endParaRPr sz="5400">
              <a:latin typeface="Calibri Light"/>
              <a:cs typeface="Calibr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0311" y="85343"/>
            <a:ext cx="827532" cy="829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5019" y="2957748"/>
            <a:ext cx="7267575" cy="2063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469900" algn="l"/>
              </a:tabLst>
            </a:pPr>
            <a:r>
              <a:rPr sz="2800" b="0" spc="-1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R</a:t>
            </a:r>
            <a:r>
              <a:rPr sz="2800" b="0" spc="-2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eact</a:t>
            </a:r>
            <a:r>
              <a:rPr sz="2800" b="0" spc="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Nat</a:t>
            </a:r>
            <a:r>
              <a:rPr sz="2800" b="0" spc="-2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i</a:t>
            </a:r>
            <a:r>
              <a:rPr sz="2800" b="0" spc="-3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v</a:t>
            </a:r>
            <a:r>
              <a:rPr sz="2800" b="0" spc="-2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e</a:t>
            </a:r>
            <a:r>
              <a:rPr sz="2800" b="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let</a:t>
            </a:r>
            <a:r>
              <a:rPr sz="2800" b="0" spc="-3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s</a:t>
            </a:r>
            <a:r>
              <a:rPr sz="2800" b="0" spc="-1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2800" b="0" spc="-3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y</a:t>
            </a:r>
            <a:r>
              <a:rPr sz="2800" b="0" spc="-2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ou build</a:t>
            </a:r>
            <a:r>
              <a:rPr sz="2800" b="0" spc="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mobile </a:t>
            </a:r>
            <a:r>
              <a:rPr sz="2800" b="0" spc="-4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a</a:t>
            </a:r>
            <a:r>
              <a:rPr sz="2800" b="0" spc="-2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pps.</a:t>
            </a:r>
            <a:endParaRPr sz="2800" dirty="0">
              <a:latin typeface="Microsoft JhengHei Light"/>
              <a:cs typeface="Microsoft JhengHei Light"/>
            </a:endParaRPr>
          </a:p>
          <a:p>
            <a:pPr marL="469900" indent="-4572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469900" algn="l"/>
              </a:tabLst>
            </a:pPr>
            <a:r>
              <a:rPr sz="2800" b="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It is  </a:t>
            </a:r>
            <a:r>
              <a:rPr sz="2800" b="0" spc="-4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a</a:t>
            </a:r>
            <a:r>
              <a:rPr sz="2800" b="0" spc="-2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n</a:t>
            </a:r>
            <a:r>
              <a:rPr sz="2800" b="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2800" b="0" spc="-2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ex</a:t>
            </a:r>
            <a:r>
              <a:rPr sz="2800" b="0" spc="-4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t</a:t>
            </a:r>
            <a:r>
              <a:rPr sz="2800" b="0" spc="-2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ension</a:t>
            </a:r>
            <a:r>
              <a:rPr sz="2800" b="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2800" b="0" spc="-7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o</a:t>
            </a:r>
            <a:r>
              <a:rPr sz="2800" b="0" spc="-1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f</a:t>
            </a:r>
            <a:r>
              <a:rPr sz="2800" b="0" spc="-2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2800" b="0" spc="-1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R</a:t>
            </a:r>
            <a:r>
              <a:rPr sz="2800" b="0" spc="-2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eact</a:t>
            </a:r>
            <a:r>
              <a:rPr sz="2800" b="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.</a:t>
            </a:r>
            <a:endParaRPr sz="2800" dirty="0">
              <a:latin typeface="Microsoft JhengHei Light"/>
              <a:cs typeface="Microsoft JhengHei Light"/>
            </a:endParaRPr>
          </a:p>
          <a:p>
            <a:pPr marL="469900" indent="-4572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469900" algn="l"/>
              </a:tabLst>
            </a:pPr>
            <a:r>
              <a:rPr sz="2800" b="0" spc="-5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J</a:t>
            </a:r>
            <a:r>
              <a:rPr sz="2800" b="0" spc="-2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a</a:t>
            </a:r>
            <a:r>
              <a:rPr sz="2800" b="0" spc="-8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v</a:t>
            </a:r>
            <a:r>
              <a:rPr sz="2800" b="0" spc="-2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aScript</a:t>
            </a:r>
            <a:r>
              <a:rPr sz="2800" b="0" spc="2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2800" b="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lib</a:t>
            </a:r>
            <a:r>
              <a:rPr sz="2800" b="0" spc="-2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r</a:t>
            </a:r>
            <a:r>
              <a:rPr sz="2800" b="0" spc="-2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a</a:t>
            </a:r>
            <a:r>
              <a:rPr sz="2800" b="0" spc="9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r</a:t>
            </a:r>
            <a:r>
              <a:rPr sz="2800" b="0" spc="-2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y</a:t>
            </a:r>
            <a:r>
              <a:rPr sz="2800" b="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.</a:t>
            </a:r>
            <a:endParaRPr sz="2800" dirty="0">
              <a:latin typeface="Microsoft JhengHei Light"/>
              <a:cs typeface="Microsoft JhengHei Light"/>
            </a:endParaRPr>
          </a:p>
          <a:p>
            <a:pPr marL="469900" marR="5080" indent="-4572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469900" algn="l"/>
              </a:tabLst>
            </a:pPr>
            <a:r>
              <a:rPr sz="2800" b="0" spc="-1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Bui</a:t>
            </a:r>
            <a:r>
              <a:rPr sz="2800" b="0" spc="-2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l</a:t>
            </a:r>
            <a:r>
              <a:rPr sz="2800" b="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t </a:t>
            </a:r>
            <a:r>
              <a:rPr sz="2800" b="0" spc="-2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for b</a:t>
            </a:r>
            <a:r>
              <a:rPr sz="2800" b="0" spc="-3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u</a:t>
            </a:r>
            <a:r>
              <a:rPr sz="2800" b="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ild</a:t>
            </a:r>
            <a:r>
              <a:rPr sz="2800" b="0" spc="-2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ing</a:t>
            </a:r>
            <a:r>
              <a:rPr sz="2800" b="0" spc="1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user in</a:t>
            </a:r>
            <a:r>
              <a:rPr sz="2800" b="0" spc="-4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t</a:t>
            </a:r>
            <a:r>
              <a:rPr sz="2800" b="0" spc="-2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e</a:t>
            </a:r>
            <a:r>
              <a:rPr sz="2800" b="0" spc="4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r</a:t>
            </a:r>
            <a:r>
              <a:rPr sz="2800" b="0" spc="-2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face</a:t>
            </a:r>
            <a:r>
              <a:rPr sz="2800" b="0" spc="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for </a:t>
            </a:r>
            <a:r>
              <a:rPr sz="2800" b="0" spc="-4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M</a:t>
            </a:r>
            <a:r>
              <a:rPr sz="2800" b="0" spc="-2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obile Ap</a:t>
            </a:r>
            <a:r>
              <a:rPr sz="2800" b="0" spc="-3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p</a:t>
            </a:r>
            <a:r>
              <a:rPr sz="2800" b="0" spc="-1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s.</a:t>
            </a:r>
            <a:endParaRPr sz="2800" dirty="0">
              <a:latin typeface="Microsoft JhengHei Light"/>
              <a:cs typeface="Microsoft JhengHe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152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36892" y="0"/>
            <a:ext cx="505510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311" y="85343"/>
            <a:ext cx="827532" cy="829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6228" rIns="0" bIns="0" rtlCol="0">
            <a:spAutoFit/>
          </a:bodyPr>
          <a:lstStyle/>
          <a:p>
            <a:pPr marL="915669">
              <a:lnSpc>
                <a:spcPct val="100000"/>
              </a:lnSpc>
            </a:pPr>
            <a:r>
              <a:rPr sz="4400" b="0" dirty="0">
                <a:solidFill>
                  <a:srgbClr val="0D0D0D"/>
                </a:solidFill>
                <a:latin typeface="Calibri Light"/>
                <a:cs typeface="Calibri Light"/>
              </a:rPr>
              <a:t>Who</a:t>
            </a:r>
            <a:r>
              <a:rPr sz="4400" b="0" spc="5" dirty="0">
                <a:solidFill>
                  <a:srgbClr val="0D0D0D"/>
                </a:solidFill>
                <a:latin typeface="Calibri Light"/>
                <a:cs typeface="Calibri Light"/>
              </a:rPr>
              <a:t> </a:t>
            </a:r>
            <a:r>
              <a:rPr sz="4400" b="0" dirty="0">
                <a:solidFill>
                  <a:srgbClr val="0D0D0D"/>
                </a:solidFill>
                <a:latin typeface="Calibri Light"/>
                <a:cs typeface="Calibri Light"/>
              </a:rPr>
              <a:t>Uses</a:t>
            </a:r>
            <a:r>
              <a:rPr sz="4400" b="0" spc="-5" dirty="0">
                <a:solidFill>
                  <a:srgbClr val="0D0D0D"/>
                </a:solidFill>
                <a:latin typeface="Calibri Light"/>
                <a:cs typeface="Calibri Light"/>
              </a:rPr>
              <a:t> </a:t>
            </a:r>
            <a:r>
              <a:rPr sz="4400" b="0" spc="-85" dirty="0">
                <a:solidFill>
                  <a:srgbClr val="0D0D0D"/>
                </a:solidFill>
                <a:latin typeface="Calibri Light"/>
                <a:cs typeface="Calibri Light"/>
              </a:rPr>
              <a:t>R</a:t>
            </a:r>
            <a:r>
              <a:rPr sz="4400" b="0" spc="-5" dirty="0">
                <a:solidFill>
                  <a:srgbClr val="0D0D0D"/>
                </a:solidFill>
                <a:latin typeface="Calibri Light"/>
                <a:cs typeface="Calibri Light"/>
              </a:rPr>
              <a:t>eac</a:t>
            </a:r>
            <a:r>
              <a:rPr sz="4400" b="0" dirty="0">
                <a:solidFill>
                  <a:srgbClr val="0D0D0D"/>
                </a:solidFill>
                <a:latin typeface="Calibri Light"/>
                <a:cs typeface="Calibri Light"/>
              </a:rPr>
              <a:t>t</a:t>
            </a:r>
            <a:r>
              <a:rPr sz="4400" b="0" spc="5" dirty="0">
                <a:solidFill>
                  <a:srgbClr val="0D0D0D"/>
                </a:solidFill>
                <a:latin typeface="Calibri Light"/>
                <a:cs typeface="Calibri Light"/>
              </a:rPr>
              <a:t> </a:t>
            </a:r>
            <a:r>
              <a:rPr sz="4400" b="0" spc="-5" dirty="0">
                <a:solidFill>
                  <a:srgbClr val="0D0D0D"/>
                </a:solidFill>
                <a:latin typeface="Calibri Light"/>
                <a:cs typeface="Calibri Light"/>
              </a:rPr>
              <a:t>N</a:t>
            </a:r>
            <a:r>
              <a:rPr sz="4400" b="0" spc="-30" dirty="0">
                <a:solidFill>
                  <a:srgbClr val="0D0D0D"/>
                </a:solidFill>
                <a:latin typeface="Calibri Light"/>
                <a:cs typeface="Calibri Light"/>
              </a:rPr>
              <a:t>a</a:t>
            </a:r>
            <a:r>
              <a:rPr sz="4400" b="0" dirty="0">
                <a:solidFill>
                  <a:srgbClr val="0D0D0D"/>
                </a:solidFill>
                <a:latin typeface="Calibri Light"/>
                <a:cs typeface="Calibri Light"/>
              </a:rPr>
              <a:t>ti</a:t>
            </a:r>
            <a:r>
              <a:rPr sz="4400" b="0" spc="-50" dirty="0">
                <a:solidFill>
                  <a:srgbClr val="0D0D0D"/>
                </a:solidFill>
                <a:latin typeface="Calibri Light"/>
                <a:cs typeface="Calibri Light"/>
              </a:rPr>
              <a:t>v</a:t>
            </a:r>
            <a:r>
              <a:rPr sz="4400" b="0" spc="-5" dirty="0">
                <a:solidFill>
                  <a:srgbClr val="0D0D0D"/>
                </a:solidFill>
                <a:latin typeface="Calibri Light"/>
                <a:cs typeface="Calibri Light"/>
              </a:rPr>
              <a:t>e?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69136" y="3163823"/>
            <a:ext cx="844296" cy="8458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85744" y="3163823"/>
            <a:ext cx="845820" cy="8458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91158" y="4093117"/>
            <a:ext cx="101409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-90" dirty="0">
                <a:solidFill>
                  <a:srgbClr val="404040"/>
                </a:solidFill>
                <a:latin typeface="Microsoft JhengHei Light"/>
                <a:cs typeface="Microsoft JhengHei Light"/>
              </a:rPr>
              <a:t>F</a:t>
            </a:r>
            <a:r>
              <a:rPr sz="1800" b="0" spc="-5" dirty="0">
                <a:solidFill>
                  <a:srgbClr val="404040"/>
                </a:solidFill>
                <a:latin typeface="Microsoft JhengHei Light"/>
                <a:cs typeface="Microsoft JhengHei Light"/>
              </a:rPr>
              <a:t>acebook</a:t>
            </a:r>
            <a:endParaRPr sz="1800">
              <a:latin typeface="Microsoft JhengHei Light"/>
              <a:cs typeface="Microsoft JhengHe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2873" y="4088164"/>
            <a:ext cx="10521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-10" dirty="0">
                <a:solidFill>
                  <a:srgbClr val="404040"/>
                </a:solidFill>
                <a:latin typeface="Microsoft JhengHei Light"/>
                <a:cs typeface="Microsoft JhengHei Light"/>
              </a:rPr>
              <a:t>In</a:t>
            </a:r>
            <a:r>
              <a:rPr sz="1800" b="0" spc="-20" dirty="0">
                <a:solidFill>
                  <a:srgbClr val="404040"/>
                </a:solidFill>
                <a:latin typeface="Microsoft JhengHei Light"/>
                <a:cs typeface="Microsoft JhengHei Light"/>
              </a:rPr>
              <a:t>s</a:t>
            </a:r>
            <a:r>
              <a:rPr sz="1800" b="0" spc="-15" dirty="0">
                <a:solidFill>
                  <a:srgbClr val="404040"/>
                </a:solidFill>
                <a:latin typeface="Microsoft JhengHei Light"/>
                <a:cs typeface="Microsoft JhengHei Light"/>
              </a:rPr>
              <a:t>t</a:t>
            </a:r>
            <a:r>
              <a:rPr sz="1800" b="0" spc="-5" dirty="0">
                <a:solidFill>
                  <a:srgbClr val="404040"/>
                </a:solidFill>
                <a:latin typeface="Microsoft JhengHei Light"/>
                <a:cs typeface="Microsoft JhengHei Light"/>
              </a:rPr>
              <a:t>ag</a:t>
            </a:r>
            <a:r>
              <a:rPr sz="1800" b="0" dirty="0">
                <a:solidFill>
                  <a:srgbClr val="404040"/>
                </a:solidFill>
                <a:latin typeface="Microsoft JhengHei Light"/>
                <a:cs typeface="Microsoft JhengHei Light"/>
              </a:rPr>
              <a:t>r</a:t>
            </a:r>
            <a:r>
              <a:rPr sz="1800" b="0" spc="-20" dirty="0">
                <a:solidFill>
                  <a:srgbClr val="404040"/>
                </a:solidFill>
                <a:latin typeface="Microsoft JhengHei Light"/>
                <a:cs typeface="Microsoft JhengHei Light"/>
              </a:rPr>
              <a:t>am</a:t>
            </a:r>
            <a:endParaRPr sz="1800">
              <a:latin typeface="Microsoft JhengHei Light"/>
              <a:cs typeface="Microsoft JhengHei 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76800" y="3089148"/>
            <a:ext cx="943355" cy="9433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23790" y="4088164"/>
            <a:ext cx="915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-15" dirty="0">
                <a:solidFill>
                  <a:srgbClr val="404040"/>
                </a:solidFill>
                <a:latin typeface="Microsoft JhengHei Light"/>
                <a:cs typeface="Microsoft JhengHei Light"/>
              </a:rPr>
              <a:t>Pin</a:t>
            </a:r>
            <a:r>
              <a:rPr sz="1800" b="0" spc="-25" dirty="0">
                <a:solidFill>
                  <a:srgbClr val="404040"/>
                </a:solidFill>
                <a:latin typeface="Microsoft JhengHei Light"/>
                <a:cs typeface="Microsoft JhengHei Light"/>
              </a:rPr>
              <a:t>t</a:t>
            </a:r>
            <a:r>
              <a:rPr sz="1800" b="0" spc="-5" dirty="0">
                <a:solidFill>
                  <a:srgbClr val="404040"/>
                </a:solidFill>
                <a:latin typeface="Microsoft JhengHei Light"/>
                <a:cs typeface="Microsoft JhengHei Light"/>
              </a:rPr>
              <a:t>e</a:t>
            </a:r>
            <a:r>
              <a:rPr sz="1800" b="0" spc="-20" dirty="0">
                <a:solidFill>
                  <a:srgbClr val="404040"/>
                </a:solidFill>
                <a:latin typeface="Microsoft JhengHei Light"/>
                <a:cs typeface="Microsoft JhengHei Light"/>
              </a:rPr>
              <a:t>r</a:t>
            </a:r>
            <a:r>
              <a:rPr sz="1800" b="0" spc="-5" dirty="0">
                <a:solidFill>
                  <a:srgbClr val="404040"/>
                </a:solidFill>
                <a:latin typeface="Microsoft JhengHei Light"/>
                <a:cs typeface="Microsoft JhengHei Light"/>
              </a:rPr>
              <a:t>est</a:t>
            </a:r>
            <a:endParaRPr sz="1800">
              <a:latin typeface="Microsoft JhengHei Light"/>
              <a:cs typeface="Microsoft JhengHei Ligh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04431" y="3150107"/>
            <a:ext cx="768096" cy="7772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66103" y="4083338"/>
            <a:ext cx="635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-5" dirty="0">
                <a:solidFill>
                  <a:srgbClr val="404040"/>
                </a:solidFill>
                <a:latin typeface="Microsoft JhengHei Light"/>
                <a:cs typeface="Microsoft JhengHei Light"/>
              </a:rPr>
              <a:t>Skype</a:t>
            </a:r>
            <a:endParaRPr sz="1800">
              <a:latin typeface="Microsoft JhengHei Light"/>
              <a:cs typeface="Microsoft JhengHei Ligh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78140" y="3171444"/>
            <a:ext cx="778764" cy="7787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108950" y="4108611"/>
            <a:ext cx="5314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dirty="0">
                <a:solidFill>
                  <a:srgbClr val="404040"/>
                </a:solidFill>
                <a:latin typeface="Microsoft JhengHei Light"/>
                <a:cs typeface="Microsoft JhengHei Light"/>
              </a:rPr>
              <a:t>Uber</a:t>
            </a:r>
            <a:endParaRPr sz="1800">
              <a:latin typeface="Microsoft JhengHei Light"/>
              <a:cs typeface="Microsoft JhengHei Ligh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575292" y="3150107"/>
            <a:ext cx="778764" cy="7772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526269" y="4083338"/>
            <a:ext cx="8991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-100" dirty="0">
                <a:solidFill>
                  <a:srgbClr val="404040"/>
                </a:solidFill>
                <a:latin typeface="Microsoft JhengHei Light"/>
                <a:cs typeface="Microsoft JhengHei Light"/>
              </a:rPr>
              <a:t>W</a:t>
            </a:r>
            <a:r>
              <a:rPr sz="1800" b="0" spc="-5" dirty="0">
                <a:solidFill>
                  <a:srgbClr val="404040"/>
                </a:solidFill>
                <a:latin typeface="Microsoft JhengHei Light"/>
                <a:cs typeface="Microsoft JhengHei Light"/>
              </a:rPr>
              <a:t>alma</a:t>
            </a:r>
            <a:r>
              <a:rPr sz="1800" b="0" spc="60" dirty="0">
                <a:solidFill>
                  <a:srgbClr val="404040"/>
                </a:solidFill>
                <a:latin typeface="Microsoft JhengHei Light"/>
                <a:cs typeface="Microsoft JhengHei Light"/>
              </a:rPr>
              <a:t>r</a:t>
            </a:r>
            <a:r>
              <a:rPr sz="1800" b="0" spc="-10" dirty="0">
                <a:solidFill>
                  <a:srgbClr val="404040"/>
                </a:solidFill>
                <a:latin typeface="Microsoft JhengHei Light"/>
                <a:cs typeface="Microsoft JhengHei Light"/>
              </a:rPr>
              <a:t>t</a:t>
            </a:r>
            <a:endParaRPr sz="1800">
              <a:latin typeface="Microsoft JhengHei Light"/>
              <a:cs typeface="Microsoft JhengHe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59351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36892" y="0"/>
            <a:ext cx="505510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68678" y="2889529"/>
            <a:ext cx="5664835" cy="711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b="0" dirty="0">
                <a:solidFill>
                  <a:srgbClr val="2CC7FF"/>
                </a:solidFill>
                <a:latin typeface="Calibri Light"/>
                <a:cs typeface="Calibri Light"/>
              </a:rPr>
              <a:t>W</a:t>
            </a:r>
            <a:r>
              <a:rPr sz="5400" b="0" spc="-150" dirty="0">
                <a:solidFill>
                  <a:srgbClr val="2CC7FF"/>
                </a:solidFill>
                <a:latin typeface="Calibri Light"/>
                <a:cs typeface="Calibri Light"/>
              </a:rPr>
              <a:t>h</a:t>
            </a:r>
            <a:r>
              <a:rPr sz="5400" b="0" dirty="0">
                <a:solidFill>
                  <a:srgbClr val="2CC7FF"/>
                </a:solidFill>
                <a:latin typeface="Calibri Light"/>
                <a:cs typeface="Calibri Light"/>
              </a:rPr>
              <a:t>y </a:t>
            </a:r>
            <a:r>
              <a:rPr sz="5400" b="0" spc="-5" dirty="0">
                <a:solidFill>
                  <a:srgbClr val="2CC7FF"/>
                </a:solidFill>
                <a:latin typeface="Calibri Light"/>
                <a:cs typeface="Calibri Light"/>
              </a:rPr>
              <a:t>R</a:t>
            </a:r>
            <a:r>
              <a:rPr sz="5400" b="0" spc="-50" dirty="0">
                <a:solidFill>
                  <a:srgbClr val="2CC7FF"/>
                </a:solidFill>
                <a:latin typeface="Calibri Light"/>
                <a:cs typeface="Calibri Light"/>
              </a:rPr>
              <a:t>E</a:t>
            </a:r>
            <a:r>
              <a:rPr sz="5400" b="0" spc="-20" dirty="0">
                <a:solidFill>
                  <a:srgbClr val="2CC7FF"/>
                </a:solidFill>
                <a:latin typeface="Calibri Light"/>
                <a:cs typeface="Calibri Light"/>
              </a:rPr>
              <a:t>A</a:t>
            </a:r>
            <a:r>
              <a:rPr sz="5400" b="0" spc="20" dirty="0">
                <a:solidFill>
                  <a:srgbClr val="2CC7FF"/>
                </a:solidFill>
                <a:latin typeface="Calibri Light"/>
                <a:cs typeface="Calibri Light"/>
              </a:rPr>
              <a:t>C</a:t>
            </a:r>
            <a:r>
              <a:rPr sz="5400" b="0" dirty="0">
                <a:solidFill>
                  <a:srgbClr val="2CC7FF"/>
                </a:solidFill>
                <a:latin typeface="Calibri Light"/>
                <a:cs typeface="Calibri Light"/>
              </a:rPr>
              <a:t>T</a:t>
            </a:r>
            <a:r>
              <a:rPr sz="5400" b="0" spc="-5" dirty="0">
                <a:solidFill>
                  <a:srgbClr val="2CC7FF"/>
                </a:solidFill>
                <a:latin typeface="Calibri Light"/>
                <a:cs typeface="Calibri Light"/>
              </a:rPr>
              <a:t> </a:t>
            </a:r>
            <a:r>
              <a:rPr sz="5400" b="0" spc="-20" dirty="0">
                <a:solidFill>
                  <a:srgbClr val="2CC7FF"/>
                </a:solidFill>
                <a:latin typeface="Calibri Light"/>
                <a:cs typeface="Calibri Light"/>
              </a:rPr>
              <a:t>N</a:t>
            </a:r>
            <a:r>
              <a:rPr sz="5400" b="0" spc="-420" dirty="0">
                <a:solidFill>
                  <a:srgbClr val="2CC7FF"/>
                </a:solidFill>
                <a:latin typeface="Calibri Light"/>
                <a:cs typeface="Calibri Light"/>
              </a:rPr>
              <a:t>A</a:t>
            </a:r>
            <a:r>
              <a:rPr sz="5400" b="0" spc="-5" dirty="0">
                <a:solidFill>
                  <a:srgbClr val="2CC7FF"/>
                </a:solidFill>
                <a:latin typeface="Calibri Light"/>
                <a:cs typeface="Calibri Light"/>
              </a:rPr>
              <a:t>TIVE?</a:t>
            </a:r>
            <a:endParaRPr sz="5400">
              <a:latin typeface="Calibri Light"/>
              <a:cs typeface="Calibr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0311" y="85343"/>
            <a:ext cx="827532" cy="829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770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0" y="6857999"/>
                </a:lnTo>
                <a:lnTo>
                  <a:pt x="1219200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2CC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30711" y="134112"/>
            <a:ext cx="827531" cy="827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17951" y="590078"/>
            <a:ext cx="699643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spc="-25" dirty="0">
                <a:solidFill>
                  <a:srgbClr val="2CC7FF"/>
                </a:solidFill>
                <a:latin typeface="Microsoft JhengHei Light"/>
                <a:cs typeface="Microsoft JhengHei Light"/>
              </a:rPr>
              <a:t>1. C</a:t>
            </a:r>
            <a:r>
              <a:rPr sz="4000" b="0" spc="-70" dirty="0">
                <a:solidFill>
                  <a:srgbClr val="2CC7FF"/>
                </a:solidFill>
                <a:latin typeface="Microsoft JhengHei Light"/>
                <a:cs typeface="Microsoft JhengHei Light"/>
              </a:rPr>
              <a:t>r</a:t>
            </a:r>
            <a:r>
              <a:rPr sz="4000" b="0" spc="-25" dirty="0">
                <a:solidFill>
                  <a:srgbClr val="2CC7FF"/>
                </a:solidFill>
                <a:latin typeface="Microsoft JhengHei Light"/>
                <a:cs typeface="Microsoft JhengHei Light"/>
              </a:rPr>
              <a:t>oss</a:t>
            </a:r>
            <a:r>
              <a:rPr sz="4000" b="0" spc="15" dirty="0">
                <a:solidFill>
                  <a:srgbClr val="2CC7FF"/>
                </a:solidFill>
                <a:latin typeface="Microsoft JhengHei Light"/>
                <a:cs typeface="Microsoft JhengHei Light"/>
              </a:rPr>
              <a:t> </a:t>
            </a:r>
            <a:r>
              <a:rPr sz="4000" b="0" spc="-25" dirty="0">
                <a:solidFill>
                  <a:srgbClr val="2CC7FF"/>
                </a:solidFill>
                <a:latin typeface="Microsoft JhengHei Light"/>
                <a:cs typeface="Microsoft JhengHei Light"/>
              </a:rPr>
              <a:t>Platfo</a:t>
            </a:r>
            <a:r>
              <a:rPr sz="4000" b="0" spc="-35" dirty="0">
                <a:solidFill>
                  <a:srgbClr val="2CC7FF"/>
                </a:solidFill>
                <a:latin typeface="Microsoft JhengHei Light"/>
                <a:cs typeface="Microsoft JhengHei Light"/>
              </a:rPr>
              <a:t>r</a:t>
            </a:r>
            <a:r>
              <a:rPr sz="4000" b="0" spc="-40" dirty="0">
                <a:solidFill>
                  <a:srgbClr val="2CC7FF"/>
                </a:solidFill>
                <a:latin typeface="Microsoft JhengHei Light"/>
                <a:cs typeface="Microsoft JhengHei Light"/>
              </a:rPr>
              <a:t>m</a:t>
            </a:r>
            <a:r>
              <a:rPr sz="4000" b="0" dirty="0">
                <a:solidFill>
                  <a:srgbClr val="2CC7FF"/>
                </a:solidFill>
                <a:latin typeface="Microsoft JhengHei Light"/>
                <a:cs typeface="Microsoft JhengHei Light"/>
              </a:rPr>
              <a:t> </a:t>
            </a:r>
            <a:r>
              <a:rPr sz="4000" b="0" spc="-30" dirty="0">
                <a:solidFill>
                  <a:srgbClr val="2CC7FF"/>
                </a:solidFill>
                <a:latin typeface="Microsoft JhengHei Light"/>
                <a:cs typeface="Microsoft JhengHei Light"/>
              </a:rPr>
              <a:t>Com</a:t>
            </a:r>
            <a:r>
              <a:rPr sz="4000" b="0" spc="-100" dirty="0">
                <a:solidFill>
                  <a:srgbClr val="2CC7FF"/>
                </a:solidFill>
                <a:latin typeface="Microsoft JhengHei Light"/>
                <a:cs typeface="Microsoft JhengHei Light"/>
              </a:rPr>
              <a:t>p</a:t>
            </a:r>
            <a:r>
              <a:rPr sz="4000" b="0" spc="-20" dirty="0">
                <a:solidFill>
                  <a:srgbClr val="2CC7FF"/>
                </a:solidFill>
                <a:latin typeface="Microsoft JhengHei Light"/>
                <a:cs typeface="Microsoft JhengHei Light"/>
              </a:rPr>
              <a:t>atibility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3351" y="2679192"/>
            <a:ext cx="1147572" cy="1147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73668" y="2228088"/>
            <a:ext cx="2048255" cy="20497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68601" y="4017935"/>
            <a:ext cx="95631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0" spc="1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A</a:t>
            </a:r>
            <a:r>
              <a:rPr sz="2000" b="0" spc="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n</a:t>
            </a:r>
            <a:r>
              <a:rPr sz="2000" b="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d</a:t>
            </a:r>
            <a:r>
              <a:rPr sz="2000" b="0" spc="-3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r</a:t>
            </a:r>
            <a:r>
              <a:rPr sz="2000" b="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oid</a:t>
            </a:r>
            <a:endParaRPr sz="2000">
              <a:latin typeface="Microsoft JhengHei Light"/>
              <a:cs typeface="Microsoft JhengHe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82150" y="4017935"/>
            <a:ext cx="43053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0" spc="5" dirty="0">
                <a:solidFill>
                  <a:srgbClr val="2CC7FF"/>
                </a:solidFill>
                <a:latin typeface="Microsoft JhengHei Light"/>
                <a:cs typeface="Microsoft JhengHei Light"/>
              </a:rPr>
              <a:t>iO</a:t>
            </a:r>
            <a:r>
              <a:rPr sz="2000" b="0" dirty="0">
                <a:solidFill>
                  <a:srgbClr val="2CC7FF"/>
                </a:solidFill>
                <a:latin typeface="Microsoft JhengHei Light"/>
                <a:cs typeface="Microsoft JhengHei Light"/>
              </a:rPr>
              <a:t>S</a:t>
            </a:r>
            <a:endParaRPr sz="2000">
              <a:latin typeface="Microsoft JhengHei Light"/>
              <a:cs typeface="Microsoft JhengHe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28454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36892" y="0"/>
            <a:ext cx="5055106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6739" y="1315974"/>
            <a:ext cx="898080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08330" algn="l"/>
                <a:tab pos="2101850" algn="l"/>
                <a:tab pos="5975350" algn="l"/>
              </a:tabLst>
            </a:pPr>
            <a:r>
              <a:rPr sz="4800" b="0" dirty="0">
                <a:solidFill>
                  <a:srgbClr val="FFC000"/>
                </a:solidFill>
                <a:latin typeface="Calibri Light"/>
                <a:cs typeface="Calibri Light"/>
              </a:rPr>
              <a:t>2.	</a:t>
            </a:r>
            <a:r>
              <a:rPr sz="4800" b="0" spc="5" dirty="0">
                <a:solidFill>
                  <a:srgbClr val="FFC000"/>
                </a:solidFill>
                <a:latin typeface="Calibri Light"/>
                <a:cs typeface="Calibri Light"/>
              </a:rPr>
              <a:t>D</a:t>
            </a:r>
            <a:r>
              <a:rPr sz="4800" b="0" dirty="0">
                <a:solidFill>
                  <a:srgbClr val="FFC000"/>
                </a:solidFill>
                <a:latin typeface="Calibri Light"/>
                <a:cs typeface="Calibri Light"/>
              </a:rPr>
              <a:t>on’t	</a:t>
            </a:r>
            <a:r>
              <a:rPr sz="4800" b="0" spc="-170" dirty="0">
                <a:solidFill>
                  <a:srgbClr val="FFC000"/>
                </a:solidFill>
                <a:latin typeface="Calibri Light"/>
                <a:cs typeface="Calibri Light"/>
              </a:rPr>
              <a:t>W</a:t>
            </a:r>
            <a:r>
              <a:rPr sz="4800" b="0" dirty="0">
                <a:solidFill>
                  <a:srgbClr val="FFC000"/>
                </a:solidFill>
                <a:latin typeface="Calibri Light"/>
                <a:cs typeface="Calibri Light"/>
              </a:rPr>
              <a:t>a</a:t>
            </a:r>
            <a:r>
              <a:rPr sz="4800" b="0" spc="-65" dirty="0">
                <a:solidFill>
                  <a:srgbClr val="FFC000"/>
                </a:solidFill>
                <a:latin typeface="Calibri Light"/>
                <a:cs typeface="Calibri Light"/>
              </a:rPr>
              <a:t>s</a:t>
            </a:r>
            <a:r>
              <a:rPr sz="4800" b="0" spc="-55" dirty="0">
                <a:solidFill>
                  <a:srgbClr val="FFC000"/>
                </a:solidFill>
                <a:latin typeface="Calibri Light"/>
                <a:cs typeface="Calibri Light"/>
              </a:rPr>
              <a:t>t</a:t>
            </a:r>
            <a:r>
              <a:rPr sz="4800" b="0" dirty="0">
                <a:solidFill>
                  <a:srgbClr val="FFC000"/>
                </a:solidFill>
                <a:latin typeface="Calibri Light"/>
                <a:cs typeface="Calibri Light"/>
              </a:rPr>
              <a:t>e</a:t>
            </a:r>
            <a:r>
              <a:rPr sz="4800" b="0" spc="20" dirty="0">
                <a:solidFill>
                  <a:srgbClr val="FFC000"/>
                </a:solidFill>
                <a:latin typeface="Calibri Light"/>
                <a:cs typeface="Calibri Light"/>
              </a:rPr>
              <a:t> </a:t>
            </a:r>
            <a:r>
              <a:rPr sz="4800" b="0" dirty="0">
                <a:solidFill>
                  <a:srgbClr val="FFC000"/>
                </a:solidFill>
                <a:latin typeface="Calibri Light"/>
                <a:cs typeface="Calibri Light"/>
              </a:rPr>
              <a:t>Time</a:t>
            </a:r>
            <a:r>
              <a:rPr sz="4800" b="0" spc="20" dirty="0">
                <a:solidFill>
                  <a:srgbClr val="FFC000"/>
                </a:solidFill>
                <a:latin typeface="Calibri Light"/>
                <a:cs typeface="Calibri Light"/>
              </a:rPr>
              <a:t> </a:t>
            </a:r>
            <a:r>
              <a:rPr sz="4800" b="0" dirty="0">
                <a:solidFill>
                  <a:srgbClr val="FFC000"/>
                </a:solidFill>
                <a:latin typeface="Calibri Light"/>
                <a:cs typeface="Calibri Light"/>
              </a:rPr>
              <a:t>On	</a:t>
            </a:r>
            <a:r>
              <a:rPr sz="4800" b="0" spc="-90" dirty="0">
                <a:solidFill>
                  <a:srgbClr val="FFC000"/>
                </a:solidFill>
                <a:latin typeface="Calibri Light"/>
                <a:cs typeface="Calibri Light"/>
              </a:rPr>
              <a:t>R</a:t>
            </a:r>
            <a:r>
              <a:rPr sz="4800" b="0" dirty="0">
                <a:solidFill>
                  <a:srgbClr val="FFC000"/>
                </a:solidFill>
                <a:latin typeface="Calibri Light"/>
                <a:cs typeface="Calibri Light"/>
              </a:rPr>
              <a:t>e</a:t>
            </a:r>
            <a:r>
              <a:rPr sz="4800" b="0" spc="-45" dirty="0">
                <a:solidFill>
                  <a:srgbClr val="FFC000"/>
                </a:solidFill>
                <a:latin typeface="Calibri Light"/>
                <a:cs typeface="Calibri Light"/>
              </a:rPr>
              <a:t>c</a:t>
            </a:r>
            <a:r>
              <a:rPr sz="4800" b="0" dirty="0">
                <a:solidFill>
                  <a:srgbClr val="FFC000"/>
                </a:solidFill>
                <a:latin typeface="Calibri Light"/>
                <a:cs typeface="Calibri Light"/>
              </a:rPr>
              <a:t>ompiling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0311" y="85343"/>
            <a:ext cx="827532" cy="829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0668" y="2045634"/>
            <a:ext cx="40747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469900" algn="l"/>
              </a:tabLst>
            </a:pPr>
            <a:r>
              <a:rPr sz="2800" b="0" spc="-3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H</a:t>
            </a:r>
            <a:r>
              <a:rPr sz="2800" b="0" spc="-1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o</a:t>
            </a:r>
            <a:r>
              <a:rPr sz="2800" b="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t</a:t>
            </a:r>
            <a:r>
              <a:rPr sz="2800" b="0" spc="-2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2800" b="0" spc="-1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R</a:t>
            </a:r>
            <a:r>
              <a:rPr sz="2800" b="0" spc="-2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el</a:t>
            </a:r>
            <a:r>
              <a:rPr sz="2800" b="0" spc="-5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o</a:t>
            </a:r>
            <a:r>
              <a:rPr sz="2800" b="0" spc="-2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ad</a:t>
            </a:r>
            <a:r>
              <a:rPr sz="2800" b="0" spc="-2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ing</a:t>
            </a:r>
            <a:r>
              <a:rPr sz="2800" b="0" spc="1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Fe</a:t>
            </a:r>
            <a:r>
              <a:rPr sz="2800" b="0" spc="-3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a</a:t>
            </a:r>
            <a:r>
              <a:rPr sz="2800" b="0" spc="-1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tu</a:t>
            </a:r>
            <a:r>
              <a:rPr sz="2800" b="0" spc="-5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r</a:t>
            </a:r>
            <a:r>
              <a:rPr sz="2800" b="0" spc="-2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e</a:t>
            </a:r>
            <a:endParaRPr sz="2800">
              <a:latin typeface="Microsoft JhengHei Light"/>
              <a:cs typeface="Microsoft JhengHe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65632" y="2628900"/>
            <a:ext cx="6734556" cy="37886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04964" y="2297810"/>
            <a:ext cx="2819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[2]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6373367"/>
            <a:ext cx="829310" cy="352425"/>
          </a:xfrm>
          <a:custGeom>
            <a:avLst/>
            <a:gdLst/>
            <a:ahLst/>
            <a:cxnLst/>
            <a:rect l="l" t="t" r="r" b="b"/>
            <a:pathLst>
              <a:path w="829310" h="352425">
                <a:moveTo>
                  <a:pt x="0" y="352043"/>
                </a:moveTo>
                <a:lnTo>
                  <a:pt x="829056" y="352043"/>
                </a:lnTo>
                <a:lnTo>
                  <a:pt x="829056" y="0"/>
                </a:lnTo>
                <a:lnTo>
                  <a:pt x="0" y="0"/>
                </a:lnTo>
                <a:lnTo>
                  <a:pt x="0" y="352043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4567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1808</TotalTime>
  <Words>330</Words>
  <Application>Microsoft Office PowerPoint</Application>
  <PresentationFormat>Widescreen</PresentationFormat>
  <Paragraphs>98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 Unicode MS</vt:lpstr>
      <vt:lpstr>Microsoft JhengHei Light</vt:lpstr>
      <vt:lpstr>Arial</vt:lpstr>
      <vt:lpstr>Calibri</vt:lpstr>
      <vt:lpstr>Calibri Light</vt:lpstr>
      <vt:lpstr>Cambria</vt:lpstr>
      <vt:lpstr>Century Gothic</vt:lpstr>
      <vt:lpstr>Courier New</vt:lpstr>
      <vt:lpstr>Times New Roman</vt:lpstr>
      <vt:lpstr>Office Theme</vt:lpstr>
      <vt:lpstr>React Native</vt:lpstr>
      <vt:lpstr>PowerPoint Presentation</vt:lpstr>
      <vt:lpstr>Prerequisites</vt:lpstr>
      <vt:lpstr>What Is React?</vt:lpstr>
      <vt:lpstr>What Is React Native?</vt:lpstr>
      <vt:lpstr>Who Uses React Native?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</dc:title>
  <dc:creator>Modh, Yagnesh ashokbhai</dc:creator>
  <cp:lastModifiedBy>Modh, Yagnesh ashokbhai</cp:lastModifiedBy>
  <cp:revision>11</cp:revision>
  <dcterms:created xsi:type="dcterms:W3CDTF">2018-11-21T13:30:35Z</dcterms:created>
  <dcterms:modified xsi:type="dcterms:W3CDTF">2018-11-22T20:00:42Z</dcterms:modified>
</cp:coreProperties>
</file>